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9" r:id="rId3"/>
  </p:sldMasterIdLst>
  <p:notesMasterIdLst>
    <p:notesMasterId r:id="rId8"/>
  </p:notesMasterIdLst>
  <p:handoutMasterIdLst>
    <p:handoutMasterId r:id="rId14"/>
  </p:handoutMasterIdLst>
  <p:sldIdLst>
    <p:sldId id="305" r:id="rId4"/>
    <p:sldId id="307" r:id="rId5"/>
    <p:sldId id="301" r:id="rId6"/>
    <p:sldId id="324" r:id="rId7"/>
    <p:sldId id="317" r:id="rId9"/>
    <p:sldId id="318" r:id="rId10"/>
    <p:sldId id="330" r:id="rId11"/>
    <p:sldId id="331" r:id="rId12"/>
    <p:sldId id="283"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jf" initials="M" lastIdx="1" clrIdx="0"/>
  <p:cmAuthor id="757" name="未知用户381" initials="未" lastIdx="1" clrIdx="0"/>
  <p:cmAuthor id="1" name="HP" initials="H" lastIdx="1" clrIdx="0"/>
  <p:cmAuthor id="758" name="未知用户382" initials="未" lastIdx="1" clrIdx="0"/>
  <p:cmAuthor id="2" name="wang liyuan" initials="w" lastIdx="1" clrIdx="1"/>
  <p:cmAuthor id="759" name="未知用户383" initials="未" lastIdx="1" clrIdx="0"/>
  <p:cmAuthor id="3" name="Ren Li(联通集团联通系统集成有限公司)" initials="R" lastIdx="1" clrIdx="2"/>
  <p:cmAuthor id="760" name="未知用户384" initials="未" lastIdx="1" clrIdx="0"/>
  <p:cmAuthor id="4" name="王习习" initials="王" lastIdx="2" clrIdx="0"/>
  <p:cmAuthor id="761" name="未知用户294" initials="未" lastIdx="8" clrIdx="0"/>
  <p:cmAuthor id="5" name="张闻强" initials="张" lastIdx="3" clrIdx="4"/>
  <p:cmAuthor id="762" name="未知用户385" initials="未" lastIdx="2" clrIdx="0"/>
  <p:cmAuthor id="6" name="Jiar" initials="J" lastIdx="9" clrIdx="5"/>
  <p:cmAuthor id="763" name="未知用户386" initials="未" lastIdx="1" clrIdx="1"/>
  <p:cmAuthor id="7" name="jiarui@xdja.com" initials="" lastIdx="4" clrIdx="6"/>
  <p:cmAuthor id="764" name="未知用户429" initials="未" lastIdx="1" clrIdx="0"/>
  <p:cmAuthor id="8" name="ChinaTea" initials="C" lastIdx="1" clrIdx="0"/>
  <p:cmAuthor id="9" name="张铭轩" initials="ZM" lastIdx="1" clrIdx="8"/>
  <p:cmAuthor id="766" name="未知用户430" initials="未" lastIdx="2" clrIdx="0"/>
  <p:cmAuthor id="10" name="于 泽洋" initials="于" lastIdx="1" clrIdx="9"/>
  <p:cmAuthor id="767" name="未知用户389" initials="未" lastIdx="1" clrIdx="0"/>
  <p:cmAuthor id="11" name="10128" initials="1" lastIdx="1" clrIdx="10"/>
  <p:cmAuthor id="768" name="未知用户350" initials="未" lastIdx="1" clrIdx="0"/>
  <p:cmAuthor id="12" name="huang" initials="h" lastIdx="1" clrIdx="11"/>
  <p:cmAuthor id="769" name="未知用户431" initials="未" lastIdx="1" clrIdx="0"/>
  <p:cmAuthor id="13" name="Chris Kun Yu Lin" initials="C" lastIdx="77" clrIdx="6"/>
  <p:cmAuthor id="770" name="未知用户351" initials="未" lastIdx="8" clrIdx="0"/>
  <p:cmAuthor id="14" name="WL" initials="WL" lastIdx="1" clrIdx="13"/>
  <p:cmAuthor id="771" name="未知用户432" initials="未" lastIdx="1" clrIdx="0"/>
  <p:cmAuthor id="15" name="Du Tansa" initials="DT" lastIdx="1" clrIdx="13"/>
  <p:cmAuthor id="772" name="未知用户392" initials="未" lastIdx="1" clrIdx="0"/>
  <p:cmAuthor id="16" name="周旭东" initials="周" lastIdx="1" clrIdx="15"/>
  <p:cmAuthor id="773" name="未知用户433" initials="未" lastIdx="1" clrIdx="0"/>
  <p:cmAuthor id="17" name="hyk" initials="h" lastIdx="1" clrIdx="16"/>
  <p:cmAuthor id="774" name="未知用户434" initials="未" lastIdx="1" clrIdx="0"/>
  <p:cmAuthor id="18" name="Lee 13" initials="L1" lastIdx="1" clrIdx="17"/>
  <p:cmAuthor id="775" name="未知用户393" initials="未" lastIdx="11" clrIdx="0"/>
  <p:cmAuthor id="19" name="tplife" initials="t" lastIdx="2" clrIdx="0"/>
  <p:cmAuthor id="776" name="未知用户435" initials="未" lastIdx="7" clrIdx="1"/>
  <p:cmAuthor id="20" name="孟 昕" initials="孟" lastIdx="1" clrIdx="18"/>
  <p:cmAuthor id="777" name="未知用户356" initials="未" lastIdx="1" clrIdx="2"/>
  <p:cmAuthor id="21" name="Roet-Reinking, Nathalie" initials="R" lastIdx="1" clrIdx="0"/>
  <p:cmAuthor id="778" name="未知用户436" initials="未" lastIdx="1" clrIdx="0"/>
  <p:cmAuthor id="22" name="Redeker, Yolanda" initials="R" lastIdx="9" clrIdx="1"/>
  <p:cmAuthor id="779" name="未知用户396" initials="未" lastIdx="1" clrIdx="0"/>
  <p:cmAuthor id="1411827" name="黄晓平" initials="黄" lastIdx="0" clrIdx="0"/>
  <p:cmAuthor id="23" name="Tseng, Melanie" initials="T" lastIdx="3" clrIdx="2"/>
  <p:cmAuthor id="780" name="未知用户437" initials="未" lastIdx="1" clrIdx="1"/>
  <p:cmAuthor id="1411828" name="徐琳00159163" initials="徐琳00159163" lastIdx="1" clrIdx="37"/>
  <p:cmAuthor id="24" name="杨素雯" initials="杨" lastIdx="30" clrIdx="1"/>
  <p:cmAuthor id="781" name="未知用户397" initials="未" lastIdx="1" clrIdx="0"/>
  <p:cmAuthor id="1411829" name="任涛10036216" initials="任涛10036216" lastIdx="1" clrIdx="41"/>
  <p:cmAuthor id="25" name="Tao, Sherry Sitong" initials="T" lastIdx="1" clrIdx="14"/>
  <p:cmAuthor id="1411830" name="唐 赛" initials="唐" lastIdx="1" clrIdx="45"/>
  <p:cmAuthor id="782" name="未知用户419" initials="未" lastIdx="1" clrIdx="0"/>
  <p:cmAuthor id="26" name="Xin Wang (IB)" initials="X" lastIdx="7" clrIdx="0"/>
  <p:cmAuthor id="783" name="未知用户399" initials="未" lastIdx="2" clrIdx="0"/>
  <p:cmAuthor id="191251535" name="沈霄雷" initials="沈" lastIdx="833089" clrIdx="0"/>
  <p:cmAuthor id="784" name="未知用户438" initials="未" lastIdx="7" clrIdx="1"/>
  <p:cmAuthor id="27" name="hj" initials="h" lastIdx="2" clrIdx="2"/>
  <p:cmAuthor id="191251536" name="刘 素陌" initials="刘" lastIdx="2" clrIdx="19"/>
  <p:cmAuthor id="785" name="未知用户401" initials="未" lastIdx="43" clrIdx="1"/>
  <p:cmAuthor id="28" name="IKKI" initials="I" lastIdx="1" clrIdx="0"/>
  <p:cmAuthor id="191251537" name="吕佳欣" initials="l" lastIdx="1" clrIdx="34"/>
  <p:cmAuthor id="786" name="未知用户402" initials="未" lastIdx="1" clrIdx="0"/>
  <p:cmAuthor id="29" name="於宝泉" initials="於" lastIdx="0" clrIdx="2"/>
  <p:cmAuthor id="191251538" name="王 海荣" initials="王" lastIdx="1" clrIdx="34"/>
  <p:cmAuthor id="787" name="未知用户403" initials="未" lastIdx="1" clrIdx="0"/>
  <p:cmAuthor id="30" name="10056791" initials="ZTE" lastIdx="1" clrIdx="29"/>
  <p:cmAuthor id="191251539" name="席琛" initials="" lastIdx="0" clrIdx="58"/>
  <p:cmAuthor id="788" name="未知用户327" initials="未" lastIdx="1" clrIdx="0"/>
  <p:cmAuthor id="31" name="Author" initials="A" lastIdx="0" clrIdx="30"/>
  <p:cmAuthor id="191251540" name="韩剑侠" initials="P" lastIdx="1" clrIdx="41"/>
  <p:cmAuthor id="789" name="未知用户404" initials="未" lastIdx="1" clrIdx="0"/>
  <p:cmAuthor id="32" name="李楠10047711" initials="李楠10047711" lastIdx="2" clrIdx="31"/>
  <p:cmAuthor id="191251541" name="sjzx" initials="s" lastIdx="1" clrIdx="25"/>
  <p:cmAuthor id="790" name="未知用户405" initials="未" lastIdx="1" clrIdx="0"/>
  <p:cmAuthor id="33" name="10045953" initials="1" lastIdx="1" clrIdx="32"/>
  <p:cmAuthor id="191251542" name="yang.yuan" initials="y" lastIdx="0" clrIdx="17"/>
  <p:cmAuthor id="791" name="未知用户439" initials="未" lastIdx="2" clrIdx="0"/>
  <p:cmAuthor id="34" name="闫丽娟00014464" initials="闫" lastIdx="3" clrIdx="0"/>
  <p:cmAuthor id="191251543" name="王娟" initials="1" lastIdx="1" clrIdx="31"/>
  <p:cmAuthor id="792" name="未知用户406" initials="未" lastIdx="0" clrIdx="0"/>
  <p:cmAuthor id="475196944" name="姚琳" initials="姚" lastIdx="1133934" clrIdx="0"/>
  <p:cmAuthor id="35" name="mazhen" initials="m" lastIdx="1" clrIdx="34"/>
  <p:cmAuthor id="36" name="关全全10258021" initials="关全全10258021" lastIdx="1" clrIdx="36"/>
  <p:cmAuthor id="793" name="未知用户440" initials="未" lastIdx="1" clrIdx="0"/>
  <p:cmAuthor id="475196945" name="chen" initials="c" lastIdx="1" clrIdx="2"/>
  <p:cmAuthor id="37" name="黄珂10009187" initials="黄珂10009187" lastIdx="1" clrIdx="37"/>
  <p:cmAuthor id="794" name="未知用户441" initials="未" lastIdx="1" clrIdx="0"/>
  <p:cmAuthor id="38" name="赵欣" initials="zx" lastIdx="4" clrIdx="37"/>
  <p:cmAuthor id="795" name="未知用户442" initials="未" lastIdx="1" clrIdx="0"/>
  <p:cmAuthor id="39" name="10209970" initials="1" lastIdx="6" clrIdx="38"/>
  <p:cmAuthor id="796" name="未知用户409" initials="未" lastIdx="2" clrIdx="2"/>
  <p:cmAuthor id="40" name="10133177" initials="1" lastIdx="1" clrIdx="39"/>
  <p:cmAuthor id="797" name="未知用户443" initials="未" lastIdx="1" clrIdx="0"/>
  <p:cmAuthor id="41" name="10072453" initials="1" lastIdx="1" clrIdx="40"/>
  <p:cmAuthor id="798" name="未知用户411" initials="未" lastIdx="3" clrIdx="1"/>
  <p:cmAuthor id="42" name="未知的使用者77" initials="" lastIdx="1" clrIdx="0"/>
  <p:cmAuthor id="799" name="未知用户444" initials="未" lastIdx="6" clrIdx="0"/>
  <p:cmAuthor id="43" name="未知的使用者92" initials="" lastIdx="1" clrIdx="0"/>
  <p:cmAuthor id="800" name="未知用户413" initials="未" lastIdx="1" clrIdx="1"/>
  <p:cmAuthor id="44" name="未知的使用者78" initials="" lastIdx="5" clrIdx="1"/>
  <p:cmAuthor id="801" name="未知用户445" initials="未" lastIdx="1" clrIdx="0"/>
  <p:cmAuthor id="45" name="10319231" initials="1" lastIdx="3" clrIdx="44"/>
  <p:cmAuthor id="802" name="未知用户446" initials="未" lastIdx="1" clrIdx="0"/>
  <p:cmAuthor id="46" name="未知的使用者79" initials="" lastIdx="0" clrIdx="1"/>
  <p:cmAuthor id="803" name="未知用户447" initials="未" lastIdx="1" clrIdx="0"/>
  <p:cmAuthor id="47" name="未知用户107" initials="" lastIdx="1" clrIdx="0"/>
  <p:cmAuthor id="804" name="未知用户448" initials="未" lastIdx="1" clrIdx="0"/>
  <p:cmAuthor id="48" name="未知的使用者80" initials="" lastIdx="0" clrIdx="0"/>
  <p:cmAuthor id="805" name="未知用户333" initials="未" lastIdx="1" clrIdx="0"/>
  <p:cmAuthor id="49" name="未知用户51" initials="" lastIdx="1" clrIdx="1"/>
  <p:cmAuthor id="806" name="未知用户417" initials="未" lastIdx="1" clrIdx="0"/>
  <p:cmAuthor id="50" name="未知的使用者82" initials="" lastIdx="1" clrIdx="0"/>
  <p:cmAuthor id="807" name="未知用户449" initials="未" lastIdx="1" clrIdx="0"/>
  <p:cmAuthor id="51" name="MLOONG" initials="M" lastIdx="1" clrIdx="0"/>
  <p:cmAuthor id="808" name="未知用户418" initials="未" lastIdx="1" clrIdx="0"/>
  <p:cmAuthor id="52" name="未知的使用者83" initials="" lastIdx="1" clrIdx="0"/>
  <p:cmAuthor id="809" name="未知用户450" initials="未" lastIdx="6" clrIdx="0"/>
  <p:cmAuthor id="53" name="未知的使用者118" initials="" lastIdx="1" clrIdx="0"/>
  <p:cmAuthor id="810" name="未知用户423" initials="未" lastIdx="0" clrIdx="0"/>
  <p:cmAuthor id="54" name="未知的使用者84" initials="" lastIdx="1" clrIdx="1"/>
  <p:cmAuthor id="811" name="未知用户424" initials="未" lastIdx="5" clrIdx="0"/>
  <p:cmAuthor id="55" name="未知的使用者70" initials="" lastIdx="1" clrIdx="0"/>
  <p:cmAuthor id="812" name="未知用户425" initials="未" lastIdx="3" clrIdx="1"/>
  <p:cmAuthor id="56" name="未知的使用者85" initials="" lastIdx="1" clrIdx="0"/>
  <p:cmAuthor id="813" name="未知用户451" initials="未" lastIdx="1" clrIdx="0"/>
  <p:cmAuthor id="57" name="未知的使用者40" initials="" lastIdx="1" clrIdx="0"/>
  <p:cmAuthor id="814" name="未知用户452" initials="未" lastIdx="1" clrIdx="0"/>
  <p:cmAuthor id="58" name="未知的使用者87" initials="" lastIdx="1" clrIdx="0"/>
  <p:cmAuthor id="815" name="未知用户453" initials="未" lastIdx="1" clrIdx="0"/>
  <p:cmAuthor id="59" name="曾红" initials="" lastIdx="0" clrIdx="0"/>
  <p:cmAuthor id="816" name="未知用户454" initials="未" lastIdx="1" clrIdx="2"/>
  <p:cmAuthor id="60" name="未知的使用者90" initials="" lastIdx="8" clrIdx="0"/>
  <p:cmAuthor id="817" name="未知用户455" initials="未" lastIdx="1" clrIdx="0"/>
  <p:cmAuthor id="61" name="未知的使用者29" initials="" lastIdx="1" clrIdx="0"/>
  <p:cmAuthor id="818" name="未知用户456" initials="未" lastIdx="1" clrIdx="0"/>
  <p:cmAuthor id="62" name="未知的使用者91" initials="" lastIdx="1" clrIdx="0"/>
  <p:cmAuthor id="819" name="未知用户457" initials="未" lastIdx="10" clrIdx="0"/>
  <p:cmAuthor id="63" name="未知的使用者98" initials="" lastIdx="1" clrIdx="0"/>
  <p:cmAuthor id="820" name="未知用户458" initials="未" lastIdx="1" clrIdx="0"/>
  <p:cmAuthor id="64" name="CHRISYU" initials="" lastIdx="1" clrIdx="0"/>
  <p:cmAuthor id="821" name="風輕 雲淡" initials="風輕" lastIdx="1" clrIdx="511"/>
  <p:cmAuthor id="65" name="未知的使用者113" initials="" lastIdx="1" clrIdx="2"/>
  <p:cmAuthor id="822" name="liu yuhang" initials="ly" lastIdx="18" clrIdx="545"/>
  <p:cmAuthor id="66" name="liucunri" initials="" lastIdx="1" clrIdx="0"/>
  <p:cmAuthor id="67" name="未知用户9" initials="" lastIdx="1" clrIdx="0"/>
  <p:cmAuthor id="68" name="Unknown User48" initials="" lastIdx="8" clrIdx="0"/>
  <p:cmAuthor id="69" name="未知用户103" initials="" lastIdx="1" clrIdx="0"/>
  <p:cmAuthor id="70" name="Unknown User52" initials="" lastIdx="1" clrIdx="0"/>
  <p:cmAuthor id="71" name="未知的使用者42" initials="" lastIdx="1" clrIdx="0"/>
  <p:cmAuthor id="72" name="Unknown User50" initials="" lastIdx="1" clrIdx="0"/>
  <p:cmAuthor id="73" name="未知的使用者120" initials="" lastIdx="1" clrIdx="0"/>
  <p:cmAuthor id="74" name="px" initials="" lastIdx="3" clrIdx="1"/>
  <p:cmAuthor id="75" name="Sky123.Org" initials="" lastIdx="1" clrIdx="0"/>
  <p:cmAuthor id="76" name="陈驹洲" initials="A" lastIdx="1" clrIdx="25"/>
  <p:cmAuthor id="77" name="邵丹(联通上海市上海市分公司)" initials="邵丹(联通上海市上海市分公司)" lastIdx="1" clrIdx="26"/>
  <p:cmAuthor id="78" name="Lina Hang(联通上海市上海市分公司)" initials="LH" lastIdx="2" clrIdx="27"/>
  <p:cmAuthor id="79" name="admin" initials="a" lastIdx="2" clrIdx="28"/>
  <p:cmAuthor id="80" name="未知的使用者73" initials="" lastIdx="1" clrIdx="0"/>
  <p:cmAuthor id="81" name="未知的使用者24" initials="" lastIdx="8" clrIdx="0"/>
  <p:cmAuthor id="82" name="未知用户16" initials="" lastIdx="1" clrIdx="0"/>
  <p:cmAuthor id="83" name="Mary Feil-Jacobs" initials="" lastIdx="43" clrIdx="1"/>
  <p:cmAuthor id="84" name="LiuHui" initials="" lastIdx="1" clrIdx="0"/>
  <p:cmAuthor id="85" name="未知的使用者45" initials="" lastIdx="1" clrIdx="0"/>
  <p:cmAuthor id="842" name="刘文静" initials="刘" lastIdx="1" clrIdx="841"/>
  <p:cmAuthor id="86" name="王鹏凯" initials="" lastIdx="1" clrIdx="0"/>
  <p:cmAuthor id="87" name="未知用户104" initials="" lastIdx="1" clrIdx="0"/>
  <p:cmAuthor id="88" name="未知用户5" initials="" lastIdx="1" clrIdx="0"/>
  <p:cmAuthor id="89" name="未知的使用者10" initials="" lastIdx="3" clrIdx="1"/>
  <p:cmAuthor id="90" name="未知的使用者93" initials="" lastIdx="1" clrIdx="1"/>
  <p:cmAuthor id="91" name="范作霖" initials="范" lastIdx="1" clrIdx="22"/>
  <p:cmAuthor id="92" name="LeeElva" initials="" lastIdx="1" clrIdx="0"/>
  <p:cmAuthor id="93" name="未知用户99" initials="" lastIdx="1" clrIdx="2"/>
  <p:cmAuthor id="94" name="未知的使用者34" initials="" lastIdx="1" clrIdx="0"/>
  <p:cmAuthor id="95" name="未知的使用者115" initials="" lastIdx="1" clrIdx="1"/>
  <p:cmAuthor id="96" name="未知用户57" initials="" lastIdx="1" clrIdx="0"/>
  <p:cmAuthor id="97" name="lianghb" initials="" lastIdx="19" clrIdx="0"/>
  <p:cmAuthor id="98" name="未知用户17" initials="" lastIdx="0" clrIdx="1"/>
  <p:cmAuthor id="99" name="Deanna Schuler (Bookey Consulting)" initials="" lastIdx="2" clrIdx="0"/>
  <p:cmAuthor id="100" name="未知的使用者57" initials="" lastIdx="1" clrIdx="0"/>
  <p:cmAuthor id="101" name="未知的使用者16" initials="" lastIdx="6" clrIdx="0"/>
  <p:cmAuthor id="102" name="未知的使用者35" initials="" lastIdx="1" clrIdx="0"/>
  <p:cmAuthor id="103" name="未知用户102" initials="" lastIdx="1" clrIdx="1"/>
  <p:cmAuthor id="104" name="maxine" initials="" lastIdx="0" clrIdx="0"/>
  <p:cmAuthor id="105" name="未知的使用者121" initials="" lastIdx="1" clrIdx="1"/>
  <p:cmAuthor id="106" name="未知的使用者12" initials="" lastIdx="1" clrIdx="0"/>
  <p:cmAuthor id="107" name="周元元" initials="" lastIdx="5" clrIdx="0"/>
  <p:cmAuthor id="108" name="未知的使用者27" initials="" lastIdx="8" clrIdx="0"/>
  <p:cmAuthor id="109" name="刘豹" initials="刘" lastIdx="0" clrIdx="0"/>
  <p:cmAuthor id="110" name="未知的使用者30" initials="" lastIdx="8" clrIdx="0"/>
  <p:cmAuthor id="111" name="未知的使用者53" initials="" lastIdx="1" clrIdx="0"/>
  <p:cmAuthor id="112" name="未知用户58" initials="" lastIdx="5" clrIdx="1"/>
  <p:cmAuthor id="113" name="未知的使用者25" initials="" lastIdx="1" clrIdx="0"/>
  <p:cmAuthor id="114" name="liupeng" initials="" lastIdx="1" clrIdx="1"/>
  <p:cmAuthor id="115" name="未知用户24" initials="" lastIdx="1" clrIdx="0"/>
  <p:cmAuthor id="116" name="AbuSina" initials="" lastIdx="2" clrIdx="0"/>
  <p:cmAuthor id="117" name="hl sun" initials="" lastIdx="1" clrIdx="0"/>
  <p:cmAuthor id="118" name="未知的使用者94" initials="" lastIdx="1" clrIdx="2"/>
  <p:cmAuthor id="119" name="未知用户66" initials="" lastIdx="1" clrIdx="0"/>
  <p:cmAuthor id="120" name="郑汝鸿" initials="郑" lastIdx="2" clrIdx="0"/>
  <p:cmAuthor id="121" name="未知用户19" initials="" lastIdx="1" clrIdx="0"/>
  <p:cmAuthor id="122" name="周宏達JerryChou" initials="" lastIdx="6" clrIdx="2"/>
  <p:cmAuthor id="123" name="邢辰凤" initials="邢" lastIdx="45" clrIdx="7"/>
  <p:cmAuthor id="124" name="未知用户7" initials="" lastIdx="1" clrIdx="0"/>
  <p:cmAuthor id="125" name="未知的使用者56" initials="" lastIdx="1" clrIdx="0"/>
  <p:cmAuthor id="126" name="未知用户46" initials="未" lastIdx="1" clrIdx="1"/>
  <p:cmAuthor id="127" name="未知的使用者119" initials="" lastIdx="1" clrIdx="2"/>
  <p:cmAuthor id="128" name="未知用户59" initials="" lastIdx="0" clrIdx="1"/>
  <p:cmAuthor id="129" name="未知的使用者22" initials="" lastIdx="8" clrIdx="0"/>
  <p:cmAuthor id="130" name="未知的使用者103" initials="" lastIdx="8" clrIdx="0"/>
  <p:cmAuthor id="131" name="Wenwen" initials="" lastIdx="1" clrIdx="1"/>
  <p:cmAuthor id="132" name="未知的使用者117" initials="" lastIdx="1" clrIdx="0"/>
  <p:cmAuthor id="133" name="未知的使用者33" initials="" lastIdx="1" clrIdx="0"/>
  <p:cmAuthor id="134" name="未知的使用者28" initials="" lastIdx="1" clrIdx="0"/>
  <p:cmAuthor id="135" name="未知用户67" initials="" lastIdx="1" clrIdx="0"/>
  <p:cmAuthor id="136" name="未知用户114" initials="" lastIdx="1" clrIdx="0"/>
  <p:cmAuthor id="137" name="未知用户18" initials="" lastIdx="10" clrIdx="0"/>
  <p:cmAuthor id="138" name="未知的使用者67" initials="" lastIdx="1" clrIdx="0"/>
  <p:cmAuthor id="139" name="未知的使用者46" initials="" lastIdx="1" clrIdx="1"/>
  <p:cmAuthor id="140" name="未知的使用者26" initials="" lastIdx="1" clrIdx="0"/>
  <p:cmAuthor id="141" name="未知的使用者43" initials="" lastIdx="1" clrIdx="0"/>
  <p:cmAuthor id="142" name="未知的使用者9" initials="" lastIdx="1" clrIdx="0"/>
  <p:cmAuthor id="143" name="未知用户62" initials="" lastIdx="1" clrIdx="1"/>
  <p:cmAuthor id="353158055" name="韩雨" initials="韩" lastIdx="0" clrIdx="0"/>
  <p:cmAuthor id="144" name="yuanzh" initials="" lastIdx="1" clrIdx="1"/>
  <p:cmAuthor id="145" name="不明使用者57" initials="" lastIdx="1" clrIdx="0"/>
  <p:cmAuthor id="146" name="未知用户108" initials="" lastIdx="1" clrIdx="0"/>
  <p:cmAuthor id="147" name="未知的使用者110" initials="" lastIdx="1" clrIdx="0"/>
  <p:cmAuthor id="148" name="linyd" initials="" lastIdx="3" clrIdx="1"/>
  <p:cmAuthor id="149" name="未知用户8" initials="" lastIdx="1" clrIdx="0"/>
  <p:cmAuthor id="150" name="未知的使用者31" initials="" lastIdx="1" clrIdx="0"/>
  <p:cmAuthor id="151" name="未知用户81" initials="" lastIdx="1" clrIdx="0"/>
  <p:cmAuthor id="152" name="未知用户115" initials="" lastIdx="1" clrIdx="0"/>
  <p:cmAuthor id="153" name="未知用户21" initials="" lastIdx="1" clrIdx="0"/>
  <p:cmAuthor id="154" name="未知的使用者68" initials="" lastIdx="1" clrIdx="0"/>
  <p:cmAuthor id="155" name="mm" initials="" lastIdx="1" clrIdx="0"/>
  <p:cmAuthor id="156" name="未知用户15" initials="" lastIdx="1" clrIdx="0"/>
  <p:cmAuthor id="157" name="朱晓瑜" initials="" lastIdx="54" clrIdx="0"/>
  <p:cmAuthor id="158" name="不明使用者20" initials="" lastIdx="1" clrIdx="0"/>
  <p:cmAuthor id="159" name="未知用户82" initials="" lastIdx="1" clrIdx="0"/>
  <p:cmAuthor id="160" name="未知的使用者7" initials="" lastIdx="2" clrIdx="0"/>
  <p:cmAuthor id="161" name="未知用户6" initials="" lastIdx="8" clrIdx="0"/>
  <p:cmAuthor id="162" name="未知的使用者55" initials="" lastIdx="1" clrIdx="0"/>
  <p:cmAuthor id="163" name="未知的使用者111" initials="" lastIdx="1" clrIdx="0"/>
  <p:cmAuthor id="164" name="未知的使用者50" initials="" lastIdx="1" clrIdx="0"/>
  <p:cmAuthor id="165" name="未知的使用者11" initials="" lastIdx="1" clrIdx="0"/>
  <p:cmAuthor id="166" name="未知用户47" initials="" lastIdx="6" clrIdx="0"/>
  <p:cmAuthor id="167" name="未知用户106" initials="未" lastIdx="1" clrIdx="0"/>
  <p:cmAuthor id="168" name="未知用户116" initials="" lastIdx="1" clrIdx="1"/>
  <p:cmAuthor id="169" name="未知的使用者150" initials="未" lastIdx="1" clrIdx="0"/>
  <p:cmAuthor id="170" name="未知的使用者69" initials="" lastIdx="1" clrIdx="1"/>
  <p:cmAuthor id="171" name="未知的使用者112" initials="" lastIdx="1" clrIdx="1"/>
  <p:cmAuthor id="146566726" name="高飞" initials="高" lastIdx="0" clrIdx="0"/>
  <p:cmAuthor id="172" name="徐光宇" initials="徐" lastIdx="1" clrIdx="0"/>
  <p:cmAuthor id="146566727" name="xzb1" initials="x" lastIdx="1" clrIdx="1"/>
  <p:cmAuthor id="173" name="Kevin Hu" initials="" lastIdx="1" clrIdx="0"/>
  <p:cmAuthor id="174" name="未知的使用者38" initials="" lastIdx="1" clrIdx="0"/>
  <p:cmAuthor id="175" name="唐可欣" initials="" lastIdx="1" clrIdx="0"/>
  <p:cmAuthor id="176" name="未知的使用者8" initials="" lastIdx="1" clrIdx="0"/>
  <p:cmAuthor id="177" name="不明使用者56" initials="" lastIdx="1" clrIdx="0"/>
  <p:cmAuthor id="178" name="P00035_jeremy" initials="" lastIdx="1" clrIdx="0"/>
  <p:cmAuthor id="179" name="Unknown User7" initials="" lastIdx="1" clrIdx="0"/>
  <p:cmAuthor id="180" name="muzi wei" initials="" lastIdx="1" clrIdx="0"/>
  <p:cmAuthor id="181" name="未知的使用者41" initials="" lastIdx="1" clrIdx="0"/>
  <p:cmAuthor id="182" name="未知的使用者13" initials="" lastIdx="1" clrIdx="0"/>
  <p:cmAuthor id="183" name="djj" initials="" lastIdx="2" clrIdx="0"/>
  <p:cmAuthor id="184" name="未知用户117" initials="" lastIdx="1" clrIdx="2"/>
  <p:cmAuthor id="185" name="赵丽丽" initials="赵" lastIdx="6" clrIdx="3"/>
  <p:cmAuthor id="186" name="未知用户13" initials="" lastIdx="1" clrIdx="0"/>
  <p:cmAuthor id="187" name="不明使用者21" initials="" lastIdx="1" clrIdx="0"/>
  <p:cmAuthor id="188" name="YUMINGNJ" initials="" lastIdx="3" clrIdx="0"/>
  <p:cmAuthor id="189" name="未知的使用者52" initials="" lastIdx="1" clrIdx="1"/>
  <p:cmAuthor id="190" name="未知用户109" initials="" lastIdx="1" clrIdx="1"/>
  <p:cmAuthor id="191" name="Unknown User117" initials="U" lastIdx="10" clrIdx="0"/>
  <p:cmAuthor id="192" name="thomas" initials="" lastIdx="1" clrIdx="49"/>
  <p:cmAuthor id="193" name="未知的使用者3" initials="" lastIdx="7" clrIdx="1"/>
  <p:cmAuthor id="194" name="未知用户14" initials="" lastIdx="1" clrIdx="0"/>
  <p:cmAuthor id="195" name="Unknown User65" initials="U" lastIdx="1" clrIdx="0"/>
  <p:cmAuthor id="196" name="未知用户98" initials="" lastIdx="1" clrIdx="2"/>
  <p:cmAuthor id="197" name="Unknown User11" initials="U" lastIdx="0" clrIdx="1"/>
  <p:cmAuthor id="198" name="未知用户83" initials="" lastIdx="1" clrIdx="1"/>
  <p:cmAuthor id="199" name="未知用户61" initials="" lastIdx="8" clrIdx="0"/>
  <p:cmAuthor id="200" name="張秀娟" initials="" lastIdx="1" clrIdx="2"/>
  <p:cmAuthor id="201" name="Jason Wang" initials="" lastIdx="1" clrIdx="0"/>
  <p:cmAuthor id="202" name="不明使用者18" initials="" lastIdx="0" clrIdx="1"/>
  <p:cmAuthor id="203" name="未知用户28" initials="未" lastIdx="5" clrIdx="1"/>
  <p:cmAuthor id="204" name="未知的使用者72" initials="" lastIdx="1" clrIdx="0"/>
  <p:cmAuthor id="205" name="未知的使用者48" initials="" lastIdx="1" clrIdx="0"/>
  <p:cmAuthor id="206" name="未知的使用者104" initials="" lastIdx="1" clrIdx="0"/>
  <p:cmAuthor id="207" name="未知用户60" initials="" lastIdx="1" clrIdx="0"/>
  <p:cmAuthor id="208" name="未知的使用者39" initials="未" lastIdx="10" clrIdx="0"/>
  <p:cmAuthor id="209" name="Shawna Strickland" initials="" lastIdx="2" clrIdx="0"/>
  <p:cmAuthor id="210" name="未知的使用者36" initials="" lastIdx="3" clrIdx="1"/>
  <p:cmAuthor id="211" name="未知的使用者136" initials="未" lastIdx="1" clrIdx="0"/>
  <p:cmAuthor id="212" name="Daniel Wuu" initials="" lastIdx="1" clrIdx="0"/>
  <p:cmAuthor id="213" name="未知用户56" initials="" lastIdx="1" clrIdx="0"/>
  <p:cmAuthor id="214" name="未知的使用者14" initials="" lastIdx="2" clrIdx="0"/>
  <p:cmAuthor id="215" name="未知的使用者140" initials="未" lastIdx="1" clrIdx="1"/>
  <p:cmAuthor id="216" name="未知的使用者197" initials="未" lastIdx="8" clrIdx="0"/>
  <p:cmAuthor id="217" name="Ashley Eberenz" initials="" lastIdx="7" clrIdx="1"/>
  <p:cmAuthor id="218" name="不明使用者19" initials="" lastIdx="1" clrIdx="0"/>
  <p:cmAuthor id="219" name="qiantong" initials="" lastIdx="3" clrIdx="1"/>
  <p:cmAuthor id="220" name="未知的使用者74" initials="" lastIdx="1" clrIdx="0"/>
  <p:cmAuthor id="221" name="未知的使用者23" initials="" lastIdx="1" clrIdx="0"/>
  <p:cmAuthor id="222" name="未知的使用者1" initials="" lastIdx="8" clrIdx="0"/>
  <p:cmAuthor id="223" name="116304" initials="" lastIdx="1" clrIdx="1"/>
  <p:cmAuthor id="224" name="未知用户31" initials="未" lastIdx="1" clrIdx="1"/>
  <p:cmAuthor id="225" name="R affer" initials="" lastIdx="1" clrIdx="0"/>
  <p:cmAuthor id="226" name="qihua-DCMS" initials="" lastIdx="0" clrIdx="0"/>
  <p:cmAuthor id="227" name="未知用户55" initials="" lastIdx="1" clrIdx="0"/>
  <p:cmAuthor id="228" name="未知的使用者95" initials="" lastIdx="1" clrIdx="0"/>
  <p:cmAuthor id="229" name="未知的使用者168" initials="未" lastIdx="1" clrIdx="0"/>
  <p:cmAuthor id="230" name="未知的使用者32" initials="" lastIdx="1" clrIdx="0"/>
  <p:cmAuthor id="231" name="未知的使用者49" initials="" lastIdx="1" clrIdx="0"/>
  <p:cmAuthor id="232" name="Unknown User26" initials="U" lastIdx="1" clrIdx="1"/>
  <p:cmAuthor id="233" name="yuexuejun" initials="" lastIdx="3" clrIdx="0"/>
  <p:cmAuthor id="234" name="未知的使用者71" initials="" lastIdx="1" clrIdx="1"/>
  <p:cmAuthor id="235" name="未知的使用者105" initials="" lastIdx="1" clrIdx="0"/>
  <p:cmAuthor id="236" name="Unknown User70" initials="" lastIdx="1" clrIdx="0"/>
  <p:cmAuthor id="237" name="clinchen" initials="" lastIdx="0" clrIdx="1"/>
  <p:cmAuthor id="238" name="未知用户23" initials="" lastIdx="1" clrIdx="0"/>
  <p:cmAuthor id="239" name="hanjuncompany" initials="" lastIdx="1" clrIdx="0"/>
  <p:cmAuthor id="240" name="kathy chen" initials="" lastIdx="3" clrIdx="0"/>
  <p:cmAuthor id="241" name="未知的使用者63" initials="" lastIdx="1" clrIdx="0"/>
  <p:cmAuthor id="242" name="未知的使用者64" initials="" lastIdx="3" clrIdx="1"/>
  <p:cmAuthor id="243" name="未知的使用者47" initials="" lastIdx="1" clrIdx="0"/>
  <p:cmAuthor id="244" name="未知的使用者60" initials="" lastIdx="8" clrIdx="0"/>
  <p:cmAuthor id="245" name="未知的使用者59" initials="" lastIdx="1" clrIdx="0"/>
  <p:cmAuthor id="246" name="未知的使用者54" initials="" lastIdx="1" clrIdx="0"/>
  <p:cmAuthor id="247" name="未知的使用者66" initials="" lastIdx="8" clrIdx="0"/>
  <p:cmAuthor id="248" name="未知的使用者65" initials="" lastIdx="1" clrIdx="0"/>
  <p:cmAuthor id="249" name="未知的使用者106" initials="" lastIdx="3" clrIdx="1"/>
  <p:cmAuthor id="250" name="未知的使用者107" initials="" lastIdx="1" clrIdx="1"/>
  <p:cmAuthor id="251" name="未知的使用者108" initials="" lastIdx="1" clrIdx="0"/>
  <p:cmAuthor id="252" name="未知的使用者86" initials="" lastIdx="1" clrIdx="0"/>
  <p:cmAuthor id="253" name="未知的使用者116" initials="" lastIdx="1" clrIdx="1"/>
  <p:cmAuthor id="254" name="未知的使用者44" initials="" lastIdx="1" clrIdx="0"/>
  <p:cmAuthor id="255" name="未知的使用者37" initials="" lastIdx="1" clrIdx="0"/>
  <p:cmAuthor id="256" name="未知的使用者126" initials="" lastIdx="1" clrIdx="0"/>
  <p:cmAuthor id="257" name="未知的使用者127" initials="" lastIdx="3" clrIdx="1"/>
  <p:cmAuthor id="258" name="未知的使用者128" initials="" lastIdx="1" clrIdx="1"/>
  <p:cmAuthor id="259" name="未知的使用者124" initials="" lastIdx="1" clrIdx="0"/>
  <p:cmAuthor id="260" name="未知的使用者125" initials="" lastIdx="1" clrIdx="0"/>
  <p:cmAuthor id="261" name="Sara Chen" initials="" lastIdx="1" clrIdx="0"/>
  <p:cmAuthor id="262" name="huang gerrard" initials="" lastIdx="1" clrIdx="0"/>
  <p:cmAuthor id="263" name="未知用户170" initials="" lastIdx="1" clrIdx="0"/>
  <p:cmAuthor id="264" name="未知用户171" initials="" lastIdx="5" clrIdx="1"/>
  <p:cmAuthor id="265" name="未知用户172" initials="" lastIdx="1" clrIdx="1"/>
  <p:cmAuthor id="266" name="未知用户173" initials="" lastIdx="1" clrIdx="0"/>
  <p:cmAuthor id="267" name="未知用户149" initials="" lastIdx="1" clrIdx="0"/>
  <p:cmAuthor id="268" name="未知用户150" initials="" lastIdx="1" clrIdx="0"/>
  <p:cmAuthor id="269" name="未知用户151" initials="" lastIdx="2" clrIdx="0"/>
  <p:cmAuthor id="270" name="未知用户152" initials="" lastIdx="8" clrIdx="0"/>
  <p:cmAuthor id="271" name="未知用户153" initials="" lastIdx="8" clrIdx="0"/>
  <p:cmAuthor id="272" name="未知用户154" initials="" lastIdx="1" clrIdx="0"/>
  <p:cmAuthor id="273" name="未知用户155" initials="" lastIdx="1" clrIdx="0"/>
  <p:cmAuthor id="274" name="未知用户41" initials="" lastIdx="8" clrIdx="0"/>
  <p:cmAuthor id="275" name="未知用户44" initials="" lastIdx="1" clrIdx="0"/>
  <p:cmAuthor id="276" name="未知用户45" initials="" lastIdx="1" clrIdx="0"/>
  <p:cmAuthor id="277" name="未知用户156" initials="" lastIdx="10" clrIdx="0"/>
  <p:cmAuthor id="278" name="未知用户64" initials="" lastIdx="1" clrIdx="0"/>
  <p:cmAuthor id="279" name="未知用户65" initials="" lastIdx="1" clrIdx="0"/>
  <p:cmAuthor id="280" name="未知用户68" initials="" lastIdx="1" clrIdx="0"/>
  <p:cmAuthor id="281" name="未知用户69" initials="" lastIdx="2" clrIdx="0"/>
  <p:cmAuthor id="282" name="未知用户70" initials="" lastIdx="1" clrIdx="1"/>
  <p:cmAuthor id="283" name="未知用户71" initials="" lastIdx="1" clrIdx="0"/>
  <p:cmAuthor id="284" name="未知用户72" initials="" lastIdx="1" clrIdx="0"/>
  <p:cmAuthor id="285" name="未知用户73" initials="" lastIdx="2" clrIdx="0"/>
  <p:cmAuthor id="286" name="未知用户49" initials="" lastIdx="1" clrIdx="0"/>
  <p:cmAuthor id="287" name="未知用户50" initials="" lastIdx="1" clrIdx="0"/>
  <p:cmAuthor id="288" name="未知用户52" initials="" lastIdx="1" clrIdx="0"/>
  <p:cmAuthor id="289" name="MA15" initials="" lastIdx="1" clrIdx="0"/>
  <p:cmAuthor id="290" name="未知用户53" initials="" lastIdx="10" clrIdx="0"/>
  <p:cmAuthor id="291" name="未知用户96" initials="" lastIdx="1" clrIdx="0"/>
  <p:cmAuthor id="292" name="未知用户48" initials="" lastIdx="1" clrIdx="0"/>
  <p:cmAuthor id="293" name="未知用户97" initials="" lastIdx="2" clrIdx="0"/>
  <p:cmAuthor id="294" name="未知用户40" initials="" lastIdx="5" clrIdx="1"/>
  <p:cmAuthor id="295" name="未知用户43" initials="" lastIdx="1" clrIdx="0"/>
  <p:cmAuthor id="296" name="未知用户100" initials="" lastIdx="1" clrIdx="0"/>
  <p:cmAuthor id="297" name="未知用户101" initials="" lastIdx="1" clrIdx="0"/>
  <p:cmAuthor id="298" name="未知用户26" initials="" lastIdx="1" clrIdx="0"/>
  <p:cmAuthor id="299" name="未知用户29" initials="" lastIdx="1" clrIdx="0"/>
  <p:cmAuthor id="300" name="未知用户32" initials="" lastIdx="1" clrIdx="0"/>
  <p:cmAuthor id="301" name="未知用户33" initials="" lastIdx="1" clrIdx="0"/>
  <p:cmAuthor id="302" name="未知用户34" initials="" lastIdx="2" clrIdx="0"/>
  <p:cmAuthor id="303" name="未知用户42" initials="" lastIdx="1" clrIdx="0"/>
  <p:cmAuthor id="304" name="未知的使用者109" initials="" lastIdx="5" clrIdx="1"/>
  <p:cmAuthor id="305" name="未知的使用者122" initials="" lastIdx="1" clrIdx="0"/>
  <p:cmAuthor id="306" name="未知的使用者123" initials="" lastIdx="8" clrIdx="0"/>
  <p:cmAuthor id="307" name="未知用户93" initials="" lastIdx="1" clrIdx="0"/>
  <p:cmAuthor id="308" name="未知用户90" initials="" lastIdx="5" clrIdx="1"/>
  <p:cmAuthor id="309" name="未知用户91" initials="" lastIdx="0" clrIdx="1"/>
  <p:cmAuthor id="310" name="未知用户92" initials="" lastIdx="1" clrIdx="0"/>
  <p:cmAuthor id="311" name="未知用户74" initials="" lastIdx="5" clrIdx="1"/>
  <p:cmAuthor id="312" name="未知用户75" initials="" lastIdx="10" clrIdx="0"/>
  <p:cmAuthor id="313" name="未知用户76" initials="" lastIdx="1" clrIdx="0"/>
  <p:cmAuthor id="314" name="未知用户77" initials="" lastIdx="8" clrIdx="0"/>
  <p:cmAuthor id="315" name="未知用户78" initials="" lastIdx="8" clrIdx="0"/>
  <p:cmAuthor id="316" name="未知用户79" initials="" lastIdx="1" clrIdx="0"/>
  <p:cmAuthor id="317" name="未知用户80" initials="" lastIdx="1" clrIdx="0"/>
  <p:cmAuthor id="318" name="Harry xu" initials="" lastIdx="1" clrIdx="0"/>
  <p:cmAuthor id="319" name="未知用户27" initials="未" lastIdx="1" clrIdx="0"/>
  <p:cmAuthor id="320" name="未知用户35" initials="未" lastIdx="1" clrIdx="0"/>
  <p:cmAuthor id="321" name="未知用户111" initials="未" lastIdx="1" clrIdx="1"/>
  <p:cmAuthor id="322" name="huangjc" initials="h" lastIdx="1" clrIdx="321"/>
  <p:cmAuthor id="323" name="ethel" initials="e" lastIdx="2" clrIdx="322"/>
  <p:cmAuthor id="324" name="李锦" initials="李" lastIdx="2" clrIdx="323"/>
  <p:cmAuthor id="325" name="sunyi1" initials="s" lastIdx="1" clrIdx="324"/>
  <p:cmAuthor id="326" name="10331183" initials="1" lastIdx="1" clrIdx="325"/>
  <p:cmAuthor id="327" name="岳凯婷" initials="岳" lastIdx="1" clrIdx="326"/>
  <p:cmAuthor id="328" name="琚超" initials="琚" lastIdx="1" clrIdx="327"/>
  <p:cmAuthor id="329" name="xul54" initials="x" lastIdx="1" clrIdx="328"/>
  <p:cmAuthor id="330" name="沈阳" initials="沈" lastIdx="1" clrIdx="329"/>
  <p:cmAuthor id="331" name="86156" initials="8" lastIdx="2" clrIdx="330"/>
  <p:cmAuthor id="332" name="赵永杰" initials="赵" lastIdx="2" clrIdx="331"/>
  <p:cmAuthor id="333" name="sh-fanjunjie" initials="s" lastIdx="1" clrIdx="332"/>
  <p:cmAuthor id="334" name="lll" initials="l" lastIdx="1" clrIdx="333"/>
  <p:cmAuthor id="335" name="Yang" initials="Y" lastIdx="1" clrIdx="334"/>
  <p:cmAuthor id="287643681" name="殷格非" initials="殷" lastIdx="2" clrIdx="0"/>
  <p:cmAuthor id="336" name="王一哲" initials="wyz" lastIdx="1" clrIdx="335"/>
  <p:cmAuthor id="287643682" name="z r" initials="zr" lastIdx="5" clrIdx="12"/>
  <p:cmAuthor id="337" name="李 少峰" initials="李" lastIdx="1" clrIdx="33"/>
  <p:cmAuthor id="287643683" name="8310" initials="8" lastIdx="1" clrIdx="35"/>
  <p:cmAuthor id="338" name="郭卫军" initials="郭" lastIdx="1" clrIdx="337"/>
  <p:cmAuthor id="287643684" name="Aqf" initials="A" lastIdx="1" clrIdx="36"/>
  <p:cmAuthor id="339" name="詹天仪" initials="詹" lastIdx="1" clrIdx="338"/>
  <p:cmAuthor id="287643685" name="13709759491@139.com" initials="1" lastIdx="1" clrIdx="49"/>
  <p:cmAuthor id="691587970" name="小延魔法师" initials="小" lastIdx="1126286" clrIdx="0"/>
  <p:cmAuthor id="287643686" name="zhao jia" initials="zj" lastIdx="1" clrIdx="47"/>
  <p:cmAuthor id="340" name="包海伦" initials="包" lastIdx="1" clrIdx="339"/>
  <p:cmAuthor id="691587971" name="常秋月" initials="常" lastIdx="2" clrIdx="50"/>
  <p:cmAuthor id="287643687" name="cheng" initials="c" lastIdx="13" clrIdx="0"/>
  <p:cmAuthor id="341" name="刘 乾" initials="刘" lastIdx="1" clrIdx="51"/>
  <p:cmAuthor id="691587972" name="li hui" initials="lh" lastIdx="1" clrIdx="50"/>
  <p:cmAuthor id="342" name="10096551" initials="1" lastIdx="1" clrIdx="341"/>
  <p:cmAuthor id="691587973" name="rongxin wu" initials="rw" lastIdx="1" clrIdx="51"/>
  <p:cmAuthor id="383159678" name="FAN" initials="F" lastIdx="555744" clrIdx="0"/>
  <p:cmAuthor id="343" name="娜娅" initials="娜" lastIdx="2" clrIdx="342"/>
  <p:cmAuthor id="691587974" name="陈文华" initials="u" lastIdx="0" clrIdx="322"/>
  <p:cmAuthor id="383159679" name="sunaoran" initials="s" lastIdx="2" clrIdx="3"/>
  <p:cmAuthor id="344" name="calvinchen" initials="c" lastIdx="1" clrIdx="343"/>
  <p:cmAuthor id="691587975" name="huoys" initials="h" lastIdx="1" clrIdx="333"/>
  <p:cmAuthor id="345" name="mengx79" initials="m" lastIdx="1" clrIdx="344"/>
  <p:cmAuthor id="691587976" name="8618608404186" initials="" lastIdx="1" clrIdx="634"/>
  <p:cmAuthor id="346" name="10115308" initials="1" lastIdx="1" clrIdx="345"/>
  <p:cmAuthor id="691587977" name="伟 刘" initials="伟刘" lastIdx="1" clrIdx="648"/>
  <p:cmAuthor id="347" name="zhaopj18" initials="z" lastIdx="1" clrIdx="346"/>
  <p:cmAuthor id="348" name="10039985" initials="1" lastIdx="1" clrIdx="347"/>
  <p:cmAuthor id="691587978" name="liuzh" initials="l" lastIdx="3" clrIdx="691587977"/>
  <p:cmAuthor id="349" name="10223621" initials="1" lastIdx="1" clrIdx="348"/>
  <p:cmAuthor id="691587979" name="韩莹莹" initials="韩" lastIdx="1" clrIdx="691587978"/>
  <p:cmAuthor id="350" name="未知的使用者182" initials="未" lastIdx="1" clrIdx="1"/>
  <p:cmAuthor id="351" name="10288998" initials="1" lastIdx="1" clrIdx="350"/>
  <p:cmAuthor id="352" name="黄媛媛" initials="黄" lastIdx="1" clrIdx="0"/>
  <p:cmAuthor id="353" name="luhx26" initials="l" lastIdx="1" clrIdx="352"/>
  <p:cmAuthor id="354" name="朱红新10208100" initials="朱" lastIdx="10" clrIdx="50"/>
  <p:cmAuthor id="355" name="lirui" initials="l" lastIdx="1" clrIdx="48"/>
  <p:cmAuthor id="356" name="未知的使用者184" initials="未" lastIdx="8" clrIdx="0"/>
  <p:cmAuthor id="357" name="10067286" initials="1" lastIdx="1" clrIdx="354"/>
  <p:cmAuthor id="358" name="张静_Anua7Nne" initials="张" lastIdx="0" clrIdx="0"/>
  <p:cmAuthor id="359" name="MA YOU" initials="M" lastIdx="1" clrIdx="23"/>
  <p:cmAuthor id="360" name="未知的使用者176" initials="未" lastIdx="1" clrIdx="0"/>
  <p:cmAuthor id="361" name="未知的使用者187" initials="未" lastIdx="1" clrIdx="0"/>
  <p:cmAuthor id="362" name="未知的使用者178" initials="未" lastIdx="1" clrIdx="0"/>
  <p:cmAuthor id="363" name="未知的使用者179" initials="未" lastIdx="1" clrIdx="0"/>
  <p:cmAuthor id="364" name="王恒婧" initials="王" lastIdx="1" clrIdx="363"/>
  <p:cmAuthor id="365" name="未知的使用者181" initials="未" lastIdx="7" clrIdx="1"/>
  <p:cmAuthor id="366" name="钟 潇文" initials="钟" lastIdx="1" clrIdx="50"/>
  <p:cmAuthor id="367" name="Wangjian (Frank)" initials="W" lastIdx="1" clrIdx="44"/>
  <p:cmAuthor id="368" name="Think" initials="T" lastIdx="2" clrIdx="40"/>
  <p:cmAuthor id="369" name="未知的使用者141" initials="未" lastIdx="8" clrIdx="0"/>
  <p:cmAuthor id="370" name="赵泽盛10022760" initials="赵" lastIdx="1" clrIdx="50"/>
  <p:cmAuthor id="371" name="未知的使用者143" initials="未" lastIdx="1" clrIdx="0"/>
  <p:cmAuthor id="372" name="未知的使用者144" initials="未" lastIdx="1" clrIdx="0"/>
  <p:cmAuthor id="373" name="未知的使用者145" initials="未" lastIdx="1" clrIdx="0"/>
  <p:cmAuthor id="374" name="eoczj" initials="e" lastIdx="5" clrIdx="373"/>
  <p:cmAuthor id="375" name="未知的使用者147" initials="未" lastIdx="1" clrIdx="0"/>
  <p:cmAuthor id="376" name="00334816" initials="0" lastIdx="1" clrIdx="375"/>
  <p:cmAuthor id="377" name="10073055" initials="1" lastIdx="1" clrIdx="376"/>
  <p:cmAuthor id="378" name="未知用户86" initials="未" lastIdx="1" clrIdx="0"/>
  <p:cmAuthor id="379" name="10024364" initials="1" lastIdx="1" clrIdx="378"/>
  <p:cmAuthor id="380" name="sharon" initials="s" lastIdx="1" clrIdx="84"/>
  <p:cmAuthor id="381" name="未知用户131" initials="未" lastIdx="1" clrIdx="2"/>
  <p:cmAuthor id="382" name="孔祥云" initials="孔" lastIdx="4" clrIdx="381"/>
  <p:cmAuthor id="383" name="未知的使用者194" initials="未" lastIdx="1" clrIdx="0"/>
  <p:cmAuthor id="384" name="未知用户134" initials="未" lastIdx="10" clrIdx="0"/>
  <p:cmAuthor id="385" name="未知用户135" initials="未" lastIdx="1" clrIdx="0"/>
  <p:cmAuthor id="387" name="未知用户136" initials="未" lastIdx="1" clrIdx="1"/>
  <p:cmAuthor id="388" name="王长青" initials="王长青" lastIdx="1" clrIdx="387"/>
  <p:cmAuthor id="389" name="Yoyo Wu" initials="Y" lastIdx="2" clrIdx="0"/>
  <p:cmAuthor id="390" name="未知的使用者201" initials="未" lastIdx="8" clrIdx="0"/>
  <p:cmAuthor id="391" name="未知的使用者202" initials="未" lastIdx="0" clrIdx="1"/>
  <p:cmAuthor id="392" name="未知的使用者171" initials="未" lastIdx="3" clrIdx="1"/>
  <p:cmAuthor id="393" name="未知的使用者195" initials="未" lastIdx="1" clrIdx="1"/>
  <p:cmAuthor id="394" name="罗玉碧" initials="罗" lastIdx="10" clrIdx="393"/>
  <p:cmAuthor id="395" name="未知的使用者196" initials="未" lastIdx="1" clrIdx="0"/>
  <p:cmAuthor id="396" name="未知的使用者222" initials="" lastIdx="5" clrIdx="1"/>
  <p:cmAuthor id="397" name="未知的使用者203" initials="未" lastIdx="1" clrIdx="0"/>
  <p:cmAuthor id="398" name="未知的使用者204" initials="未" lastIdx="1" clrIdx="0"/>
  <p:cmAuthor id="399" name="未知的使用者225" initials="" lastIdx="1" clrIdx="0"/>
  <p:cmAuthor id="401" name="Unknown User24" initials="U" lastIdx="1" clrIdx="0"/>
  <p:cmAuthor id="402" name="未知用户133" initials="未" lastIdx="1" clrIdx="0"/>
  <p:cmAuthor id="407" name="Arno.Du(杜明星)" initials="A" lastIdx="0" clrIdx="0"/>
  <p:cmAuthor id="409" name="zhangbin" initials="z" lastIdx="6" clrIdx="0"/>
  <p:cmAuthor id="410" name="未知的使用者232" initials="" lastIdx="8" clrIdx="0"/>
  <p:cmAuthor id="411" name="raymond luan" initials="r" lastIdx="0" clrIdx="0"/>
  <p:cmAuthor id="412" name="未知用户330" initials="未" lastIdx="5" clrIdx="0"/>
  <p:cmAuthor id="413" name="Unknown User111" initials="U" lastIdx="1" clrIdx="0"/>
  <p:cmAuthor id="414" name="未知用户177" initials="未" lastIdx="2" clrIdx="0"/>
  <p:cmAuthor id="415" name="未知用户184" initials="未" lastIdx="1" clrIdx="1"/>
  <p:cmAuthor id="416" name="未知用户118" initials="未" lastIdx="1" clrIdx="0"/>
  <p:cmAuthor id="417" name="WANGZF" initials="W" lastIdx="4" clrIdx="2"/>
  <p:cmAuthor id="418" name="未知用户181" initials="未" lastIdx="2" clrIdx="0"/>
  <p:cmAuthor id="419" name="未知用户182" initials="未" lastIdx="1" clrIdx="49"/>
  <p:cmAuthor id="420" name="未知用户204" initials="未" lastIdx="1" clrIdx="0"/>
  <p:cmAuthor id="421" name="未知用户205" initials="未" lastIdx="1" clrIdx="0"/>
  <p:cmAuthor id="422" name="未知用户193" initials="未" lastIdx="3" clrIdx="0"/>
  <p:cmAuthor id="423" name="未知用户194" initials="未" lastIdx="1" clrIdx="0"/>
  <p:cmAuthor id="424" name="未知用户187" initials="未" lastIdx="10" clrIdx="0"/>
  <p:cmAuthor id="425" name="Kent" initials="K" lastIdx="2" clrIdx="0"/>
  <p:cmAuthor id="426" name="留毓吟" initials="留" lastIdx="1" clrIdx="0"/>
  <p:cmAuthor id="427" name="王嘉偉" initials="王" lastIdx="2" clrIdx="0"/>
  <p:cmAuthor id="428" name="dcis" initials="d" lastIdx="4" clrIdx="0"/>
  <p:cmAuthor id="429" name="FanJQ" initials="F" lastIdx="1" clrIdx="1"/>
  <p:cmAuthor id="430" name="未知用户211" initials="未" lastIdx="8" clrIdx="0"/>
  <p:cmAuthor id="431" name="未知用户212" initials="未" lastIdx="8" clrIdx="0"/>
  <p:cmAuthor id="432" name="未知用户210" initials="未" lastIdx="1" clrIdx="0"/>
  <p:cmAuthor id="433" name="未知用户201" initials="未" lastIdx="8" clrIdx="0"/>
  <p:cmAuthor id="434" name="未知用户161" initials="未" lastIdx="1" clrIdx="0"/>
  <p:cmAuthor id="435" name="未知用户183" initials="未" lastIdx="1" clrIdx="0"/>
  <p:cmAuthor id="436" name="未知用户162" initials="未" lastIdx="1" clrIdx="0"/>
  <p:cmAuthor id="437" name="未知用户163" initials="未" lastIdx="8" clrIdx="0"/>
  <p:cmAuthor id="438" name="未知用户164" initials="未" lastIdx="1" clrIdx="0"/>
  <p:cmAuthor id="439" name="未知用户165" initials="未" lastIdx="2" clrIdx="0"/>
  <p:cmAuthor id="440" name="未知用户191" initials="未" lastIdx="1" clrIdx="0"/>
  <p:cmAuthor id="441" name="未知用户167" initials="未" lastIdx="1" clrIdx="0"/>
  <p:cmAuthor id="442" name="未知用户202" initials="未" lastIdx="8" clrIdx="0"/>
  <p:cmAuthor id="443" name="未知用户169" initials="未" lastIdx="1" clrIdx="0"/>
  <p:cmAuthor id="444" name="未知用户192" initials="未" lastIdx="1" clrIdx="0"/>
  <p:cmAuthor id="445" name="未知用户203" initials="未" lastIdx="1" clrIdx="1"/>
  <p:cmAuthor id="446" name="未知用户174" initials="未" lastIdx="1" clrIdx="0"/>
  <p:cmAuthor id="447" name="未知用户175" initials="未" lastIdx="1" clrIdx="0"/>
  <p:cmAuthor id="448" name="未知用户176" initials="未" lastIdx="1" clrIdx="0"/>
  <p:cmAuthor id="449" name="未知的使用者166" initials="未" lastIdx="8" clrIdx="0"/>
  <p:cmAuthor id="450" name="未知的使用者167" initials="未" lastIdx="0" clrIdx="1"/>
  <p:cmAuthor id="451" name="未知的使用者159" initials="未" lastIdx="1" clrIdx="1"/>
  <p:cmAuthor id="452" name="未知的使用者160" initials="未" lastIdx="1" clrIdx="0"/>
  <p:cmAuthor id="454" name="不明使用者7" initials="不" lastIdx="7" clrIdx="1"/>
  <p:cmAuthor id="455" name="未知用户120" initials="未" lastIdx="1" clrIdx="0"/>
  <p:cmAuthor id="456" name="未知用户122" initials="未" lastIdx="1" clrIdx="0"/>
  <p:cmAuthor id="457" name="未知用户132" initials="未" lastIdx="1" clrIdx="0"/>
  <p:cmAuthor id="458" name="未知用户141" initials="未" lastIdx="1" clrIdx="1"/>
  <p:cmAuthor id="459" name="未知用户143" initials="未" lastIdx="1" clrIdx="0"/>
  <p:cmAuthor id="460" name="未知用户144" initials="未" lastIdx="1" clrIdx="0"/>
  <p:cmAuthor id="461" name="未知用户145" initials="未" lastIdx="2" clrIdx="0"/>
  <p:cmAuthor id="462" name="未知用户119" initials="未" lastIdx="1" clrIdx="1"/>
  <p:cmAuthor id="463" name="未知用户140" initials="未" lastIdx="0" clrIdx="1"/>
  <p:cmAuthor id="464" name="未知用户142" initials="未" lastIdx="1" clrIdx="0"/>
  <p:cmAuthor id="465" name="未知用户157" initials="未" lastIdx="8" clrIdx="0"/>
  <p:cmAuthor id="466" name="未知用户158" initials="未" lastIdx="2" clrIdx="0"/>
  <p:cmAuthor id="467" name="未知用户159" initials="未" lastIdx="1" clrIdx="0"/>
  <p:cmAuthor id="468" name="未知用户160" initials="未" lastIdx="2" clrIdx="0"/>
  <p:cmAuthor id="469" name="未知用户168" initials="未" lastIdx="1" clrIdx="0"/>
  <p:cmAuthor id="470" name="順天" initials="順" lastIdx="1" clrIdx="0"/>
  <p:cmAuthor id="471" name="未知用户287" initials="未" lastIdx="0" clrIdx="1"/>
  <p:cmAuthor id="472" name="未知用户288" initials="未" lastIdx="1" clrIdx="0"/>
  <p:cmAuthor id="473" name="未知用户289" initials="未" lastIdx="1" clrIdx="0"/>
  <p:cmAuthor id="474" name="未知用户206" initials="未" lastIdx="6" clrIdx="0"/>
  <p:cmAuthor id="475" name="Evonlin" initials="E" lastIdx="2" clrIdx="2"/>
  <p:cmAuthor id="478" name="nancy" initials="n" lastIdx="1" clrIdx="0"/>
  <p:cmAuthor id="479" name="未知用户166" initials="未" lastIdx="1" clrIdx="0"/>
  <p:cmAuthor id="480" name="未知用户195" initials="未" lastIdx="1" clrIdx="0"/>
  <p:cmAuthor id="481" name="未知用户207" initials="未" lastIdx="3" clrIdx="1"/>
  <p:cmAuthor id="482" name="未知的使用者207" initials="未" lastIdx="1" clrIdx="0"/>
  <p:cmAuthor id="483" name="未知的使用者208" initials="未" lastIdx="1" clrIdx="0"/>
  <p:cmAuthor id="484" name="未知的使用者188" initials="未" lastIdx="1" clrIdx="0"/>
  <p:cmAuthor id="485" name="未知的使用者189" initials="未" lastIdx="2" clrIdx="0"/>
  <p:cmAuthor id="2000" name="赵珊珊_7VneVbi6" initials="authorId_441980255" lastIdx="1659957862" clrIdx="0"/>
  <p:cmAuthor id="486" name="未知的使用者190" initials="未" lastIdx="1" clrIdx="1"/>
  <p:cmAuthor id="2001" name="潘 晨" initials="潘" lastIdx="2" clrIdx="18"/>
  <p:cmAuthor id="487" name="未知的使用者191" initials="未" lastIdx="1" clrIdx="0"/>
  <p:cmAuthor id="2002" name="song manyi" initials="sm" lastIdx="4" clrIdx="19"/>
  <p:cmAuthor id="488" name="未知的使用者192" initials="未" lastIdx="1" clrIdx="0"/>
  <p:cmAuthor id="2003" name="梁鹏" initials="u" lastIdx="1" clrIdx="35"/>
  <p:cmAuthor id="489" name="未知的使用者193" initials="未" lastIdx="2" clrIdx="0"/>
  <p:cmAuthor id="2004" name="范 斌" initials="范" lastIdx="1" clrIdx="36"/>
  <p:cmAuthor id="490" name="未知的使用者209" initials="未" lastIdx="8" clrIdx="0"/>
  <p:cmAuthor id="2005" name="毕邺" initials="党委办公室" lastIdx="2" clrIdx="37"/>
  <p:cmAuthor id="491" name="未知的使用者210" initials="未" lastIdx="1" clrIdx="0"/>
  <p:cmAuthor id="2006" name="jiaru tiger" initials="jt" lastIdx="2" clrIdx="38"/>
  <p:cmAuthor id="492" name="未知的使用者211" initials="未" lastIdx="1" clrIdx="0"/>
  <p:cmAuthor id="493" name="未知的使用者212" initials="未" lastIdx="11" clrIdx="0"/>
  <p:cmAuthor id="494" name="未知的使用者213" initials="未" lastIdx="7" clrIdx="1"/>
  <p:cmAuthor id="495" name="未知的使用者214" initials="未" lastIdx="1" clrIdx="2"/>
  <p:cmAuthor id="496" name="未知的使用者215" initials="未" lastIdx="1" clrIdx="0"/>
  <p:cmAuthor id="497" name="未知的使用者216" initials="未" lastIdx="1" clrIdx="0"/>
  <p:cmAuthor id="498" name="未知的使用者217" initials="未" lastIdx="1" clrIdx="1"/>
  <p:cmAuthor id="499" name="未知的使用者218" initials="未" lastIdx="1" clrIdx="0"/>
  <p:cmAuthor id="500" name="未知的使用者219" initials="未" lastIdx="2" clrIdx="0"/>
  <p:cmAuthor id="501" name="未知的使用者220" initials="未" lastIdx="7" clrIdx="1"/>
  <p:cmAuthor id="502" name="未知的使用者153" initials="未" lastIdx="1" clrIdx="0"/>
  <p:cmAuthor id="503" name="未知的使用者154" initials="未" lastIdx="1" clrIdx="0"/>
  <p:cmAuthor id="504" name="未知用户25" initials="未" lastIdx="1" clrIdx="0"/>
  <p:cmAuthor id="506" name="未知的使用者129" initials="未" lastIdx="1" clrIdx="0"/>
  <p:cmAuthor id="507" name="未知的使用者130" initials="未" lastIdx="8" clrIdx="0"/>
  <p:cmAuthor id="508" name="未知的使用者131" initials="未" lastIdx="2" clrIdx="0"/>
  <p:cmAuthor id="509" name="未知的使用者132" initials="未" lastIdx="8" clrIdx="0"/>
  <p:cmAuthor id="510" name="未知的使用者164" initials="未" lastIdx="8" clrIdx="0"/>
  <p:cmAuthor id="511" name="未知的使用者172" initials="未" lastIdx="1" clrIdx="0"/>
  <p:cmAuthor id="512" name="未知的使用者174" initials="未" lastIdx="1" clrIdx="0"/>
  <p:cmAuthor id="513" name="未知的使用者247" initials="未" lastIdx="6" clrIdx="0"/>
  <p:cmAuthor id="514" name="未知的使用者249" initials="未" lastIdx="43" clrIdx="1"/>
  <p:cmAuthor id="515" name="未知的使用者250" initials="未" lastIdx="1" clrIdx="0"/>
  <p:cmAuthor id="516" name="未知的使用者251" initials="未" lastIdx="1" clrIdx="0"/>
  <p:cmAuthor id="517" name="未知的使用者246" initials="未" lastIdx="1" clrIdx="1"/>
  <p:cmAuthor id="518" name="未知的使用者224" initials="未" lastIdx="1" clrIdx="0"/>
  <p:cmAuthor id="519" name="未知的使用者252" initials="未" lastIdx="1" clrIdx="0"/>
  <p:cmAuthor id="520" name="未知的使用者253" initials="未" lastIdx="1" clrIdx="0"/>
  <p:cmAuthor id="521" name="未知的使用者254" initials="未" lastIdx="1" clrIdx="0"/>
  <p:cmAuthor id="522" name="未知的使用者255" initials="未" lastIdx="1" clrIdx="0"/>
  <p:cmAuthor id="523" name="未知的使用者226" initials="未" lastIdx="8" clrIdx="0"/>
  <p:cmAuthor id="524" name="未知的使用者227" initials="未" lastIdx="2" clrIdx="0"/>
  <p:cmAuthor id="525" name="未知的使用者270" initials="未" lastIdx="1" clrIdx="0"/>
  <p:cmAuthor id="526" name="未知的使用者228" initials="未" lastIdx="8" clrIdx="0"/>
  <p:cmAuthor id="8535702" name="曾蓓/贝贝" initials="曾" lastIdx="0" clrIdx="0"/>
  <p:cmAuthor id="527" name="未知的使用者229" initials="未" lastIdx="8" clrIdx="0"/>
  <p:cmAuthor id="528" name="未知的使用者230" initials="未" lastIdx="1" clrIdx="0"/>
  <p:cmAuthor id="529" name="未知的使用者231" initials="未" lastIdx="1" clrIdx="0"/>
  <p:cmAuthor id="530" name="未知的使用者256" initials="未" lastIdx="1" clrIdx="0"/>
  <p:cmAuthor id="531" name="未知的使用者233" initials="未" lastIdx="1" clrIdx="0"/>
  <p:cmAuthor id="532" name="未知的使用者234" initials="未" lastIdx="10" clrIdx="0"/>
  <p:cmAuthor id="533" name="未知的使用者235" initials="未" lastIdx="1" clrIdx="0"/>
  <p:cmAuthor id="534" name="未知的使用者236" initials="未" lastIdx="1" clrIdx="0"/>
  <p:cmAuthor id="535" name="未知的使用者257" initials="未" lastIdx="1" clrIdx="0"/>
  <p:cmAuthor id="536" name="未知的使用者237" initials="未" lastIdx="1" clrIdx="0"/>
  <p:cmAuthor id="537" name="未知的使用者238" initials="未" lastIdx="2" clrIdx="0"/>
  <p:cmAuthor id="538" name="未知的使用者239" initials="未" lastIdx="1" clrIdx="1"/>
  <p:cmAuthor id="539" name="未知的使用者240" initials="未" lastIdx="1" clrIdx="0"/>
  <p:cmAuthor id="540" name="未知的使用者241" initials="未" lastIdx="1" clrIdx="0"/>
  <p:cmAuthor id="541" name="未知的使用者242" initials="未" lastIdx="2" clrIdx="0"/>
  <p:cmAuthor id="542" name="未知的使用者243" initials="未" lastIdx="1" clrIdx="0"/>
  <p:cmAuthor id="543" name="未知的使用者258" initials="未" lastIdx="8" clrIdx="0"/>
  <p:cmAuthor id="544" name="未知的使用者259" initials="未" lastIdx="1" clrIdx="0"/>
  <p:cmAuthor id="545" name="未知的使用者260" initials="未" lastIdx="1" clrIdx="0"/>
  <p:cmAuthor id="546" name="未知的使用者261" initials="未" lastIdx="11" clrIdx="0"/>
  <p:cmAuthor id="547" name="未知的使用者262" initials="未" lastIdx="7" clrIdx="1"/>
  <p:cmAuthor id="548" name="未知的使用者263" initials="未" lastIdx="1" clrIdx="2"/>
  <p:cmAuthor id="549" name="未知的使用者264" initials="未" lastIdx="1" clrIdx="0"/>
  <p:cmAuthor id="550" name="未知的使用者265" initials="未" lastIdx="1" clrIdx="0"/>
  <p:cmAuthor id="551" name="未知的使用者266" initials="未" lastIdx="1" clrIdx="1"/>
  <p:cmAuthor id="552" name="未知的使用者267" initials="未" lastIdx="1" clrIdx="0"/>
  <p:cmAuthor id="553" name="未知的使用者268" initials="未" lastIdx="2" clrIdx="0"/>
  <p:cmAuthor id="554" name="未知的使用者269" initials="未" lastIdx="7" clrIdx="1"/>
  <p:cmAuthor id="555" name="lillian" initials="l" lastIdx="1" clrIdx="0"/>
  <p:cmAuthor id="556" name="未知用户197" initials="未" lastIdx="1" clrIdx="0"/>
  <p:cmAuthor id="557" name="Xia Ting" initials="X" lastIdx="1" clrIdx="0"/>
  <p:cmAuthor id="558" name="未知用户180" initials="未" lastIdx="8" clrIdx="0"/>
  <p:cmAuthor id="559" name="不明使用者54" initials="不" lastIdx="1" clrIdx="1"/>
  <p:cmAuthor id="561" name="未知用户94" initials="未" lastIdx="0" clrIdx="0"/>
  <p:cmAuthor id="562" name="未知用户321" initials="未" lastIdx="1" clrIdx="0"/>
  <p:cmAuthor id="564" name="未知用户319" initials="未" lastIdx="1" clrIdx="0"/>
  <p:cmAuthor id="565" name="未知用户222" initials="未" lastIdx="1" clrIdx="0"/>
  <p:cmAuthor id="566" name="未知用户87" initials="未" lastIdx="1" clrIdx="0"/>
  <p:cmAuthor id="567" name="未知用户88" initials="未" lastIdx="1" clrIdx="0"/>
  <p:cmAuthor id="568" name="未知用户89" initials="未" lastIdx="1" clrIdx="0"/>
  <p:cmAuthor id="570" name="未知用户110" initials="未" lastIdx="1" clrIdx="0"/>
  <p:cmAuthor id="571" name="未知用户121" initials="未" lastIdx="1" clrIdx="1"/>
  <p:cmAuthor id="572" name="未知用户234" initials="未" lastIdx="7" clrIdx="1"/>
  <p:cmAuthor id="573" name="未知用户54" initials="未" lastIdx="8" clrIdx="0"/>
  <p:cmAuthor id="574" name="未知用户278" initials="未" lastIdx="1" clrIdx="0"/>
  <p:cmAuthor id="575" name="未知用户279" initials="未" lastIdx="1" clrIdx="0"/>
  <p:cmAuthor id="576" name="未知用户280" initials="未" lastIdx="4" clrIdx="2"/>
  <p:cmAuthor id="577" name="未知用户281" initials="未" lastIdx="1" clrIdx="0"/>
  <p:cmAuthor id="578" name="未知用户282" initials="未" lastIdx="3" clrIdx="1"/>
  <p:cmAuthor id="579" name="未知用户283" initials="未" lastIdx="1" clrIdx="1"/>
  <p:cmAuthor id="580" name="未知用户284" initials="未" lastIdx="1" clrIdx="0"/>
  <p:cmAuthor id="581" name="未知用户285" initials="未" lastIdx="8" clrIdx="0"/>
  <p:cmAuthor id="583" name="78234500@qq.com" initials="7" lastIdx="1" clrIdx="0"/>
  <p:cmAuthor id="584" name="未知用户188" initials="未" lastIdx="1" clrIdx="0"/>
  <p:cmAuthor id="585" name="未知用户290" initials="未" lastIdx="2" clrIdx="0"/>
  <p:cmAuthor id="586" name="未知用户291" initials="未" lastIdx="8" clrIdx="0"/>
  <p:cmAuthor id="587" name="未知用户292" initials="未" lastIdx="1" clrIdx="0"/>
  <p:cmAuthor id="588" name="未知用户293" initials="未" lastIdx="1" clrIdx="0"/>
  <p:cmAuthor id="210492765" name="施普希（菜菜）" initials="施" lastIdx="0" clrIdx="0"/>
  <p:cmAuthor id="589" name="未知用户295" initials="未" lastIdx="1" clrIdx="0"/>
  <p:cmAuthor id="210492766" name="yu 1" initials="y1" lastIdx="1" clrIdx="19"/>
  <p:cmAuthor id="590" name="未知用户297" initials="未" lastIdx="1" clrIdx="0"/>
  <p:cmAuthor id="210492767" name="李 嘉" initials="李" lastIdx="1" clrIdx="26"/>
  <p:cmAuthor id="591" name="panjm" initials="p" lastIdx="1" clrIdx="0"/>
  <p:cmAuthor id="210492768" name="gus9@chinaunicom.cn" initials="g" lastIdx="2" clrIdx="27"/>
  <p:cmAuthor id="592" name="ye gusong" initials="y" lastIdx="1" clrIdx="0"/>
  <p:cmAuthor id="593" name="wei muzi" initials="w" lastIdx="1" clrIdx="4"/>
  <p:cmAuthor id="594" name="孙" initials="孙" lastIdx="1" clrIdx="50"/>
  <p:cmAuthor id="595" name="liuchunhua199110" initials="l" lastIdx="3" clrIdx="3"/>
  <p:cmAuthor id="596" name="Microsoft Office User" initials="M" lastIdx="2" clrIdx="86"/>
  <p:cmAuthor id="597" name="未知用户256" initials="未" lastIdx="1" clrIdx="0"/>
  <p:cmAuthor id="598" name="未知的使用者139" initials="未" lastIdx="1" clrIdx="0"/>
  <p:cmAuthor id="599" name="未知用户258" initials="未" lastIdx="8" clrIdx="0"/>
  <p:cmAuthor id="603" name="boyen" initials="b" lastIdx="1" clrIdx="602"/>
  <p:cmAuthor id="604" name="未知用户310" initials="未" lastIdx="1" clrIdx="0"/>
  <p:cmAuthor id="605" name="yudi lin" initials="y" lastIdx="0" clrIdx="0"/>
  <p:cmAuthor id="606" name="JeremyBai" initials="J" lastIdx="1" clrIdx="605"/>
  <p:cmAuthor id="608" name="49554261@qq.com" initials="4" lastIdx="2" clrIdx="2"/>
  <p:cmAuthor id="609" name="进 揭" initials="进" lastIdx="1" clrIdx="87"/>
  <p:cmAuthor id="610" name="未知用户215" initials="未" lastIdx="1" clrIdx="0"/>
  <p:cmAuthor id="611" name="未知用户313" initials="未" lastIdx="2" clrIdx="0"/>
  <p:cmAuthor id="612" name="胡岱雯" initials="胡" lastIdx="1" clrIdx="0"/>
  <p:cmAuthor id="613" name="张 成亚" initials="张" lastIdx="1" clrIdx="52"/>
  <p:cmAuthor id="614" name="未知用户268" initials="未" lastIdx="1" clrIdx="0"/>
  <p:cmAuthor id="615" name="liuzga" initials="l" lastIdx="1" clrIdx="3"/>
  <p:cmAuthor id="616" name="未知用户213" initials="未" lastIdx="1" clrIdx="0"/>
  <p:cmAuthor id="617" name="未知用户218" initials="未" lastIdx="1" clrIdx="0"/>
  <p:cmAuthor id="618" name="未知用户219" initials="未" lastIdx="10" clrIdx="0"/>
  <p:cmAuthor id="619" name="未知用户344" initials="未" lastIdx="1" clrIdx="0"/>
  <p:cmAuthor id="620" name="未知用户345" initials="未" lastIdx="1" clrIdx="0"/>
  <p:cmAuthor id="621" name="未知用户347" initials="未" lastIdx="6" clrIdx="0"/>
  <p:cmAuthor id="622" name="未知用户348" initials="未" lastIdx="10" clrIdx="0"/>
  <p:cmAuthor id="623" name="jian Ray" initials="j" lastIdx="1" clrIdx="50"/>
  <p:cmAuthor id="624" name="赵 璐" initials="赵" lastIdx="4" clrIdx="0"/>
  <p:cmAuthor id="625" name="Microsoft Office 用户" initials="M" lastIdx="25" clrIdx="3"/>
  <p:cmAuthor id="626" name="王丽君" initials="王" lastIdx="4" clrIdx="0"/>
  <p:cmAuthor id="627" name="未知用户237" initials="未" lastIdx="1" clrIdx="0"/>
  <p:cmAuthor id="628" name="�Ÿ�" initials="�" lastIdx="1" clrIdx="0"/>
  <p:cmAuthor id="629" name="未知用户221" initials="未" lastIdx="43" clrIdx="1"/>
  <p:cmAuthor id="630" name="jesschin" initials="j" lastIdx="1" clrIdx="510"/>
  <p:cmAuthor id="632" name="林志强" initials="林" lastIdx="1" clrIdx="631"/>
  <p:cmAuthor id="633" name="Carol Kelly" initials="C" lastIdx="1" clrIdx="0"/>
  <p:cmAuthor id="634" name="马月" initials="马" lastIdx="1" clrIdx="633"/>
  <p:cmAuthor id="635" name="未知的使用者200" initials="未" lastIdx="1" clrIdx="0"/>
  <p:cmAuthor id="636" name="Unknown User58" initials="U" lastIdx="1" clrIdx="0"/>
  <p:cmAuthor id="637" name="Unknown User55" initials="U" lastIdx="1" clrIdx="1"/>
  <p:cmAuthor id="638" name="未知用户343" initials="未" lastIdx="1" clrIdx="0"/>
  <p:cmAuthor id="639" name="Huipeng Cao" initials="H" lastIdx="1" clrIdx="0"/>
  <p:cmAuthor id="640" name="李 雷雨" initials="李" lastIdx="1" clrIdx="0"/>
  <p:cmAuthor id="641" name="91257" initials="9" lastIdx="0" clrIdx="1"/>
  <p:cmAuthor id="642" name="vicky" initials="v" lastIdx="2" clrIdx="1"/>
  <p:cmAuthor id="643" name="庆芳 许" initials="庆" lastIdx="1" clrIdx="0"/>
  <p:cmAuthor id="644" name="jerrychou" initials="j" lastIdx="1" clrIdx="4"/>
  <p:cmAuthor id="645" name="不明使用者12" initials="不" lastIdx="3" clrIdx="1"/>
  <p:cmAuthor id="646" name="不明使用者1" initials="不" lastIdx="0" clrIdx="0"/>
  <p:cmAuthor id="647" name="不明使用者2" initials="不" lastIdx="2" clrIdx="0"/>
  <p:cmAuthor id="648" name="姚翔" initials="姚" lastIdx="1" clrIdx="647"/>
  <p:cmAuthor id="649" name="不明使用者4" initials="不" lastIdx="2" clrIdx="0"/>
  <p:cmAuthor id="650" name="不明使用者6" initials="不" lastIdx="1" clrIdx="0"/>
  <p:cmAuthor id="651" name="不明使用者5" initials="不" lastIdx="11" clrIdx="0"/>
  <p:cmAuthor id="652" name="未知用户296" initials="未" lastIdx="1" clrIdx="0"/>
  <p:cmAuthor id="653" name="不明使用者8" initials="不" lastIdx="43" clrIdx="1"/>
  <p:cmAuthor id="654" name="不明使用者9" initials="不" lastIdx="1" clrIdx="0"/>
  <p:cmAuthor id="655" name="不明使用者10" initials="不" lastIdx="0" clrIdx="0"/>
  <p:cmAuthor id="656" name="不明使用者11" initials="不" lastIdx="1" clrIdx="0"/>
  <p:cmAuthor id="657" name="Carol Wu" initials="C" lastIdx="1" clrIdx="0"/>
  <p:cmAuthor id="659" name="未知用户303" initials="未" lastIdx="5" clrIdx="1"/>
  <p:cmAuthor id="660" name="未知用户304" initials="未" lastIdx="1" clrIdx="0"/>
  <p:cmAuthor id="661" name="未知用户305" initials="未" lastIdx="1" clrIdx="0"/>
  <p:cmAuthor id="662" name="敢 王" initials="敢" lastIdx="1" clrIdx="0"/>
  <p:cmAuthor id="663" name="邓 勇" initials="邓" lastIdx="1" clrIdx="0"/>
  <p:cmAuthor id="664" name="陈城" initials="陈" lastIdx="0" clrIdx="2"/>
  <p:cmAuthor id="665" name="未知用户309" initials="未" lastIdx="8" clrIdx="0"/>
  <p:cmAuthor id="666" name="蓝礼健" initials="蓝" lastIdx="1" clrIdx="0"/>
  <p:cmAuthor id="667" name="未知用户311" initials="未" lastIdx="2" clrIdx="0"/>
  <p:cmAuthor id="668" name="未知用户312" initials="未" lastIdx="1" clrIdx="0"/>
  <p:cmAuthor id="669" name="shenbina" initials="s" lastIdx="1" clrIdx="0"/>
  <p:cmAuthor id="670" name="未知用户314" initials="未" lastIdx="1" clrIdx="1"/>
  <p:cmAuthor id="671" name="晓  曲" initials="晓" lastIdx="1" clrIdx="0"/>
  <p:cmAuthor id="672" name="未知用户230" initials="未" lastIdx="3" clrIdx="1"/>
  <p:cmAuthor id="673" name="未知用户216" initials="未" lastIdx="1" clrIdx="0"/>
  <p:cmAuthor id="674" name="孟连磊" initials="孟" lastIdx="1" clrIdx="0"/>
  <p:cmAuthor id="394525608" name="仇怿俊" initials="仇" lastIdx="0" clrIdx="0"/>
  <p:cmAuthor id="676" name="未知的使用者177" initials="未" lastIdx="8" clrIdx="0"/>
  <p:cmAuthor id="394525609" name="Jimmy-Power" initials="J" lastIdx="1" clrIdx="43"/>
  <p:cmAuthor id="677" name="未知用户354" initials="未" lastIdx="1" clrIdx="0"/>
  <p:cmAuthor id="394525610" name="罗 罗" initials="罗" lastIdx="1" clrIdx="37"/>
  <p:cmAuthor id="678" name="未知的使用者221" initials="未" lastIdx="1" clrIdx="0"/>
  <p:cmAuthor id="394525611" name="mouse zz" initials="mz" lastIdx="1" clrIdx="54"/>
  <p:cmAuthor id="680" name="黄鹏" initials="黄" lastIdx="1" clrIdx="679"/>
  <p:cmAuthor id="681" name="winner1 chan" initials="wc" lastIdx="1" clrIdx="334"/>
  <p:cmAuthor id="682" name="未知用户332" initials="未" lastIdx="1" clrIdx="0"/>
  <p:cmAuthor id="683" name="未知用户217" initials="未" lastIdx="1" clrIdx="0"/>
  <p:cmAuthor id="684" name="未知用户272" initials="未" lastIdx="10" clrIdx="0"/>
  <p:cmAuthor id="685" name="俊晔 邱" initials="俊" lastIdx="1" clrIdx="87"/>
  <p:cmAuthor id="686" name="annie.gts@outlook.com" initials="a" lastIdx="2" clrIdx="0"/>
  <p:cmAuthor id="687" name="杨 升格" initials="杨" lastIdx="2" clrIdx="0"/>
  <p:cmAuthor id="689" name="cy" initials="c" lastIdx="1" clrIdx="76"/>
  <p:cmAuthor id="691" name="璇 安" initials="璇" lastIdx="9" clrIdx="85"/>
  <p:cmAuthor id="47245819" name="群智集" initials="群" lastIdx="0" clrIdx="0"/>
  <p:cmAuthor id="692" name="未知用户214" initials="未" lastIdx="2" clrIdx="0"/>
  <p:cmAuthor id="47245820" name="郏 鹏" initials="郏" lastIdx="1" clrIdx="16"/>
  <p:cmAuthor id="693" name="lxm" initials="l" lastIdx="1" clrIdx="413"/>
  <p:cmAuthor id="47245821" name="郏鹏" initials="M" lastIdx="1" clrIdx="17"/>
  <p:cmAuthor id="694" name="未知用户231" initials="未" lastIdx="1" clrIdx="0"/>
  <p:cmAuthor id="47245822" name="ma jialin" initials="mj" lastIdx="1" clrIdx="41"/>
  <p:cmAuthor id="696" name="yesg" initials="y" lastIdx="1" clrIdx="0"/>
  <p:cmAuthor id="699" name="未知用户277" initials="未" lastIdx="1" clrIdx="1"/>
  <p:cmAuthor id="700" name="soling" initials="s" lastIdx="1" clrIdx="2"/>
  <p:cmAuthor id="701" name="李 骁" initials="李" lastIdx="1" clrIdx="0"/>
  <p:cmAuthor id="703" name="未知的使用者96" initials="未" lastIdx="2" clrIdx="0"/>
  <p:cmAuthor id="704" name="未知用户260" initials="未" lastIdx="2" clrIdx="0"/>
  <p:cmAuthor id="705" name="未知用户261" initials="未" lastIdx="1" clrIdx="0"/>
  <p:cmAuthor id="706" name="未知用户262" initials="未" lastIdx="1" clrIdx="0"/>
  <p:cmAuthor id="707" name="未知用户263" initials="未" lastIdx="8" clrIdx="0"/>
  <p:cmAuthor id="708" name="未知用户248" initials="未" lastIdx="1" clrIdx="0"/>
  <p:cmAuthor id="709" name="未知用户249" initials="未" lastIdx="1" clrIdx="0"/>
  <p:cmAuthor id="711" name="未知用户315" initials="未" lastIdx="0" clrIdx="0"/>
  <p:cmAuthor id="712" name="未知用户316" initials="未" lastIdx="1" clrIdx="0"/>
  <p:cmAuthor id="713" name="未知用户317" initials="未" lastIdx="10" clrIdx="0"/>
  <p:cmAuthor id="714" name="未知用户318" initials="未" lastIdx="0" clrIdx="1"/>
  <p:cmAuthor id="716" name="chen hui" initials="c" lastIdx="1" clrIdx="87"/>
  <p:cmAuthor id="717" name="未知用户244" initials="未" lastIdx="1" clrIdx="0"/>
  <p:cmAuthor id="718" name="未知用户322" initials="未" lastIdx="10" clrIdx="0"/>
  <p:cmAuthor id="719" name="未知用户323" initials="未" lastIdx="1" clrIdx="0"/>
  <p:cmAuthor id="720" name="未知用户324" initials="未" lastIdx="3" clrIdx="1"/>
  <p:cmAuthor id="29922660" name="杨强" initials="杨" lastIdx="0" clrIdx="0"/>
  <p:cmAuthor id="721" name="wangxinhui" initials="w" lastIdx="1" clrIdx="0"/>
  <p:cmAuthor id="29922661" name="檀晟 陈" initials="檀晟" lastIdx="1" clrIdx="10"/>
  <p:cmAuthor id="723" name="未知用户363" initials="未" lastIdx="6" clrIdx="0"/>
  <p:cmAuthor id="724" name="未知用户459" initials="未" lastIdx="1" clrIdx="84"/>
  <p:cmAuthor id="725" name="未知用户470" initials="未" lastIdx="1" clrIdx="0"/>
  <p:cmAuthor id="726" name="未知用户325" initials="未" lastIdx="1" clrIdx="1"/>
  <p:cmAuthor id="727" name="未知用户326" initials="未" lastIdx="1" clrIdx="0"/>
  <p:cmAuthor id="728" name="未知用户365" initials="未" lastIdx="1" clrIdx="0"/>
  <p:cmAuthor id="729" name="未知用户460" initials="未" lastIdx="1" clrIdx="0"/>
  <p:cmAuthor id="730" name="未知用户366" initials="未" lastIdx="3" clrIdx="1"/>
  <p:cmAuthor id="731" name="未知用户461" initials="未" lastIdx="10" clrIdx="0"/>
  <p:cmAuthor id="732" name="未知用户367" initials="未" lastIdx="10" clrIdx="0"/>
  <p:cmAuthor id="733" name="未知用户462" initials="未" lastIdx="1" clrIdx="1"/>
  <p:cmAuthor id="734" name="未知用户463" initials="未" lastIdx="1" clrIdx="0"/>
  <p:cmAuthor id="735" name="未知用户368" initials="未" lastIdx="1" clrIdx="0"/>
  <p:cmAuthor id="736" name="未知用户464" initials="未" lastIdx="1" clrIdx="0"/>
  <p:cmAuthor id="737" name="未知用户369" initials="未" lastIdx="1" clrIdx="0"/>
  <p:cmAuthor id="738" name="未知用户465" initials="未" lastIdx="1" clrIdx="78"/>
  <p:cmAuthor id="739" name="未知用户466" initials="未" lastIdx="1" clrIdx="0"/>
  <p:cmAuthor id="740" name="未知用户467" initials="未" lastIdx="3" clrIdx="1"/>
  <p:cmAuthor id="741" name="未知用户468" initials="未" lastIdx="1" clrIdx="0"/>
  <p:cmAuthor id="742" name="未知用户426" initials="未" lastIdx="1" clrIdx="0"/>
  <p:cmAuthor id="743" name="未知用户371" initials="未" lastIdx="1" clrIdx="1"/>
  <p:cmAuthor id="744" name="未知用户372" initials="未" lastIdx="1" clrIdx="0"/>
  <p:cmAuthor id="745" name="未知用户373" initials="未" lastIdx="8" clrIdx="0"/>
  <p:cmAuthor id="746" name="未知用户374" initials="未" lastIdx="2" clrIdx="0"/>
  <p:cmAuthor id="747" name="未知用户469" initials="未" lastIdx="1" clrIdx="0"/>
  <p:cmAuthor id="748" name="未知用户427" initials="未" lastIdx="8" clrIdx="0"/>
  <p:cmAuthor id="749" name="未知用户375" initials="未" lastIdx="8" clrIdx="0"/>
  <p:cmAuthor id="750" name="未知用户376" initials="未" lastIdx="1" clrIdx="0"/>
  <p:cmAuthor id="751" name="未知用户377" initials="未" lastIdx="1" clrIdx="0"/>
  <p:cmAuthor id="752" name="未知用户428" initials="未" lastIdx="8" clrIdx="0"/>
  <p:cmAuthor id="753" name="未知用户378" initials="未" lastIdx="1" clrIdx="0"/>
  <p:cmAuthor id="754" name="未知用户379" initials="未" lastIdx="1" clrIdx="0"/>
  <p:cmAuthor id="755" name="未知用户339" initials="未" lastIdx="1" clrIdx="0"/>
  <p:cmAuthor id="756" name="未知用户380" initials="未"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F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364"/>
    <p:restoredTop sz="96405"/>
  </p:normalViewPr>
  <p:slideViewPr>
    <p:cSldViewPr snapToGrid="0" snapToObjects="1">
      <p:cViewPr varScale="1">
        <p:scale>
          <a:sx n="131" d="100"/>
          <a:sy n="131" d="100"/>
        </p:scale>
        <p:origin x="1552" y="184"/>
      </p:cViewPr>
      <p:guideLst/>
    </p:cSldViewPr>
  </p:slideViewPr>
  <p:notesTextViewPr>
    <p:cViewPr>
      <p:scale>
        <a:sx n="1" d="1"/>
        <a:sy n="1" d="1"/>
      </p:scale>
      <p:origin x="0" y="0"/>
    </p:cViewPr>
  </p:notesTextViewPr>
  <p:notesViewPr>
    <p:cSldViewPr snapToGrid="0" snapToObjects="1">
      <p:cViewPr varScale="1">
        <p:scale>
          <a:sx n="99" d="100"/>
          <a:sy n="99" d="100"/>
        </p:scale>
        <p:origin x="3696" y="1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8086DB-17F3-D143-84B7-6785B95D1431}"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DEA845A-D161-814F-ADFA-373BFEEF0853}"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E4BA5-34B3-A44C-AEB1-6EFAB49E6D52}"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2E862B-C71E-E94B-AC4F-5609ED8B15D7}"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木兰</a:t>
            </a:r>
            <a:r>
              <a:rPr lang="en-US" altLang="zh-CN">
                <a:sym typeface="+mn-ea"/>
              </a:rPr>
              <a:t> </a:t>
            </a:r>
            <a:r>
              <a:rPr lang="zh-CN" altLang="en-US">
                <a:sym typeface="+mn-ea"/>
              </a:rPr>
              <a:t>宽松版</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D9BDA5-71AD-400C-A923-F239FEC67BC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2E862B-C71E-E94B-AC4F-5609ED8B15D7}"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stretch>
            <a:fillRect/>
          </a:stretch>
        </p:blipFill>
        <p:spPr>
          <a:xfrm>
            <a:off x="550863" y="6175988"/>
            <a:ext cx="2732848" cy="277200"/>
          </a:xfrm>
          <a:prstGeom prst="rect">
            <a:avLst/>
          </a:prstGeom>
        </p:spPr>
      </p:pic>
      <p:sp>
        <p:nvSpPr>
          <p:cNvPr id="10" name="标题 1"/>
          <p:cNvSpPr>
            <a:spLocks noGrp="1"/>
          </p:cNvSpPr>
          <p:nvPr>
            <p:ph type="ctrTitle" hasCustomPrompt="1"/>
          </p:nvPr>
        </p:nvSpPr>
        <p:spPr>
          <a:xfrm>
            <a:off x="460623" y="2772274"/>
            <a:ext cx="11282400" cy="748800"/>
          </a:xfrm>
          <a:prstGeom prst="rect">
            <a:avLst/>
          </a:prstGeom>
        </p:spPr>
        <p:txBody>
          <a:bodyPr anchor="b">
            <a:normAutofit/>
          </a:bodyPr>
          <a:lstStyle>
            <a:lvl1pPr algn="l">
              <a:defRPr sz="4000" b="1" i="0" baseline="0">
                <a:solidFill>
                  <a:schemeClr val="bg1"/>
                </a:solidFill>
                <a:latin typeface="Arial" panose="020B0604020202020204" pitchFamily="34" charset="0"/>
                <a:ea typeface="微软雅黑" panose="020B0503020204020204" pitchFamily="34" charset="-122"/>
              </a:defRPr>
            </a:lvl1pPr>
          </a:lstStyle>
          <a:p>
            <a:r>
              <a:rPr kumimoji="1" lang="zh-CN" altLang="en-US" dirty="0"/>
              <a:t>单击此处编辑主标题</a:t>
            </a:r>
            <a:endParaRPr kumimoji="1" lang="zh-CN" altLang="en-US" dirty="0"/>
          </a:p>
        </p:txBody>
      </p:sp>
      <p:sp>
        <p:nvSpPr>
          <p:cNvPr id="12" name="副标题 2"/>
          <p:cNvSpPr>
            <a:spLocks noGrp="1"/>
          </p:cNvSpPr>
          <p:nvPr>
            <p:ph type="subTitle" idx="1" hasCustomPrompt="1"/>
          </p:nvPr>
        </p:nvSpPr>
        <p:spPr>
          <a:xfrm>
            <a:off x="468000" y="3657600"/>
            <a:ext cx="11282400" cy="288000"/>
          </a:xfrm>
          <a:prstGeom prst="rect">
            <a:avLst/>
          </a:prstGeom>
        </p:spPr>
        <p:txBody>
          <a:bodyPr>
            <a:normAutofit/>
          </a:bodyPr>
          <a:lstStyle>
            <a:lvl1pPr marL="0" indent="0" algn="l">
              <a:buNone/>
              <a:defRPr sz="1400" b="0" i="0" baseline="0">
                <a:solidFill>
                  <a:schemeClr val="bg1"/>
                </a:solidFill>
                <a:latin typeface="Arial" panose="020B0604020202020204" pitchFamily="34" charset="0"/>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dirty="0"/>
              <a:t>单击此处编辑副标题</a:t>
            </a:r>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结束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标题 1"/>
          <p:cNvSpPr>
            <a:spLocks noGrp="1"/>
          </p:cNvSpPr>
          <p:nvPr>
            <p:ph type="ctrTitle" hasCustomPrompt="1"/>
          </p:nvPr>
        </p:nvSpPr>
        <p:spPr>
          <a:xfrm>
            <a:off x="460625" y="3054600"/>
            <a:ext cx="11282400" cy="748800"/>
          </a:xfrm>
          <a:prstGeom prst="rect">
            <a:avLst/>
          </a:prstGeom>
        </p:spPr>
        <p:txBody>
          <a:bodyPr anchor="ctr">
            <a:normAutofit/>
          </a:bodyPr>
          <a:lstStyle>
            <a:lvl1pPr algn="l">
              <a:defRPr sz="4000" b="1" i="0">
                <a:solidFill>
                  <a:schemeClr val="bg1"/>
                </a:solidFill>
                <a:latin typeface="Arial" panose="020B0604020202020204" pitchFamily="34" charset="0"/>
                <a:ea typeface="微软雅黑" panose="020B0503020204020204" pitchFamily="34" charset="-122"/>
                <a:cs typeface="Arial" panose="020B0604020202020204" pitchFamily="34" charset="0"/>
              </a:defRPr>
            </a:lvl1pPr>
          </a:lstStyle>
          <a:p>
            <a:r>
              <a:rPr kumimoji="1" lang="en-US" altLang="zh-CN" dirty="0"/>
              <a:t>THANKS</a:t>
            </a:r>
            <a:endParaRPr kumimoji="1" lang="zh-CN" altLang="en-US" dirty="0"/>
          </a:p>
        </p:txBody>
      </p:sp>
      <p:pic>
        <p:nvPicPr>
          <p:cNvPr id="3" name="图片 2"/>
          <p:cNvPicPr>
            <a:picLocks noChangeAspect="1"/>
          </p:cNvPicPr>
          <p:nvPr userDrawn="1"/>
        </p:nvPicPr>
        <p:blipFill>
          <a:blip r:embed="rId3"/>
          <a:stretch>
            <a:fillRect/>
          </a:stretch>
        </p:blipFill>
        <p:spPr>
          <a:xfrm>
            <a:off x="550863" y="6175988"/>
            <a:ext cx="2732848" cy="2772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封面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stretch>
            <a:fillRect/>
          </a:stretch>
        </p:blipFill>
        <p:spPr>
          <a:xfrm>
            <a:off x="550863" y="6175988"/>
            <a:ext cx="2732848" cy="277200"/>
          </a:xfrm>
          <a:prstGeom prst="rect">
            <a:avLst/>
          </a:prstGeom>
        </p:spPr>
      </p:pic>
      <p:sp>
        <p:nvSpPr>
          <p:cNvPr id="10" name="标题 1"/>
          <p:cNvSpPr>
            <a:spLocks noGrp="1"/>
          </p:cNvSpPr>
          <p:nvPr>
            <p:ph type="ctrTitle" hasCustomPrompt="1"/>
          </p:nvPr>
        </p:nvSpPr>
        <p:spPr>
          <a:xfrm>
            <a:off x="460623" y="2772274"/>
            <a:ext cx="11282400" cy="748800"/>
          </a:xfrm>
          <a:prstGeom prst="rect">
            <a:avLst/>
          </a:prstGeom>
        </p:spPr>
        <p:txBody>
          <a:bodyPr anchor="b">
            <a:normAutofit/>
          </a:bodyPr>
          <a:lstStyle>
            <a:lvl1pPr algn="l">
              <a:defRPr sz="4000" b="1" i="0" baseline="0">
                <a:solidFill>
                  <a:schemeClr val="bg1"/>
                </a:solidFill>
                <a:latin typeface="Arial" panose="020B0604020202020204" pitchFamily="34" charset="0"/>
                <a:ea typeface="微软雅黑" panose="020B0503020204020204" pitchFamily="34" charset="-122"/>
              </a:defRPr>
            </a:lvl1pPr>
          </a:lstStyle>
          <a:p>
            <a:r>
              <a:rPr kumimoji="1" lang="zh-CN" altLang="en-US" dirty="0"/>
              <a:t>单击此处编辑主标题</a:t>
            </a:r>
            <a:endParaRPr kumimoji="1" lang="zh-CN" altLang="en-US" dirty="0"/>
          </a:p>
        </p:txBody>
      </p:sp>
      <p:sp>
        <p:nvSpPr>
          <p:cNvPr id="12" name="副标题 2"/>
          <p:cNvSpPr>
            <a:spLocks noGrp="1"/>
          </p:cNvSpPr>
          <p:nvPr>
            <p:ph type="subTitle" idx="1" hasCustomPrompt="1"/>
          </p:nvPr>
        </p:nvSpPr>
        <p:spPr>
          <a:xfrm>
            <a:off x="468000" y="3657600"/>
            <a:ext cx="11282400" cy="288000"/>
          </a:xfrm>
          <a:prstGeom prst="rect">
            <a:avLst/>
          </a:prstGeom>
        </p:spPr>
        <p:txBody>
          <a:bodyPr>
            <a:normAutofit/>
          </a:bodyPr>
          <a:lstStyle>
            <a:lvl1pPr marL="0" indent="0" algn="l">
              <a:buNone/>
              <a:defRPr sz="1400" b="0" i="0" baseline="0">
                <a:solidFill>
                  <a:schemeClr val="bg1"/>
                </a:solidFill>
                <a:latin typeface="Arial" panose="020B0604020202020204" pitchFamily="34" charset="0"/>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dirty="0"/>
              <a:t>单击此处编辑副标题</a:t>
            </a:r>
            <a:endParaRPr kumimoji="1"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目录页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60793" y="344653"/>
            <a:ext cx="11282028" cy="648000"/>
          </a:xfrm>
          <a:prstGeom prst="rect">
            <a:avLst/>
          </a:prstGeom>
        </p:spPr>
        <p:txBody>
          <a:bodyPr anchor="ctr"/>
          <a:lstStyle>
            <a:lvl1pPr>
              <a:lnSpc>
                <a:spcPct val="100000"/>
              </a:lnSpc>
              <a:defRPr sz="3200" b="1" i="0">
                <a:solidFill>
                  <a:schemeClr val="bg1"/>
                </a:solidFill>
                <a:latin typeface="微软雅黑" panose="020B0503020204020204" pitchFamily="34" charset="-122"/>
                <a:ea typeface="微软雅黑" panose="020B0503020204020204" pitchFamily="34" charset="-122"/>
              </a:defRPr>
            </a:lvl1pPr>
          </a:lstStyle>
          <a:p>
            <a:r>
              <a:rPr kumimoji="1" lang="zh-CN" altLang="en-US" dirty="0"/>
              <a:t>目录页</a:t>
            </a:r>
            <a:r>
              <a:rPr kumimoji="1" lang="en-US" altLang="zh-CN" dirty="0"/>
              <a:t>_1</a:t>
            </a:r>
            <a:endParaRPr kumimoji="1" lang="zh-CN" altLang="en-US" dirty="0"/>
          </a:p>
        </p:txBody>
      </p:sp>
      <p:sp>
        <p:nvSpPr>
          <p:cNvPr id="6" name="文本占位符 3"/>
          <p:cNvSpPr>
            <a:spLocks noGrp="1"/>
          </p:cNvSpPr>
          <p:nvPr>
            <p:ph type="body" sz="half" idx="34" hasCustomPrompt="1"/>
          </p:nvPr>
        </p:nvSpPr>
        <p:spPr>
          <a:xfrm>
            <a:off x="460792" y="1052514"/>
            <a:ext cx="11282028" cy="5256212"/>
          </a:xfrm>
          <a:prstGeom prst="rect">
            <a:avLst/>
          </a:prstGeom>
        </p:spPr>
        <p:txBody>
          <a:bodyPr anchor="t">
            <a:noAutofit/>
          </a:bodyPr>
          <a:lstStyle>
            <a:lvl1pPr marL="171450" indent="-171450">
              <a:lnSpc>
                <a:spcPct val="200000"/>
              </a:lnSpc>
              <a:spcBef>
                <a:spcPts val="0"/>
              </a:spcBef>
              <a:buFont typeface="Wingdings" panose="05000000000000000000" pitchFamily="2" charset="2"/>
              <a:buChar char="l"/>
              <a:defRPr sz="1600" b="1" i="0" baseline="0">
                <a:solidFill>
                  <a:schemeClr val="bg1"/>
                </a:solidFill>
                <a:latin typeface="Arial" panose="020B0604020202020204" pitchFamily="34" charset="0"/>
                <a:ea typeface="微软雅黑" panose="020B0503020204020204" pitchFamily="34" charset="-122"/>
              </a:defRPr>
            </a:lvl1pPr>
            <a:lvl2pPr marL="457200" indent="0">
              <a:lnSpc>
                <a:spcPct val="150000"/>
              </a:lnSpc>
              <a:buNone/>
              <a:defRPr sz="1200">
                <a:solidFill>
                  <a:schemeClr val="bg1"/>
                </a:solidFill>
                <a:latin typeface="微软雅黑" panose="020B0503020204020204" pitchFamily="34" charset="-122"/>
                <a:ea typeface="微软雅黑" panose="020B0503020204020204" pitchFamily="34" charset="-122"/>
              </a:defRPr>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 单击此处编辑章节标题</a:t>
            </a:r>
            <a:r>
              <a:rPr kumimoji="1" lang="en-US" altLang="zh-CN" dirty="0"/>
              <a:t>1</a:t>
            </a:r>
            <a:endParaRPr kumimoji="1" lang="en-US" altLang="zh-CN" dirty="0"/>
          </a:p>
          <a:p>
            <a:pPr lvl="0"/>
            <a:r>
              <a:rPr kumimoji="1" lang="zh-CN" altLang="en-US" dirty="0"/>
              <a:t> 单击此处编辑章节标题</a:t>
            </a:r>
            <a:r>
              <a:rPr kumimoji="1" lang="en-US" altLang="zh-CN" dirty="0"/>
              <a:t>2</a:t>
            </a:r>
            <a:endParaRPr kumimoji="1" lang="en-US" altLang="zh-CN" dirty="0"/>
          </a:p>
          <a:p>
            <a:pPr lvl="1"/>
            <a:r>
              <a:rPr kumimoji="1" lang="zh-CN" altLang="en-US" dirty="0"/>
              <a:t>章节小标题</a:t>
            </a:r>
            <a:r>
              <a:rPr kumimoji="1" lang="en-US" altLang="zh-CN" dirty="0"/>
              <a:t>2.1</a:t>
            </a:r>
            <a:endParaRPr kumimoji="1" lang="en-US" altLang="zh-CN" dirty="0"/>
          </a:p>
          <a:p>
            <a:pPr lvl="1"/>
            <a:r>
              <a:rPr kumimoji="1" lang="zh-CN" altLang="en-US" dirty="0"/>
              <a:t>章节小标题</a:t>
            </a:r>
            <a:r>
              <a:rPr kumimoji="1" lang="en-US" altLang="zh-CN" dirty="0"/>
              <a:t>2.2</a:t>
            </a:r>
            <a:endParaRPr kumimoji="1" lang="en-US" altLang="zh-CN" dirty="0"/>
          </a:p>
          <a:p>
            <a:pPr marL="171450" marR="0" lvl="0" indent="-171450" algn="l" defTabSz="914400" rtl="0" eaLnBrk="1" fontAlgn="auto" latinLnBrk="0" hangingPunct="1">
              <a:lnSpc>
                <a:spcPct val="200000"/>
              </a:lnSpc>
              <a:spcBef>
                <a:spcPts val="0"/>
              </a:spcBef>
              <a:spcAft>
                <a:spcPts val="0"/>
              </a:spcAft>
              <a:buClrTx/>
              <a:buSzTx/>
              <a:buFont typeface="Wingdings" panose="05000000000000000000" pitchFamily="2" charset="2"/>
              <a:buChar char="l"/>
              <a:defRPr/>
            </a:pPr>
            <a:r>
              <a:rPr kumimoji="1" lang="zh-CN" altLang="en-US" dirty="0"/>
              <a:t> 单击此处编辑章节标题</a:t>
            </a:r>
            <a:r>
              <a:rPr kumimoji="1" lang="en-US" altLang="zh-CN" dirty="0"/>
              <a:t>3</a:t>
            </a:r>
            <a:endParaRPr kumimoji="1" lang="en-US" altLang="zh-CN" dirty="0"/>
          </a:p>
          <a:p>
            <a:pPr lvl="1"/>
            <a:r>
              <a:rPr kumimoji="1" lang="zh-CN" altLang="en-US" dirty="0"/>
              <a:t>章节小标题</a:t>
            </a:r>
            <a:r>
              <a:rPr kumimoji="1" lang="en-US" altLang="zh-CN" dirty="0"/>
              <a:t>3.1</a:t>
            </a:r>
            <a:endParaRPr kumimoji="1" lang="en-US" altLang="zh-CN" dirty="0"/>
          </a:p>
          <a:p>
            <a:pPr lvl="1"/>
            <a:r>
              <a:rPr kumimoji="1" lang="zh-CN" altLang="en-US" dirty="0"/>
              <a:t>章节小标题</a:t>
            </a:r>
            <a:r>
              <a:rPr kumimoji="1" lang="en-US" altLang="zh-CN" dirty="0"/>
              <a:t>3.2</a:t>
            </a:r>
            <a:endParaRPr kumimoji="1" lang="en-US" altLang="zh-CN" dirty="0"/>
          </a:p>
          <a:p>
            <a:pPr marL="457200" marR="0" lvl="1" indent="0" algn="l" defTabSz="914400" rtl="0" eaLnBrk="1" fontAlgn="auto" latinLnBrk="0" hangingPunct="1">
              <a:lnSpc>
                <a:spcPct val="150000"/>
              </a:lnSpc>
              <a:spcBef>
                <a:spcPts val="500"/>
              </a:spcBef>
              <a:spcAft>
                <a:spcPts val="0"/>
              </a:spcAft>
              <a:buClrTx/>
              <a:buSzTx/>
              <a:buFont typeface="Arial" panose="020B0604020202020204" pitchFamily="34" charset="0"/>
              <a:buNone/>
              <a:defRPr/>
            </a:pPr>
            <a:r>
              <a:rPr kumimoji="1" lang="zh-CN" altLang="en-US" dirty="0"/>
              <a:t>章节小标题</a:t>
            </a:r>
            <a:r>
              <a:rPr kumimoji="1" lang="en-US" altLang="zh-CN" dirty="0"/>
              <a:t>3.3</a:t>
            </a:r>
            <a:endParaRPr kumimoji="1" lang="en-US" altLang="zh-CN" dirty="0"/>
          </a:p>
          <a:p>
            <a:pPr marL="171450" marR="0" lvl="0" indent="-171450" algn="l" defTabSz="914400" rtl="0" eaLnBrk="1" fontAlgn="auto" latinLnBrk="0" hangingPunct="1">
              <a:lnSpc>
                <a:spcPct val="200000"/>
              </a:lnSpc>
              <a:spcBef>
                <a:spcPts val="0"/>
              </a:spcBef>
              <a:spcAft>
                <a:spcPts val="0"/>
              </a:spcAft>
              <a:buClrTx/>
              <a:buSzTx/>
              <a:buFont typeface="Wingdings" panose="05000000000000000000" pitchFamily="2" charset="2"/>
              <a:buChar char="l"/>
              <a:defRPr/>
            </a:pPr>
            <a:r>
              <a:rPr kumimoji="1" lang="zh-CN" altLang="en-US" dirty="0"/>
              <a:t> 单击此处编辑章节标题</a:t>
            </a:r>
            <a:r>
              <a:rPr kumimoji="1" lang="en-US" altLang="zh-CN" dirty="0"/>
              <a:t>4</a:t>
            </a:r>
            <a:endParaRPr kumimoji="1" lang="en-US" altLang="zh-CN" dirty="0"/>
          </a:p>
          <a:p>
            <a:pPr marL="171450" marR="0" lvl="0" indent="-171450" algn="l" defTabSz="914400" rtl="0" eaLnBrk="1" fontAlgn="auto" latinLnBrk="0" hangingPunct="1">
              <a:lnSpc>
                <a:spcPct val="200000"/>
              </a:lnSpc>
              <a:spcBef>
                <a:spcPts val="0"/>
              </a:spcBef>
              <a:spcAft>
                <a:spcPts val="0"/>
              </a:spcAft>
              <a:buClrTx/>
              <a:buSzTx/>
              <a:buFont typeface="Wingdings" panose="05000000000000000000" pitchFamily="2" charset="2"/>
              <a:buChar char="l"/>
              <a:defRPr/>
            </a:pPr>
            <a:r>
              <a:rPr kumimoji="1" lang="zh-CN" altLang="en-US" dirty="0"/>
              <a:t> 单击此处编辑章节标题</a:t>
            </a:r>
            <a:r>
              <a:rPr kumimoji="1" lang="en-US" altLang="zh-CN" dirty="0"/>
              <a:t>5</a:t>
            </a:r>
            <a:endParaRPr kumimoji="1" lang="en-US" altLang="zh-CN" dirty="0"/>
          </a:p>
        </p:txBody>
      </p:sp>
      <p:pic>
        <p:nvPicPr>
          <p:cNvPr id="16" name="图片 15"/>
          <p:cNvPicPr>
            <a:picLocks noChangeAspect="1"/>
          </p:cNvPicPr>
          <p:nvPr userDrawn="1"/>
        </p:nvPicPr>
        <p:blipFill>
          <a:blip r:embed="rId3"/>
          <a:stretch>
            <a:fillRect/>
          </a:stretch>
        </p:blipFill>
        <p:spPr>
          <a:xfrm>
            <a:off x="9792000" y="6458400"/>
            <a:ext cx="1845556" cy="1872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目录页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60793" y="344653"/>
            <a:ext cx="11282028" cy="648000"/>
          </a:xfrm>
          <a:prstGeom prst="rect">
            <a:avLst/>
          </a:prstGeom>
        </p:spPr>
        <p:txBody>
          <a:bodyPr anchor="ctr"/>
          <a:lstStyle>
            <a:lvl1pPr>
              <a:lnSpc>
                <a:spcPct val="100000"/>
              </a:lnSpc>
              <a:defRPr sz="3200" b="1" i="0" baseline="0">
                <a:solidFill>
                  <a:schemeClr val="bg1"/>
                </a:solidFill>
                <a:latin typeface="微软雅黑" panose="020B0503020204020204" pitchFamily="34" charset="-122"/>
                <a:ea typeface="微软雅黑" panose="020B0503020204020204" pitchFamily="34" charset="-122"/>
              </a:defRPr>
            </a:lvl1pPr>
          </a:lstStyle>
          <a:p>
            <a:r>
              <a:rPr kumimoji="1" lang="zh-CN" altLang="en-US" dirty="0"/>
              <a:t>目录页</a:t>
            </a:r>
            <a:r>
              <a:rPr kumimoji="1" lang="en-US" altLang="zh-CN" dirty="0"/>
              <a:t>_2</a:t>
            </a:r>
            <a:endParaRPr kumimoji="1" lang="zh-CN" altLang="en-US" dirty="0"/>
          </a:p>
        </p:txBody>
      </p:sp>
      <p:sp>
        <p:nvSpPr>
          <p:cNvPr id="3" name="文本占位符 3"/>
          <p:cNvSpPr>
            <a:spLocks noGrp="1"/>
          </p:cNvSpPr>
          <p:nvPr>
            <p:ph type="body" sz="half" idx="33" hasCustomPrompt="1"/>
          </p:nvPr>
        </p:nvSpPr>
        <p:spPr>
          <a:xfrm>
            <a:off x="1049191" y="1766133"/>
            <a:ext cx="2729376" cy="288000"/>
          </a:xfrm>
          <a:prstGeom prst="rect">
            <a:avLst/>
          </a:prstGeom>
        </p:spPr>
        <p:txBody>
          <a:bodyPr anchor="ctr">
            <a:noAutofit/>
          </a:bodyPr>
          <a:lstStyle>
            <a:lvl1pPr marL="0" indent="0">
              <a:buNone/>
              <a:defRPr sz="1400" b="1"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单击此处编辑章节标题</a:t>
            </a:r>
            <a:endParaRPr kumimoji="1" lang="zh-CN" altLang="en-US" dirty="0"/>
          </a:p>
        </p:txBody>
      </p:sp>
      <p:sp>
        <p:nvSpPr>
          <p:cNvPr id="6" name="文本占位符 3"/>
          <p:cNvSpPr>
            <a:spLocks noGrp="1"/>
          </p:cNvSpPr>
          <p:nvPr>
            <p:ph type="body" sz="half" idx="34" hasCustomPrompt="1"/>
          </p:nvPr>
        </p:nvSpPr>
        <p:spPr>
          <a:xfrm>
            <a:off x="1049191" y="2078537"/>
            <a:ext cx="2729376" cy="1311686"/>
          </a:xfrm>
          <a:prstGeom prst="rect">
            <a:avLst/>
          </a:prstGeom>
        </p:spPr>
        <p:txBody>
          <a:bodyPr anchor="t">
            <a:noAutofit/>
          </a:bodyPr>
          <a:lstStyle>
            <a:lvl1pPr marL="171450" indent="-171450">
              <a:lnSpc>
                <a:spcPct val="200000"/>
              </a:lnSpc>
              <a:spcBef>
                <a:spcPts val="0"/>
              </a:spcBef>
              <a:buFont typeface="Arial" panose="020B0604020202020204" pitchFamily="34" charset="0"/>
              <a:buChar char="•"/>
              <a:defRPr sz="1200" b="0"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章节小标题</a:t>
            </a:r>
            <a:r>
              <a:rPr kumimoji="1" lang="en-US" altLang="zh-CN" dirty="0"/>
              <a:t>01</a:t>
            </a:r>
            <a:endParaRPr kumimoji="1" lang="en-US" altLang="zh-CN" dirty="0"/>
          </a:p>
          <a:p>
            <a:pPr lvl="0"/>
            <a:r>
              <a:rPr kumimoji="1" lang="zh-CN" altLang="en-US" dirty="0"/>
              <a:t>章节小标题</a:t>
            </a:r>
            <a:r>
              <a:rPr kumimoji="1" lang="en-US" altLang="zh-CN" dirty="0"/>
              <a:t>02</a:t>
            </a:r>
            <a:endParaRPr kumimoji="1" lang="en-US" altLang="zh-CN" dirty="0"/>
          </a:p>
          <a:p>
            <a:pPr lvl="0"/>
            <a:r>
              <a:rPr kumimoji="1" lang="en-US" altLang="zh-CN" dirty="0"/>
              <a:t>……</a:t>
            </a:r>
            <a:endParaRPr kumimoji="1" lang="zh-CN" altLang="en-US" dirty="0"/>
          </a:p>
        </p:txBody>
      </p:sp>
      <p:sp>
        <p:nvSpPr>
          <p:cNvPr id="21" name="文本占位符 3"/>
          <p:cNvSpPr>
            <a:spLocks noGrp="1"/>
          </p:cNvSpPr>
          <p:nvPr>
            <p:ph type="body" sz="half" idx="21" hasCustomPrompt="1"/>
          </p:nvPr>
        </p:nvSpPr>
        <p:spPr>
          <a:xfrm>
            <a:off x="1049191" y="3993824"/>
            <a:ext cx="2729376" cy="288000"/>
          </a:xfrm>
          <a:prstGeom prst="rect">
            <a:avLst/>
          </a:prstGeom>
        </p:spPr>
        <p:txBody>
          <a:bodyPr anchor="ctr">
            <a:noAutofit/>
          </a:bodyPr>
          <a:lstStyle>
            <a:lvl1pPr marL="0" indent="0">
              <a:buNone/>
              <a:defRPr sz="1400" b="1"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单击此处编辑章节标题</a:t>
            </a:r>
            <a:endParaRPr kumimoji="1" lang="zh-CN" altLang="en-US" dirty="0"/>
          </a:p>
        </p:txBody>
      </p:sp>
      <p:sp>
        <p:nvSpPr>
          <p:cNvPr id="22" name="文本占位符 3"/>
          <p:cNvSpPr>
            <a:spLocks noGrp="1"/>
          </p:cNvSpPr>
          <p:nvPr>
            <p:ph type="body" sz="half" idx="22" hasCustomPrompt="1"/>
          </p:nvPr>
        </p:nvSpPr>
        <p:spPr>
          <a:xfrm>
            <a:off x="1049191" y="4306228"/>
            <a:ext cx="2729376" cy="1311686"/>
          </a:xfrm>
          <a:prstGeom prst="rect">
            <a:avLst/>
          </a:prstGeom>
        </p:spPr>
        <p:txBody>
          <a:bodyPr anchor="t">
            <a:noAutofit/>
          </a:bodyPr>
          <a:lstStyle>
            <a:lvl1pPr marL="171450" indent="-171450">
              <a:lnSpc>
                <a:spcPct val="200000"/>
              </a:lnSpc>
              <a:spcBef>
                <a:spcPts val="0"/>
              </a:spcBef>
              <a:buFont typeface="Arial" panose="020B0604020202020204" pitchFamily="34" charset="0"/>
              <a:buChar char="•"/>
              <a:defRPr sz="1200" b="0"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章节小标题</a:t>
            </a:r>
            <a:r>
              <a:rPr kumimoji="1" lang="en-US" altLang="zh-CN" dirty="0"/>
              <a:t>01</a:t>
            </a:r>
            <a:endParaRPr kumimoji="1" lang="en-US" altLang="zh-CN" dirty="0"/>
          </a:p>
          <a:p>
            <a:pPr lvl="0"/>
            <a:r>
              <a:rPr kumimoji="1" lang="zh-CN" altLang="en-US" dirty="0"/>
              <a:t>章节小标题</a:t>
            </a:r>
            <a:r>
              <a:rPr kumimoji="1" lang="en-US" altLang="zh-CN" dirty="0"/>
              <a:t>02</a:t>
            </a:r>
            <a:endParaRPr kumimoji="1" lang="en-US" altLang="zh-CN" dirty="0"/>
          </a:p>
          <a:p>
            <a:pPr lvl="0"/>
            <a:r>
              <a:rPr kumimoji="1" lang="en-US" altLang="zh-CN" dirty="0"/>
              <a:t>……</a:t>
            </a:r>
            <a:endParaRPr kumimoji="1" lang="zh-CN" altLang="en-US" dirty="0"/>
          </a:p>
        </p:txBody>
      </p:sp>
      <p:sp>
        <p:nvSpPr>
          <p:cNvPr id="62" name="文本占位符 3"/>
          <p:cNvSpPr>
            <a:spLocks noGrp="1"/>
          </p:cNvSpPr>
          <p:nvPr>
            <p:ph type="body" sz="half" idx="35" hasCustomPrompt="1"/>
          </p:nvPr>
        </p:nvSpPr>
        <p:spPr>
          <a:xfrm>
            <a:off x="4946930" y="1767602"/>
            <a:ext cx="2729376" cy="288000"/>
          </a:xfrm>
          <a:prstGeom prst="rect">
            <a:avLst/>
          </a:prstGeom>
        </p:spPr>
        <p:txBody>
          <a:bodyPr anchor="ctr">
            <a:noAutofit/>
          </a:bodyPr>
          <a:lstStyle>
            <a:lvl1pPr marL="0" indent="0">
              <a:buNone/>
              <a:defRPr sz="1400" b="1"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单击此处编辑章节标题</a:t>
            </a:r>
            <a:endParaRPr kumimoji="1" lang="zh-CN" altLang="en-US" dirty="0"/>
          </a:p>
        </p:txBody>
      </p:sp>
      <p:sp>
        <p:nvSpPr>
          <p:cNvPr id="64" name="文本占位符 3"/>
          <p:cNvSpPr>
            <a:spLocks noGrp="1"/>
          </p:cNvSpPr>
          <p:nvPr>
            <p:ph type="body" sz="half" idx="36" hasCustomPrompt="1"/>
          </p:nvPr>
        </p:nvSpPr>
        <p:spPr>
          <a:xfrm>
            <a:off x="4946930" y="2077202"/>
            <a:ext cx="2729376" cy="1311686"/>
          </a:xfrm>
          <a:prstGeom prst="rect">
            <a:avLst/>
          </a:prstGeom>
        </p:spPr>
        <p:txBody>
          <a:bodyPr anchor="t">
            <a:noAutofit/>
          </a:bodyPr>
          <a:lstStyle>
            <a:lvl1pPr marL="171450" indent="-171450">
              <a:lnSpc>
                <a:spcPct val="200000"/>
              </a:lnSpc>
              <a:spcBef>
                <a:spcPts val="0"/>
              </a:spcBef>
              <a:buFont typeface="Arial" panose="020B0604020202020204" pitchFamily="34" charset="0"/>
              <a:buChar char="•"/>
              <a:defRPr sz="1200" b="0"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章节小标题</a:t>
            </a:r>
            <a:r>
              <a:rPr kumimoji="1" lang="en-US" altLang="zh-CN" dirty="0"/>
              <a:t>01</a:t>
            </a:r>
            <a:endParaRPr kumimoji="1" lang="en-US" altLang="zh-CN" dirty="0"/>
          </a:p>
          <a:p>
            <a:pPr lvl="0"/>
            <a:r>
              <a:rPr kumimoji="1" lang="zh-CN" altLang="en-US" dirty="0"/>
              <a:t>章节小标题</a:t>
            </a:r>
            <a:r>
              <a:rPr kumimoji="1" lang="en-US" altLang="zh-CN" dirty="0"/>
              <a:t>02</a:t>
            </a:r>
            <a:endParaRPr kumimoji="1" lang="en-US" altLang="zh-CN" dirty="0"/>
          </a:p>
          <a:p>
            <a:pPr lvl="0"/>
            <a:r>
              <a:rPr kumimoji="1" lang="en-US" altLang="zh-CN" dirty="0"/>
              <a:t>……</a:t>
            </a:r>
            <a:endParaRPr kumimoji="1" lang="zh-CN" altLang="en-US" dirty="0"/>
          </a:p>
        </p:txBody>
      </p:sp>
      <p:sp>
        <p:nvSpPr>
          <p:cNvPr id="66" name="文本占位符 3"/>
          <p:cNvSpPr>
            <a:spLocks noGrp="1"/>
          </p:cNvSpPr>
          <p:nvPr>
            <p:ph type="body" sz="half" idx="37" hasCustomPrompt="1"/>
          </p:nvPr>
        </p:nvSpPr>
        <p:spPr>
          <a:xfrm>
            <a:off x="4946930" y="3993826"/>
            <a:ext cx="2729376" cy="288000"/>
          </a:xfrm>
          <a:prstGeom prst="rect">
            <a:avLst/>
          </a:prstGeom>
        </p:spPr>
        <p:txBody>
          <a:bodyPr anchor="ctr">
            <a:noAutofit/>
          </a:bodyPr>
          <a:lstStyle>
            <a:lvl1pPr marL="0" indent="0">
              <a:buNone/>
              <a:defRPr sz="1400" b="1"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单击此处编辑章节标题</a:t>
            </a:r>
            <a:endParaRPr kumimoji="1" lang="zh-CN" altLang="en-US" dirty="0"/>
          </a:p>
        </p:txBody>
      </p:sp>
      <p:sp>
        <p:nvSpPr>
          <p:cNvPr id="67" name="文本占位符 3"/>
          <p:cNvSpPr>
            <a:spLocks noGrp="1"/>
          </p:cNvSpPr>
          <p:nvPr>
            <p:ph type="body" sz="half" idx="38" hasCustomPrompt="1"/>
          </p:nvPr>
        </p:nvSpPr>
        <p:spPr>
          <a:xfrm>
            <a:off x="4946930" y="4306230"/>
            <a:ext cx="2729376" cy="1311686"/>
          </a:xfrm>
          <a:prstGeom prst="rect">
            <a:avLst/>
          </a:prstGeom>
        </p:spPr>
        <p:txBody>
          <a:bodyPr anchor="t">
            <a:noAutofit/>
          </a:bodyPr>
          <a:lstStyle>
            <a:lvl1pPr marL="171450" indent="-171450">
              <a:lnSpc>
                <a:spcPct val="200000"/>
              </a:lnSpc>
              <a:spcBef>
                <a:spcPts val="0"/>
              </a:spcBef>
              <a:buFont typeface="Arial" panose="020B0604020202020204" pitchFamily="34" charset="0"/>
              <a:buChar char="•"/>
              <a:defRPr sz="1200" b="0"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章节小标题</a:t>
            </a:r>
            <a:r>
              <a:rPr kumimoji="1" lang="en-US" altLang="zh-CN" dirty="0"/>
              <a:t>01</a:t>
            </a:r>
            <a:endParaRPr kumimoji="1" lang="en-US" altLang="zh-CN" dirty="0"/>
          </a:p>
          <a:p>
            <a:pPr lvl="0"/>
            <a:r>
              <a:rPr kumimoji="1" lang="zh-CN" altLang="en-US" dirty="0"/>
              <a:t>章节小标题</a:t>
            </a:r>
            <a:r>
              <a:rPr kumimoji="1" lang="en-US" altLang="zh-CN" dirty="0"/>
              <a:t>02</a:t>
            </a:r>
            <a:endParaRPr kumimoji="1" lang="en-US" altLang="zh-CN" dirty="0"/>
          </a:p>
          <a:p>
            <a:pPr lvl="0"/>
            <a:r>
              <a:rPr kumimoji="1" lang="en-US" altLang="zh-CN" dirty="0"/>
              <a:t>……</a:t>
            </a:r>
            <a:endParaRPr kumimoji="1" lang="zh-CN" altLang="en-US" dirty="0"/>
          </a:p>
        </p:txBody>
      </p:sp>
      <p:pic>
        <p:nvPicPr>
          <p:cNvPr id="16" name="图片 15"/>
          <p:cNvPicPr>
            <a:picLocks noChangeAspect="1"/>
          </p:cNvPicPr>
          <p:nvPr userDrawn="1"/>
        </p:nvPicPr>
        <p:blipFill>
          <a:blip r:embed="rId3"/>
          <a:stretch>
            <a:fillRect/>
          </a:stretch>
        </p:blipFill>
        <p:spPr>
          <a:xfrm>
            <a:off x="9792000" y="6458400"/>
            <a:ext cx="1845556" cy="187200"/>
          </a:xfrm>
          <a:prstGeom prst="rect">
            <a:avLst/>
          </a:prstGeom>
        </p:spPr>
      </p:pic>
      <p:sp>
        <p:nvSpPr>
          <p:cNvPr id="23" name="文本占位符 3"/>
          <p:cNvSpPr>
            <a:spLocks noGrp="1"/>
          </p:cNvSpPr>
          <p:nvPr>
            <p:ph type="body" sz="half" idx="39" hasCustomPrompt="1"/>
          </p:nvPr>
        </p:nvSpPr>
        <p:spPr>
          <a:xfrm>
            <a:off x="9013445" y="1767600"/>
            <a:ext cx="2729376" cy="288000"/>
          </a:xfrm>
          <a:prstGeom prst="rect">
            <a:avLst/>
          </a:prstGeom>
        </p:spPr>
        <p:txBody>
          <a:bodyPr anchor="ctr">
            <a:noAutofit/>
          </a:bodyPr>
          <a:lstStyle>
            <a:lvl1pPr marL="0" indent="0">
              <a:buNone/>
              <a:defRPr sz="1400" b="1"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单击此处编辑章节标题</a:t>
            </a:r>
            <a:endParaRPr kumimoji="1" lang="zh-CN" altLang="en-US" dirty="0"/>
          </a:p>
        </p:txBody>
      </p:sp>
      <p:sp>
        <p:nvSpPr>
          <p:cNvPr id="24" name="文本占位符 3"/>
          <p:cNvSpPr>
            <a:spLocks noGrp="1"/>
          </p:cNvSpPr>
          <p:nvPr>
            <p:ph type="body" sz="half" idx="40" hasCustomPrompt="1"/>
          </p:nvPr>
        </p:nvSpPr>
        <p:spPr>
          <a:xfrm>
            <a:off x="9013445" y="2077200"/>
            <a:ext cx="2729376" cy="1311686"/>
          </a:xfrm>
          <a:prstGeom prst="rect">
            <a:avLst/>
          </a:prstGeom>
        </p:spPr>
        <p:txBody>
          <a:bodyPr anchor="t">
            <a:noAutofit/>
          </a:bodyPr>
          <a:lstStyle>
            <a:lvl1pPr marL="171450" indent="-171450">
              <a:lnSpc>
                <a:spcPct val="200000"/>
              </a:lnSpc>
              <a:spcBef>
                <a:spcPts val="0"/>
              </a:spcBef>
              <a:buFont typeface="Arial" panose="020B0604020202020204" pitchFamily="34" charset="0"/>
              <a:buChar char="•"/>
              <a:defRPr sz="1200" b="0"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章节小标题</a:t>
            </a:r>
            <a:r>
              <a:rPr kumimoji="1" lang="en-US" altLang="zh-CN" dirty="0"/>
              <a:t>01</a:t>
            </a:r>
            <a:endParaRPr kumimoji="1" lang="en-US" altLang="zh-CN" dirty="0"/>
          </a:p>
          <a:p>
            <a:pPr lvl="0"/>
            <a:r>
              <a:rPr kumimoji="1" lang="zh-CN" altLang="en-US" dirty="0"/>
              <a:t>章节小标题</a:t>
            </a:r>
            <a:r>
              <a:rPr kumimoji="1" lang="en-US" altLang="zh-CN" dirty="0"/>
              <a:t>02</a:t>
            </a:r>
            <a:endParaRPr kumimoji="1" lang="en-US" altLang="zh-CN" dirty="0"/>
          </a:p>
          <a:p>
            <a:pPr lvl="0"/>
            <a:r>
              <a:rPr kumimoji="1" lang="en-US" altLang="zh-CN" dirty="0"/>
              <a:t>……</a:t>
            </a:r>
            <a:endParaRPr kumimoji="1" lang="zh-CN" altLang="en-US" dirty="0"/>
          </a:p>
        </p:txBody>
      </p:sp>
      <p:sp>
        <p:nvSpPr>
          <p:cNvPr id="25" name="文本占位符 3"/>
          <p:cNvSpPr>
            <a:spLocks noGrp="1"/>
          </p:cNvSpPr>
          <p:nvPr>
            <p:ph type="body" sz="half" idx="41" hasCustomPrompt="1"/>
          </p:nvPr>
        </p:nvSpPr>
        <p:spPr>
          <a:xfrm>
            <a:off x="9013445" y="3993824"/>
            <a:ext cx="2729376" cy="288000"/>
          </a:xfrm>
          <a:prstGeom prst="rect">
            <a:avLst/>
          </a:prstGeom>
        </p:spPr>
        <p:txBody>
          <a:bodyPr anchor="ctr">
            <a:noAutofit/>
          </a:bodyPr>
          <a:lstStyle>
            <a:lvl1pPr marL="0" indent="0">
              <a:buNone/>
              <a:defRPr sz="1400" b="1"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单击此处编辑章节标题</a:t>
            </a:r>
            <a:endParaRPr kumimoji="1" lang="zh-CN" altLang="en-US" dirty="0"/>
          </a:p>
        </p:txBody>
      </p:sp>
      <p:sp>
        <p:nvSpPr>
          <p:cNvPr id="26" name="文本占位符 3"/>
          <p:cNvSpPr>
            <a:spLocks noGrp="1"/>
          </p:cNvSpPr>
          <p:nvPr>
            <p:ph type="body" sz="half" idx="42" hasCustomPrompt="1"/>
          </p:nvPr>
        </p:nvSpPr>
        <p:spPr>
          <a:xfrm>
            <a:off x="9013445" y="4306228"/>
            <a:ext cx="2729376" cy="1311686"/>
          </a:xfrm>
          <a:prstGeom prst="rect">
            <a:avLst/>
          </a:prstGeom>
        </p:spPr>
        <p:txBody>
          <a:bodyPr anchor="t">
            <a:noAutofit/>
          </a:bodyPr>
          <a:lstStyle>
            <a:lvl1pPr marL="171450" indent="-171450">
              <a:lnSpc>
                <a:spcPct val="200000"/>
              </a:lnSpc>
              <a:spcBef>
                <a:spcPts val="0"/>
              </a:spcBef>
              <a:buFont typeface="Arial" panose="020B0604020202020204" pitchFamily="34" charset="0"/>
              <a:buChar char="•"/>
              <a:defRPr sz="1200" b="0"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章节小标题</a:t>
            </a:r>
            <a:r>
              <a:rPr kumimoji="1" lang="en-US" altLang="zh-CN" dirty="0"/>
              <a:t>01</a:t>
            </a:r>
            <a:endParaRPr kumimoji="1" lang="en-US" altLang="zh-CN" dirty="0"/>
          </a:p>
          <a:p>
            <a:pPr lvl="0"/>
            <a:r>
              <a:rPr kumimoji="1" lang="zh-CN" altLang="en-US" dirty="0"/>
              <a:t>章节小标题</a:t>
            </a:r>
            <a:r>
              <a:rPr kumimoji="1" lang="en-US" altLang="zh-CN" dirty="0"/>
              <a:t>02</a:t>
            </a:r>
            <a:endParaRPr kumimoji="1" lang="en-US" altLang="zh-CN" dirty="0"/>
          </a:p>
          <a:p>
            <a:pPr lvl="0"/>
            <a:r>
              <a:rPr kumimoji="1" lang="en-US" altLang="zh-CN" dirty="0"/>
              <a:t>……</a:t>
            </a:r>
            <a:endParaRPr kumimoji="1"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章节标题_白底">
    <p:spTree>
      <p:nvGrpSpPr>
        <p:cNvPr id="1" name=""/>
        <p:cNvGrpSpPr/>
        <p:nvPr/>
      </p:nvGrpSpPr>
      <p:grpSpPr>
        <a:xfrm>
          <a:off x="0" y="0"/>
          <a:ext cx="0" cy="0"/>
          <a:chOff x="0" y="0"/>
          <a:chExt cx="0" cy="0"/>
        </a:xfrm>
      </p:grpSpPr>
      <p:sp>
        <p:nvSpPr>
          <p:cNvPr id="8" name="六边形 7"/>
          <p:cNvSpPr>
            <a:spLocks noChangeAspect="1"/>
          </p:cNvSpPr>
          <p:nvPr userDrawn="1"/>
        </p:nvSpPr>
        <p:spPr>
          <a:xfrm rot="5400000">
            <a:off x="539284" y="6472124"/>
            <a:ext cx="191360" cy="165600"/>
          </a:xfrm>
          <a:prstGeom prst="hexagon">
            <a:avLst/>
          </a:prstGeom>
          <a:solidFill>
            <a:srgbClr val="002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ctrTitle" hasCustomPrompt="1"/>
          </p:nvPr>
        </p:nvSpPr>
        <p:spPr>
          <a:xfrm>
            <a:off x="460623" y="3054600"/>
            <a:ext cx="11282400" cy="748800"/>
          </a:xfrm>
          <a:prstGeom prst="rect">
            <a:avLst/>
          </a:prstGeom>
        </p:spPr>
        <p:txBody>
          <a:bodyPr anchor="b">
            <a:normAutofit/>
          </a:bodyPr>
          <a:lstStyle>
            <a:lvl1pPr algn="l">
              <a:defRPr sz="4000" b="1" i="0" baseline="0">
                <a:latin typeface="Arial" panose="020B0604020202020204" pitchFamily="34" charset="0"/>
                <a:ea typeface="微软雅黑" panose="020B0503020204020204" pitchFamily="34" charset="-122"/>
              </a:defRPr>
            </a:lvl1pPr>
          </a:lstStyle>
          <a:p>
            <a:r>
              <a:rPr kumimoji="1" lang="zh-CN" altLang="en-US" dirty="0"/>
              <a:t>单击此处编辑章节标题</a:t>
            </a:r>
            <a:endParaRPr kumimoji="1" lang="zh-CN" altLang="en-US" dirty="0"/>
          </a:p>
        </p:txBody>
      </p:sp>
      <p:sp>
        <p:nvSpPr>
          <p:cNvPr id="4" name="灯片编号占位符 5"/>
          <p:cNvSpPr txBox="1"/>
          <p:nvPr userDrawn="1"/>
        </p:nvSpPr>
        <p:spPr>
          <a:xfrm>
            <a:off x="446400" y="6372000"/>
            <a:ext cx="379156" cy="365125"/>
          </a:xfrm>
          <a:prstGeom prst="rect">
            <a:avLst/>
          </a:prstGeom>
        </p:spPr>
        <p:txBody>
          <a:bodyPr vert="horz" lIns="91440" tIns="45720" rIns="91440" bIns="45720" rtlCol="0" anchor="ctr"/>
          <a:lstStyle>
            <a:defPPr>
              <a:defRPr lang="zh-CN"/>
            </a:defPPr>
            <a:lvl1pPr marL="0" algn="ctr" defTabSz="914400" rtl="0" eaLnBrk="1" latinLnBrk="0" hangingPunct="1">
              <a:defRPr sz="600" b="0" i="0" kern="1200">
                <a:solidFill>
                  <a:schemeClr val="bg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5EB1C3-3A1F-5444-83DA-CFB0D9AA77F2}" type="slidenum">
              <a:rPr kumimoji="1" lang="zh-CN" altLang="en-US" smtClean="0"/>
            </a:fld>
            <a:endParaRPr kumimoji="1" lang="zh-CN" altLang="en-US" dirty="0"/>
          </a:p>
        </p:txBody>
      </p:sp>
      <p:pic>
        <p:nvPicPr>
          <p:cNvPr id="7" name="图片 6"/>
          <p:cNvPicPr>
            <a:picLocks noChangeAspect="1"/>
          </p:cNvPicPr>
          <p:nvPr userDrawn="1"/>
        </p:nvPicPr>
        <p:blipFill>
          <a:blip r:embed="rId2"/>
          <a:stretch>
            <a:fillRect/>
          </a:stretch>
        </p:blipFill>
        <p:spPr>
          <a:xfrm>
            <a:off x="9792338" y="6458400"/>
            <a:ext cx="1845555" cy="1872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章节标题_蓝底">
    <p:bg>
      <p:bgPr>
        <a:gradFill>
          <a:gsLst>
            <a:gs pos="0">
              <a:srgbClr val="3165F3"/>
            </a:gs>
            <a:gs pos="100000">
              <a:srgbClr val="002FA7"/>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57157" y="3054600"/>
            <a:ext cx="11282400" cy="748800"/>
          </a:xfrm>
          <a:prstGeom prst="rect">
            <a:avLst/>
          </a:prstGeom>
        </p:spPr>
        <p:txBody>
          <a:bodyPr anchor="b">
            <a:normAutofit/>
          </a:bodyPr>
          <a:lstStyle>
            <a:lvl1pPr algn="l">
              <a:defRPr sz="4000" b="1" i="0" baseline="0">
                <a:solidFill>
                  <a:schemeClr val="bg1"/>
                </a:solidFill>
                <a:latin typeface="Arial" panose="020B0604020202020204" pitchFamily="34" charset="0"/>
                <a:ea typeface="微软雅黑" panose="020B0503020204020204" pitchFamily="34" charset="-122"/>
              </a:defRPr>
            </a:lvl1pPr>
          </a:lstStyle>
          <a:p>
            <a:r>
              <a:rPr kumimoji="1" lang="zh-CN" altLang="en-US" dirty="0"/>
              <a:t>单击此处编辑章节标题</a:t>
            </a:r>
            <a:endParaRPr kumimoji="1" lang="zh-CN" altLang="en-US" dirty="0"/>
          </a:p>
        </p:txBody>
      </p:sp>
      <p:pic>
        <p:nvPicPr>
          <p:cNvPr id="3" name="图片 2"/>
          <p:cNvPicPr>
            <a:picLocks noChangeAspect="1"/>
          </p:cNvPicPr>
          <p:nvPr userDrawn="1"/>
        </p:nvPicPr>
        <p:blipFill>
          <a:blip r:embed="rId2"/>
          <a:stretch>
            <a:fillRect/>
          </a:stretch>
        </p:blipFill>
        <p:spPr>
          <a:xfrm>
            <a:off x="9792000" y="6458400"/>
            <a:ext cx="1845556" cy="187200"/>
          </a:xfrm>
          <a:prstGeom prst="rect">
            <a:avLst/>
          </a:prstGeom>
        </p:spPr>
      </p:pic>
      <p:sp>
        <p:nvSpPr>
          <p:cNvPr id="4" name="六边形 3"/>
          <p:cNvSpPr>
            <a:spLocks noChangeAspect="1"/>
          </p:cNvSpPr>
          <p:nvPr userDrawn="1"/>
        </p:nvSpPr>
        <p:spPr>
          <a:xfrm rot="5400000">
            <a:off x="540000" y="6472800"/>
            <a:ext cx="192096" cy="1656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灯片编号占位符 5"/>
          <p:cNvSpPr>
            <a:spLocks noGrp="1"/>
          </p:cNvSpPr>
          <p:nvPr>
            <p:ph type="sldNum" sz="quarter" idx="33"/>
          </p:nvPr>
        </p:nvSpPr>
        <p:spPr>
          <a:xfrm>
            <a:off x="446400" y="6372983"/>
            <a:ext cx="379156" cy="365125"/>
          </a:xfrm>
          <a:prstGeom prst="rect">
            <a:avLst/>
          </a:prstGeom>
        </p:spPr>
        <p:txBody>
          <a:bodyPr anchor="ctr" anchorCtr="1"/>
          <a:lstStyle>
            <a:lvl1pPr algn="ctr">
              <a:defRPr sz="600" b="0" i="0">
                <a:solidFill>
                  <a:srgbClr val="002FA7"/>
                </a:solidFill>
                <a:latin typeface="微软雅黑" panose="020B0503020204020204" pitchFamily="34" charset="-122"/>
                <a:ea typeface="微软雅黑" panose="020B0503020204020204" pitchFamily="34" charset="-122"/>
              </a:defRPr>
            </a:lvl1pPr>
          </a:lstStyle>
          <a:p>
            <a:fld id="{665EB1C3-3A1F-5444-83DA-CFB0D9AA77F2}" type="slidenum">
              <a:rPr kumimoji="1" lang="zh-CN" altLang="en-US" smtClean="0"/>
            </a:fld>
            <a:endParaRPr kumimoji="1"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白底">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9792338" y="6458400"/>
            <a:ext cx="1845555" cy="187200"/>
          </a:xfrm>
          <a:prstGeom prst="rect">
            <a:avLst/>
          </a:prstGeom>
        </p:spPr>
      </p:pic>
      <p:sp>
        <p:nvSpPr>
          <p:cNvPr id="2" name="标题 1"/>
          <p:cNvSpPr>
            <a:spLocks noGrp="1"/>
          </p:cNvSpPr>
          <p:nvPr>
            <p:ph type="title" hasCustomPrompt="1"/>
          </p:nvPr>
        </p:nvSpPr>
        <p:spPr>
          <a:xfrm>
            <a:off x="460793" y="344653"/>
            <a:ext cx="11282028" cy="648000"/>
          </a:xfrm>
          <a:prstGeom prst="rect">
            <a:avLst/>
          </a:prstGeom>
        </p:spPr>
        <p:txBody>
          <a:bodyPr anchor="ctr"/>
          <a:lstStyle>
            <a:lvl1pPr>
              <a:lnSpc>
                <a:spcPct val="100000"/>
              </a:lnSpc>
              <a:defRPr sz="3200" b="1" i="0" baseline="0">
                <a:latin typeface="Arial" panose="020B0604020202020204" pitchFamily="34" charset="0"/>
                <a:ea typeface="微软雅黑" panose="020B0503020204020204" pitchFamily="34" charset="-122"/>
              </a:defRPr>
            </a:lvl1pPr>
          </a:lstStyle>
          <a:p>
            <a:r>
              <a:rPr kumimoji="1" lang="zh-CN" altLang="en-US" dirty="0"/>
              <a:t>单击此处编辑标题</a:t>
            </a:r>
            <a:endParaRPr kumimoji="1" lang="zh-CN" altLang="en-US" dirty="0"/>
          </a:p>
        </p:txBody>
      </p:sp>
      <p:sp>
        <p:nvSpPr>
          <p:cNvPr id="4" name="文本占位符 3"/>
          <p:cNvSpPr>
            <a:spLocks noGrp="1"/>
          </p:cNvSpPr>
          <p:nvPr>
            <p:ph type="body" sz="half" idx="2" hasCustomPrompt="1"/>
          </p:nvPr>
        </p:nvSpPr>
        <p:spPr>
          <a:xfrm>
            <a:off x="460800" y="1065600"/>
            <a:ext cx="11282028" cy="288000"/>
          </a:xfrm>
          <a:prstGeom prst="rect">
            <a:avLst/>
          </a:prstGeom>
        </p:spPr>
        <p:txBody>
          <a:bodyPr anchor="ctr">
            <a:normAutofit/>
          </a:bodyPr>
          <a:lstStyle>
            <a:lvl1pPr marL="0" indent="0">
              <a:buNone/>
              <a:defRPr sz="1400" b="0" i="0" baseline="0">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单击此处编辑副标题</a:t>
            </a:r>
            <a:endParaRPr kumimoji="1" lang="zh-CN" altLang="en-US" dirty="0"/>
          </a:p>
        </p:txBody>
      </p:sp>
      <p:sp>
        <p:nvSpPr>
          <p:cNvPr id="8" name="文本占位符 3"/>
          <p:cNvSpPr>
            <a:spLocks noGrp="1"/>
          </p:cNvSpPr>
          <p:nvPr>
            <p:ph type="body" sz="half" idx="10" hasCustomPrompt="1"/>
          </p:nvPr>
        </p:nvSpPr>
        <p:spPr>
          <a:xfrm>
            <a:off x="460793" y="1440844"/>
            <a:ext cx="11282028" cy="4867881"/>
          </a:xfrm>
          <a:prstGeom prst="rect">
            <a:avLst/>
          </a:prstGeom>
        </p:spPr>
        <p:txBody>
          <a:bodyPr anchor="t" anchorCtr="0">
            <a:normAutofit/>
          </a:bodyPr>
          <a:lstStyle>
            <a:lvl1pPr marL="0" indent="0">
              <a:lnSpc>
                <a:spcPct val="150000"/>
              </a:lnSpc>
              <a:spcBef>
                <a:spcPts val="0"/>
              </a:spcBef>
              <a:buNone/>
              <a:defRPr sz="1200" b="0" i="0" baseline="0">
                <a:solidFill>
                  <a:schemeClr val="tx1">
                    <a:lumMod val="75000"/>
                    <a:lumOff val="25000"/>
                  </a:schemeClr>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正文内容</a:t>
            </a:r>
            <a:endParaRPr kumimoji="1" lang="zh-CN" altLang="en-US" dirty="0"/>
          </a:p>
        </p:txBody>
      </p:sp>
      <p:sp>
        <p:nvSpPr>
          <p:cNvPr id="6" name="六边形 5"/>
          <p:cNvSpPr>
            <a:spLocks noChangeAspect="1"/>
          </p:cNvSpPr>
          <p:nvPr userDrawn="1"/>
        </p:nvSpPr>
        <p:spPr>
          <a:xfrm rot="5400000">
            <a:off x="539284" y="6472124"/>
            <a:ext cx="191360" cy="165600"/>
          </a:xfrm>
          <a:prstGeom prst="hexagon">
            <a:avLst/>
          </a:prstGeom>
          <a:solidFill>
            <a:srgbClr val="002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灯片编号占位符 5"/>
          <p:cNvSpPr txBox="1"/>
          <p:nvPr userDrawn="1"/>
        </p:nvSpPr>
        <p:spPr>
          <a:xfrm>
            <a:off x="446400" y="6372000"/>
            <a:ext cx="379156" cy="365125"/>
          </a:xfrm>
          <a:prstGeom prst="rect">
            <a:avLst/>
          </a:prstGeom>
        </p:spPr>
        <p:txBody>
          <a:bodyPr vert="horz" lIns="91440" tIns="45720" rIns="91440" bIns="45720" rtlCol="0" anchor="ctr"/>
          <a:lstStyle>
            <a:defPPr>
              <a:defRPr lang="zh-CN"/>
            </a:defPPr>
            <a:lvl1pPr marL="0" algn="ctr" defTabSz="914400" rtl="0" eaLnBrk="1" latinLnBrk="0" hangingPunct="1">
              <a:defRPr sz="600" b="0" i="0" kern="1200">
                <a:solidFill>
                  <a:schemeClr val="bg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5EB1C3-3A1F-5444-83DA-CFB0D9AA77F2}" type="slidenum">
              <a:rPr kumimoji="1" lang="zh-CN" altLang="en-US" smtClean="0"/>
            </a:fld>
            <a:endParaRPr kumimoji="1"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蓝底">
    <p:bg>
      <p:bgPr>
        <a:gradFill>
          <a:gsLst>
            <a:gs pos="0">
              <a:srgbClr val="3165F3"/>
            </a:gs>
            <a:gs pos="100000">
              <a:srgbClr val="002FA7"/>
            </a:gs>
          </a:gsLst>
          <a:lin ang="5400000" scaled="0"/>
        </a:gra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9792000" y="6458400"/>
            <a:ext cx="1845556" cy="187200"/>
          </a:xfrm>
          <a:prstGeom prst="rect">
            <a:avLst/>
          </a:prstGeom>
        </p:spPr>
      </p:pic>
      <p:sp>
        <p:nvSpPr>
          <p:cNvPr id="8" name="六边形 7"/>
          <p:cNvSpPr>
            <a:spLocks noChangeAspect="1"/>
          </p:cNvSpPr>
          <p:nvPr userDrawn="1"/>
        </p:nvSpPr>
        <p:spPr>
          <a:xfrm rot="5400000">
            <a:off x="540000" y="6472800"/>
            <a:ext cx="192096" cy="1656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灯片编号占位符 5"/>
          <p:cNvSpPr>
            <a:spLocks noGrp="1"/>
          </p:cNvSpPr>
          <p:nvPr>
            <p:ph type="sldNum" sz="quarter" idx="33"/>
          </p:nvPr>
        </p:nvSpPr>
        <p:spPr>
          <a:xfrm>
            <a:off x="446400" y="6372983"/>
            <a:ext cx="379156" cy="365125"/>
          </a:xfrm>
          <a:prstGeom prst="rect">
            <a:avLst/>
          </a:prstGeom>
        </p:spPr>
        <p:txBody>
          <a:bodyPr anchor="ctr" anchorCtr="1"/>
          <a:lstStyle>
            <a:lvl1pPr algn="ctr">
              <a:defRPr sz="600" b="0" i="0">
                <a:solidFill>
                  <a:srgbClr val="002FA7"/>
                </a:solidFill>
                <a:latin typeface="微软雅黑" panose="020B0503020204020204" pitchFamily="34" charset="-122"/>
                <a:ea typeface="微软雅黑" panose="020B0503020204020204" pitchFamily="34" charset="-122"/>
              </a:defRPr>
            </a:lvl1pPr>
          </a:lstStyle>
          <a:p>
            <a:fld id="{665EB1C3-3A1F-5444-83DA-CFB0D9AA77F2}" type="slidenum">
              <a:rPr kumimoji="1" lang="zh-CN" altLang="en-US" smtClean="0"/>
            </a:fld>
            <a:endParaRPr kumimoji="1" lang="zh-CN" altLang="en-US" dirty="0"/>
          </a:p>
        </p:txBody>
      </p:sp>
      <p:sp>
        <p:nvSpPr>
          <p:cNvPr id="6" name="标题 1"/>
          <p:cNvSpPr>
            <a:spLocks noGrp="1"/>
          </p:cNvSpPr>
          <p:nvPr>
            <p:ph type="title" hasCustomPrompt="1"/>
          </p:nvPr>
        </p:nvSpPr>
        <p:spPr>
          <a:xfrm>
            <a:off x="460793" y="344653"/>
            <a:ext cx="11282028" cy="648000"/>
          </a:xfrm>
          <a:prstGeom prst="rect">
            <a:avLst/>
          </a:prstGeom>
        </p:spPr>
        <p:txBody>
          <a:bodyPr anchor="ctr"/>
          <a:lstStyle>
            <a:lvl1pPr>
              <a:lnSpc>
                <a:spcPct val="100000"/>
              </a:lnSpc>
              <a:defRPr sz="3200" b="1" i="0" baseline="0">
                <a:solidFill>
                  <a:schemeClr val="bg1"/>
                </a:solidFill>
                <a:latin typeface="Arial" panose="020B0604020202020204" pitchFamily="34" charset="0"/>
                <a:ea typeface="微软雅黑" panose="020B0503020204020204" pitchFamily="34" charset="-122"/>
              </a:defRPr>
            </a:lvl1pPr>
          </a:lstStyle>
          <a:p>
            <a:r>
              <a:rPr kumimoji="1" lang="zh-CN" altLang="en-US" dirty="0"/>
              <a:t>单击此处编辑标题</a:t>
            </a:r>
            <a:endParaRPr kumimoji="1" lang="zh-CN" altLang="en-US" dirty="0"/>
          </a:p>
        </p:txBody>
      </p:sp>
      <p:sp>
        <p:nvSpPr>
          <p:cNvPr id="9" name="文本占位符 3"/>
          <p:cNvSpPr>
            <a:spLocks noGrp="1"/>
          </p:cNvSpPr>
          <p:nvPr>
            <p:ph type="body" sz="half" idx="2" hasCustomPrompt="1"/>
          </p:nvPr>
        </p:nvSpPr>
        <p:spPr>
          <a:xfrm>
            <a:off x="460800" y="1065600"/>
            <a:ext cx="11282028" cy="288000"/>
          </a:xfrm>
          <a:prstGeom prst="rect">
            <a:avLst/>
          </a:prstGeom>
        </p:spPr>
        <p:txBody>
          <a:bodyPr anchor="ctr">
            <a:normAutofit/>
          </a:bodyPr>
          <a:lstStyle>
            <a:lvl1pPr marL="0" indent="0">
              <a:buNone/>
              <a:defRPr sz="1400" b="0"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单击此处编辑副标题</a:t>
            </a:r>
            <a:endParaRPr kumimoji="1" lang="zh-CN" altLang="en-US" dirty="0"/>
          </a:p>
        </p:txBody>
      </p:sp>
      <p:sp>
        <p:nvSpPr>
          <p:cNvPr id="10" name="文本占位符 3"/>
          <p:cNvSpPr>
            <a:spLocks noGrp="1"/>
          </p:cNvSpPr>
          <p:nvPr>
            <p:ph type="body" sz="half" idx="10" hasCustomPrompt="1"/>
          </p:nvPr>
        </p:nvSpPr>
        <p:spPr>
          <a:xfrm>
            <a:off x="460793" y="1440000"/>
            <a:ext cx="11282028" cy="4867200"/>
          </a:xfrm>
          <a:prstGeom prst="rect">
            <a:avLst/>
          </a:prstGeom>
        </p:spPr>
        <p:txBody>
          <a:bodyPr anchor="t" anchorCtr="0">
            <a:normAutofit/>
          </a:bodyPr>
          <a:lstStyle>
            <a:lvl1pPr marL="0" indent="0">
              <a:lnSpc>
                <a:spcPct val="150000"/>
              </a:lnSpc>
              <a:spcBef>
                <a:spcPts val="0"/>
              </a:spcBef>
              <a:buNone/>
              <a:defRPr sz="1200" b="0"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正文内容</a:t>
            </a:r>
            <a:endParaRPr kumimoji="1"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_带logo">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9792338" y="6458400"/>
            <a:ext cx="1845555" cy="187200"/>
          </a:xfrm>
          <a:prstGeom prst="rect">
            <a:avLst/>
          </a:prstGeom>
        </p:spPr>
      </p:pic>
      <p:sp>
        <p:nvSpPr>
          <p:cNvPr id="8" name="六边形 7"/>
          <p:cNvSpPr>
            <a:spLocks noChangeAspect="1"/>
          </p:cNvSpPr>
          <p:nvPr userDrawn="1"/>
        </p:nvSpPr>
        <p:spPr>
          <a:xfrm rot="5400000">
            <a:off x="539284" y="6472124"/>
            <a:ext cx="191360" cy="165600"/>
          </a:xfrm>
          <a:prstGeom prst="hexagon">
            <a:avLst/>
          </a:prstGeom>
          <a:solidFill>
            <a:srgbClr val="002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灯片编号占位符 5"/>
          <p:cNvSpPr txBox="1"/>
          <p:nvPr userDrawn="1"/>
        </p:nvSpPr>
        <p:spPr>
          <a:xfrm>
            <a:off x="446400" y="6372000"/>
            <a:ext cx="379156" cy="365125"/>
          </a:xfrm>
          <a:prstGeom prst="rect">
            <a:avLst/>
          </a:prstGeom>
        </p:spPr>
        <p:txBody>
          <a:bodyPr vert="horz" lIns="91440" tIns="45720" rIns="91440" bIns="45720" rtlCol="0" anchor="ctr"/>
          <a:lstStyle>
            <a:defPPr>
              <a:defRPr lang="zh-CN"/>
            </a:defPPr>
            <a:lvl1pPr marL="0" algn="ctr" defTabSz="914400" rtl="0" eaLnBrk="1" latinLnBrk="0" hangingPunct="1">
              <a:defRPr sz="600" b="0" i="0" kern="1200">
                <a:solidFill>
                  <a:schemeClr val="bg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5EB1C3-3A1F-5444-83DA-CFB0D9AA77F2}" type="slidenum">
              <a:rPr kumimoji="1" lang="zh-CN" altLang="en-US" smtClean="0"/>
            </a:fld>
            <a:endParaRPr kumimoji="1"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_无logo">
    <p:spTree>
      <p:nvGrpSpPr>
        <p:cNvPr id="1" name=""/>
        <p:cNvGrpSpPr/>
        <p:nvPr/>
      </p:nvGrpSpPr>
      <p:grpSpPr>
        <a:xfrm>
          <a:off x="0" y="0"/>
          <a:ext cx="0" cy="0"/>
          <a:chOff x="0" y="0"/>
          <a:chExt cx="0" cy="0"/>
        </a:xfrm>
      </p:grpSpPr>
      <p:sp>
        <p:nvSpPr>
          <p:cNvPr id="2" name="六边形 1"/>
          <p:cNvSpPr>
            <a:spLocks noChangeAspect="1"/>
          </p:cNvSpPr>
          <p:nvPr userDrawn="1"/>
        </p:nvSpPr>
        <p:spPr>
          <a:xfrm rot="5400000">
            <a:off x="539284" y="6472124"/>
            <a:ext cx="191360" cy="165600"/>
          </a:xfrm>
          <a:prstGeom prst="hexagon">
            <a:avLst/>
          </a:prstGeom>
          <a:solidFill>
            <a:srgbClr val="002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灯片编号占位符 5"/>
          <p:cNvSpPr txBox="1"/>
          <p:nvPr userDrawn="1"/>
        </p:nvSpPr>
        <p:spPr>
          <a:xfrm>
            <a:off x="446400" y="6372000"/>
            <a:ext cx="379156" cy="365125"/>
          </a:xfrm>
          <a:prstGeom prst="rect">
            <a:avLst/>
          </a:prstGeom>
        </p:spPr>
        <p:txBody>
          <a:bodyPr vert="horz" lIns="91440" tIns="45720" rIns="91440" bIns="45720" rtlCol="0" anchor="ctr"/>
          <a:lstStyle>
            <a:defPPr>
              <a:defRPr lang="zh-CN"/>
            </a:defPPr>
            <a:lvl1pPr marL="0" algn="ctr" defTabSz="914400" rtl="0" eaLnBrk="1" latinLnBrk="0" hangingPunct="1">
              <a:defRPr sz="600" b="0" i="0" kern="1200">
                <a:solidFill>
                  <a:schemeClr val="bg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5EB1C3-3A1F-5444-83DA-CFB0D9AA77F2}" type="slidenum">
              <a:rPr kumimoji="1" lang="zh-CN" altLang="en-US" smtClean="0"/>
            </a:fld>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60793" y="344653"/>
            <a:ext cx="11282028" cy="648000"/>
          </a:xfrm>
          <a:prstGeom prst="rect">
            <a:avLst/>
          </a:prstGeom>
        </p:spPr>
        <p:txBody>
          <a:bodyPr anchor="ctr"/>
          <a:lstStyle>
            <a:lvl1pPr>
              <a:lnSpc>
                <a:spcPct val="100000"/>
              </a:lnSpc>
              <a:defRPr sz="3200" b="1" i="0">
                <a:solidFill>
                  <a:schemeClr val="bg1"/>
                </a:solidFill>
                <a:latin typeface="微软雅黑" panose="020B0503020204020204" pitchFamily="34" charset="-122"/>
                <a:ea typeface="微软雅黑" panose="020B0503020204020204" pitchFamily="34" charset="-122"/>
              </a:defRPr>
            </a:lvl1pPr>
          </a:lstStyle>
          <a:p>
            <a:r>
              <a:rPr kumimoji="1" lang="zh-CN" altLang="en-US" dirty="0"/>
              <a:t>目录页</a:t>
            </a:r>
            <a:r>
              <a:rPr kumimoji="1" lang="en-US" altLang="zh-CN" dirty="0"/>
              <a:t>_1</a:t>
            </a:r>
            <a:endParaRPr kumimoji="1" lang="zh-CN" altLang="en-US" dirty="0"/>
          </a:p>
        </p:txBody>
      </p:sp>
      <p:sp>
        <p:nvSpPr>
          <p:cNvPr id="6" name="文本占位符 3"/>
          <p:cNvSpPr>
            <a:spLocks noGrp="1"/>
          </p:cNvSpPr>
          <p:nvPr>
            <p:ph type="body" sz="half" idx="34" hasCustomPrompt="1"/>
          </p:nvPr>
        </p:nvSpPr>
        <p:spPr>
          <a:xfrm>
            <a:off x="460792" y="1052514"/>
            <a:ext cx="11282028" cy="5256212"/>
          </a:xfrm>
          <a:prstGeom prst="rect">
            <a:avLst/>
          </a:prstGeom>
        </p:spPr>
        <p:txBody>
          <a:bodyPr anchor="t">
            <a:noAutofit/>
          </a:bodyPr>
          <a:lstStyle>
            <a:lvl1pPr marL="171450" indent="-171450">
              <a:lnSpc>
                <a:spcPct val="200000"/>
              </a:lnSpc>
              <a:spcBef>
                <a:spcPts val="0"/>
              </a:spcBef>
              <a:buFont typeface="Wingdings" panose="05000000000000000000" pitchFamily="2" charset="2"/>
              <a:buChar char="l"/>
              <a:defRPr sz="1600" b="1" i="0" baseline="0">
                <a:solidFill>
                  <a:schemeClr val="bg1"/>
                </a:solidFill>
                <a:latin typeface="Arial" panose="020B0604020202020204" pitchFamily="34" charset="0"/>
                <a:ea typeface="微软雅黑" panose="020B0503020204020204" pitchFamily="34" charset="-122"/>
              </a:defRPr>
            </a:lvl1pPr>
            <a:lvl2pPr marL="457200" indent="0">
              <a:lnSpc>
                <a:spcPct val="150000"/>
              </a:lnSpc>
              <a:buNone/>
              <a:defRPr sz="1200">
                <a:solidFill>
                  <a:schemeClr val="bg1"/>
                </a:solidFill>
                <a:latin typeface="微软雅黑" panose="020B0503020204020204" pitchFamily="34" charset="-122"/>
                <a:ea typeface="微软雅黑" panose="020B0503020204020204" pitchFamily="34" charset="-122"/>
              </a:defRPr>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 单击此处编辑章节标题</a:t>
            </a:r>
            <a:r>
              <a:rPr kumimoji="1" lang="en-US" altLang="zh-CN" dirty="0"/>
              <a:t>1</a:t>
            </a:r>
            <a:endParaRPr kumimoji="1" lang="en-US" altLang="zh-CN" dirty="0"/>
          </a:p>
          <a:p>
            <a:pPr lvl="0"/>
            <a:r>
              <a:rPr kumimoji="1" lang="zh-CN" altLang="en-US" dirty="0"/>
              <a:t> 单击此处编辑章节标题</a:t>
            </a:r>
            <a:r>
              <a:rPr kumimoji="1" lang="en-US" altLang="zh-CN" dirty="0"/>
              <a:t>2</a:t>
            </a:r>
            <a:endParaRPr kumimoji="1" lang="en-US" altLang="zh-CN" dirty="0"/>
          </a:p>
          <a:p>
            <a:pPr lvl="1"/>
            <a:r>
              <a:rPr kumimoji="1" lang="zh-CN" altLang="en-US" dirty="0"/>
              <a:t>章节小标题</a:t>
            </a:r>
            <a:r>
              <a:rPr kumimoji="1" lang="en-US" altLang="zh-CN" dirty="0"/>
              <a:t>2.1</a:t>
            </a:r>
            <a:endParaRPr kumimoji="1" lang="en-US" altLang="zh-CN" dirty="0"/>
          </a:p>
          <a:p>
            <a:pPr lvl="1"/>
            <a:r>
              <a:rPr kumimoji="1" lang="zh-CN" altLang="en-US" dirty="0"/>
              <a:t>章节小标题</a:t>
            </a:r>
            <a:r>
              <a:rPr kumimoji="1" lang="en-US" altLang="zh-CN" dirty="0"/>
              <a:t>2.2</a:t>
            </a:r>
            <a:endParaRPr kumimoji="1" lang="en-US" altLang="zh-CN" dirty="0"/>
          </a:p>
          <a:p>
            <a:pPr marL="171450" marR="0" lvl="0" indent="-171450" algn="l" defTabSz="914400" rtl="0" eaLnBrk="1" fontAlgn="auto" latinLnBrk="0" hangingPunct="1">
              <a:lnSpc>
                <a:spcPct val="200000"/>
              </a:lnSpc>
              <a:spcBef>
                <a:spcPts val="0"/>
              </a:spcBef>
              <a:spcAft>
                <a:spcPts val="0"/>
              </a:spcAft>
              <a:buClrTx/>
              <a:buSzTx/>
              <a:buFont typeface="Wingdings" panose="05000000000000000000" pitchFamily="2" charset="2"/>
              <a:buChar char="l"/>
              <a:defRPr/>
            </a:pPr>
            <a:r>
              <a:rPr kumimoji="1" lang="zh-CN" altLang="en-US" dirty="0"/>
              <a:t> 单击此处编辑章节标题</a:t>
            </a:r>
            <a:r>
              <a:rPr kumimoji="1" lang="en-US" altLang="zh-CN" dirty="0"/>
              <a:t>3</a:t>
            </a:r>
            <a:endParaRPr kumimoji="1" lang="en-US" altLang="zh-CN" dirty="0"/>
          </a:p>
          <a:p>
            <a:pPr lvl="1"/>
            <a:r>
              <a:rPr kumimoji="1" lang="zh-CN" altLang="en-US" dirty="0"/>
              <a:t>章节小标题</a:t>
            </a:r>
            <a:r>
              <a:rPr kumimoji="1" lang="en-US" altLang="zh-CN" dirty="0"/>
              <a:t>3.1</a:t>
            </a:r>
            <a:endParaRPr kumimoji="1" lang="en-US" altLang="zh-CN" dirty="0"/>
          </a:p>
          <a:p>
            <a:pPr lvl="1"/>
            <a:r>
              <a:rPr kumimoji="1" lang="zh-CN" altLang="en-US" dirty="0"/>
              <a:t>章节小标题</a:t>
            </a:r>
            <a:r>
              <a:rPr kumimoji="1" lang="en-US" altLang="zh-CN" dirty="0"/>
              <a:t>3.2</a:t>
            </a:r>
            <a:endParaRPr kumimoji="1" lang="en-US" altLang="zh-CN" dirty="0"/>
          </a:p>
          <a:p>
            <a:pPr marL="457200" marR="0" lvl="1" indent="0" algn="l" defTabSz="914400" rtl="0" eaLnBrk="1" fontAlgn="auto" latinLnBrk="0" hangingPunct="1">
              <a:lnSpc>
                <a:spcPct val="150000"/>
              </a:lnSpc>
              <a:spcBef>
                <a:spcPts val="500"/>
              </a:spcBef>
              <a:spcAft>
                <a:spcPts val="0"/>
              </a:spcAft>
              <a:buClrTx/>
              <a:buSzTx/>
              <a:buFont typeface="Arial" panose="020B0604020202020204" pitchFamily="34" charset="0"/>
              <a:buNone/>
              <a:defRPr/>
            </a:pPr>
            <a:r>
              <a:rPr kumimoji="1" lang="zh-CN" altLang="en-US" dirty="0"/>
              <a:t>章节小标题</a:t>
            </a:r>
            <a:r>
              <a:rPr kumimoji="1" lang="en-US" altLang="zh-CN" dirty="0"/>
              <a:t>3.3</a:t>
            </a:r>
            <a:endParaRPr kumimoji="1" lang="en-US" altLang="zh-CN" dirty="0"/>
          </a:p>
          <a:p>
            <a:pPr marL="171450" marR="0" lvl="0" indent="-171450" algn="l" defTabSz="914400" rtl="0" eaLnBrk="1" fontAlgn="auto" latinLnBrk="0" hangingPunct="1">
              <a:lnSpc>
                <a:spcPct val="200000"/>
              </a:lnSpc>
              <a:spcBef>
                <a:spcPts val="0"/>
              </a:spcBef>
              <a:spcAft>
                <a:spcPts val="0"/>
              </a:spcAft>
              <a:buClrTx/>
              <a:buSzTx/>
              <a:buFont typeface="Wingdings" panose="05000000000000000000" pitchFamily="2" charset="2"/>
              <a:buChar char="l"/>
              <a:defRPr/>
            </a:pPr>
            <a:r>
              <a:rPr kumimoji="1" lang="zh-CN" altLang="en-US" dirty="0"/>
              <a:t> 单击此处编辑章节标题</a:t>
            </a:r>
            <a:r>
              <a:rPr kumimoji="1" lang="en-US" altLang="zh-CN" dirty="0"/>
              <a:t>4</a:t>
            </a:r>
            <a:endParaRPr kumimoji="1" lang="en-US" altLang="zh-CN" dirty="0"/>
          </a:p>
          <a:p>
            <a:pPr marL="171450" marR="0" lvl="0" indent="-171450" algn="l" defTabSz="914400" rtl="0" eaLnBrk="1" fontAlgn="auto" latinLnBrk="0" hangingPunct="1">
              <a:lnSpc>
                <a:spcPct val="200000"/>
              </a:lnSpc>
              <a:spcBef>
                <a:spcPts val="0"/>
              </a:spcBef>
              <a:spcAft>
                <a:spcPts val="0"/>
              </a:spcAft>
              <a:buClrTx/>
              <a:buSzTx/>
              <a:buFont typeface="Wingdings" panose="05000000000000000000" pitchFamily="2" charset="2"/>
              <a:buChar char="l"/>
              <a:defRPr/>
            </a:pPr>
            <a:r>
              <a:rPr kumimoji="1" lang="zh-CN" altLang="en-US" dirty="0"/>
              <a:t> 单击此处编辑章节标题</a:t>
            </a:r>
            <a:r>
              <a:rPr kumimoji="1" lang="en-US" altLang="zh-CN" dirty="0"/>
              <a:t>5</a:t>
            </a:r>
            <a:endParaRPr kumimoji="1" lang="en-US" altLang="zh-CN" dirty="0"/>
          </a:p>
        </p:txBody>
      </p:sp>
      <p:pic>
        <p:nvPicPr>
          <p:cNvPr id="16" name="图片 15"/>
          <p:cNvPicPr>
            <a:picLocks noChangeAspect="1"/>
          </p:cNvPicPr>
          <p:nvPr userDrawn="1"/>
        </p:nvPicPr>
        <p:blipFill>
          <a:blip r:embed="rId3"/>
          <a:stretch>
            <a:fillRect/>
          </a:stretch>
        </p:blipFill>
        <p:spPr>
          <a:xfrm>
            <a:off x="9792000" y="6458400"/>
            <a:ext cx="1845556" cy="1872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结束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标题 1"/>
          <p:cNvSpPr>
            <a:spLocks noGrp="1"/>
          </p:cNvSpPr>
          <p:nvPr>
            <p:ph type="ctrTitle" hasCustomPrompt="1"/>
          </p:nvPr>
        </p:nvSpPr>
        <p:spPr>
          <a:xfrm>
            <a:off x="460625" y="3054600"/>
            <a:ext cx="11282400" cy="748800"/>
          </a:xfrm>
          <a:prstGeom prst="rect">
            <a:avLst/>
          </a:prstGeom>
        </p:spPr>
        <p:txBody>
          <a:bodyPr anchor="ctr">
            <a:normAutofit/>
          </a:bodyPr>
          <a:lstStyle>
            <a:lvl1pPr algn="l">
              <a:defRPr sz="4000" b="1" i="0">
                <a:solidFill>
                  <a:schemeClr val="bg1"/>
                </a:solidFill>
                <a:latin typeface="Arial" panose="020B0604020202020204" pitchFamily="34" charset="0"/>
                <a:ea typeface="微软雅黑" panose="020B0503020204020204" pitchFamily="34" charset="-122"/>
                <a:cs typeface="Arial" panose="020B0604020202020204" pitchFamily="34" charset="0"/>
              </a:defRPr>
            </a:lvl1pPr>
          </a:lstStyle>
          <a:p>
            <a:r>
              <a:rPr kumimoji="1" lang="en-US" altLang="zh-CN" dirty="0"/>
              <a:t>THANKS</a:t>
            </a:r>
            <a:endParaRPr kumimoji="1" lang="zh-CN" altLang="en-US" dirty="0"/>
          </a:p>
        </p:txBody>
      </p:sp>
      <p:pic>
        <p:nvPicPr>
          <p:cNvPr id="3" name="图片 2"/>
          <p:cNvPicPr>
            <a:picLocks noChangeAspect="1"/>
          </p:cNvPicPr>
          <p:nvPr userDrawn="1"/>
        </p:nvPicPr>
        <p:blipFill>
          <a:blip r:embed="rId3"/>
          <a:stretch>
            <a:fillRect/>
          </a:stretch>
        </p:blipFill>
        <p:spPr>
          <a:xfrm>
            <a:off x="550863" y="6175988"/>
            <a:ext cx="2732848" cy="277200"/>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03445" y="332671"/>
            <a:ext cx="8832982" cy="576090"/>
          </a:xfrm>
          <a:prstGeom prst="rect">
            <a:avLst/>
          </a:prstGeom>
        </p:spPr>
        <p:txBody>
          <a:bodyPr/>
          <a:lstStyle>
            <a:lvl1pPr marL="543560" indent="-224790">
              <a:defRPr sz="2800"/>
            </a:lvl1pPr>
          </a:lstStyle>
          <a:p>
            <a:r>
              <a:rPr lang="zh-CN" altLang="en-US" dirty="0"/>
              <a:t>单击此处编辑母版标题样式</a:t>
            </a:r>
            <a:endParaRPr lang="zh-CN" altLang="en-US" dirty="0"/>
          </a:p>
        </p:txBody>
      </p:sp>
      <p:sp>
        <p:nvSpPr>
          <p:cNvPr id="3" name="灯片编号占位符 6"/>
          <p:cNvSpPr>
            <a:spLocks noGrp="1"/>
          </p:cNvSpPr>
          <p:nvPr>
            <p:ph type="sldNum" sz="quarter" idx="10"/>
          </p:nvPr>
        </p:nvSpPr>
        <p:spPr>
          <a:xfrm>
            <a:off x="11089217" y="6356661"/>
            <a:ext cx="768349" cy="365141"/>
          </a:xfrm>
          <a:prstGeom prst="rect">
            <a:avLst/>
          </a:prstGeom>
        </p:spPr>
        <p:txBody>
          <a:bodyPr lIns="108712" tIns="54359" rIns="108712" bIns="54359"/>
          <a:lstStyle>
            <a:lvl1pPr>
              <a:defRPr sz="1200" b="0">
                <a:latin typeface="微软雅黑" panose="020B0503020204020204" pitchFamily="34" charset="-122"/>
                <a:ea typeface="微软雅黑" panose="020B0503020204020204" pitchFamily="34" charset="-122"/>
              </a:defRPr>
            </a:lvl1pPr>
          </a:lstStyle>
          <a:p>
            <a:pPr>
              <a:defRPr/>
            </a:pPr>
            <a:r>
              <a:rPr lang="en-US" altLang="zh-CN" dirty="0"/>
              <a:t>-</a:t>
            </a:r>
            <a:fld id="{4FBE5A36-58B7-44F2-8A70-A1B0A63E1104}" type="slidenum">
              <a:rPr lang="zh-CN" altLang="en-US" b="1"/>
            </a:fld>
            <a:r>
              <a:rPr lang="en-US" altLang="zh-CN" dirty="0"/>
              <a:t>-</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60793" y="344653"/>
            <a:ext cx="11282028" cy="648000"/>
          </a:xfrm>
          <a:prstGeom prst="rect">
            <a:avLst/>
          </a:prstGeom>
        </p:spPr>
        <p:txBody>
          <a:bodyPr anchor="ctr"/>
          <a:lstStyle>
            <a:lvl1pPr>
              <a:lnSpc>
                <a:spcPct val="100000"/>
              </a:lnSpc>
              <a:defRPr sz="3200" b="1" i="0" baseline="0">
                <a:solidFill>
                  <a:schemeClr val="bg1"/>
                </a:solidFill>
                <a:latin typeface="微软雅黑" panose="020B0503020204020204" pitchFamily="34" charset="-122"/>
                <a:ea typeface="微软雅黑" panose="020B0503020204020204" pitchFamily="34" charset="-122"/>
              </a:defRPr>
            </a:lvl1pPr>
          </a:lstStyle>
          <a:p>
            <a:r>
              <a:rPr kumimoji="1" lang="zh-CN" altLang="en-US" dirty="0"/>
              <a:t>目录页</a:t>
            </a:r>
            <a:r>
              <a:rPr kumimoji="1" lang="en-US" altLang="zh-CN" dirty="0"/>
              <a:t>_2</a:t>
            </a:r>
            <a:endParaRPr kumimoji="1" lang="zh-CN" altLang="en-US" dirty="0"/>
          </a:p>
        </p:txBody>
      </p:sp>
      <p:sp>
        <p:nvSpPr>
          <p:cNvPr id="3" name="文本占位符 3"/>
          <p:cNvSpPr>
            <a:spLocks noGrp="1"/>
          </p:cNvSpPr>
          <p:nvPr>
            <p:ph type="body" sz="half" idx="33" hasCustomPrompt="1"/>
          </p:nvPr>
        </p:nvSpPr>
        <p:spPr>
          <a:xfrm>
            <a:off x="1049191" y="1766133"/>
            <a:ext cx="2729376" cy="288000"/>
          </a:xfrm>
          <a:prstGeom prst="rect">
            <a:avLst/>
          </a:prstGeom>
        </p:spPr>
        <p:txBody>
          <a:bodyPr anchor="ctr">
            <a:noAutofit/>
          </a:bodyPr>
          <a:lstStyle>
            <a:lvl1pPr marL="0" indent="0">
              <a:buNone/>
              <a:defRPr sz="1400" b="1"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单击此处编辑章节标题</a:t>
            </a:r>
            <a:endParaRPr kumimoji="1" lang="zh-CN" altLang="en-US" dirty="0"/>
          </a:p>
        </p:txBody>
      </p:sp>
      <p:sp>
        <p:nvSpPr>
          <p:cNvPr id="6" name="文本占位符 3"/>
          <p:cNvSpPr>
            <a:spLocks noGrp="1"/>
          </p:cNvSpPr>
          <p:nvPr>
            <p:ph type="body" sz="half" idx="34" hasCustomPrompt="1"/>
          </p:nvPr>
        </p:nvSpPr>
        <p:spPr>
          <a:xfrm>
            <a:off x="1049191" y="2078537"/>
            <a:ext cx="2729376" cy="1311686"/>
          </a:xfrm>
          <a:prstGeom prst="rect">
            <a:avLst/>
          </a:prstGeom>
        </p:spPr>
        <p:txBody>
          <a:bodyPr anchor="t">
            <a:noAutofit/>
          </a:bodyPr>
          <a:lstStyle>
            <a:lvl1pPr marL="171450" indent="-171450">
              <a:lnSpc>
                <a:spcPct val="200000"/>
              </a:lnSpc>
              <a:spcBef>
                <a:spcPts val="0"/>
              </a:spcBef>
              <a:buFont typeface="Arial" panose="020B0604020202020204" pitchFamily="34" charset="0"/>
              <a:buChar char="•"/>
              <a:defRPr sz="1200" b="0"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章节小标题</a:t>
            </a:r>
            <a:r>
              <a:rPr kumimoji="1" lang="en-US" altLang="zh-CN" dirty="0"/>
              <a:t>01</a:t>
            </a:r>
            <a:endParaRPr kumimoji="1" lang="en-US" altLang="zh-CN" dirty="0"/>
          </a:p>
          <a:p>
            <a:pPr lvl="0"/>
            <a:r>
              <a:rPr kumimoji="1" lang="zh-CN" altLang="en-US" dirty="0"/>
              <a:t>章节小标题</a:t>
            </a:r>
            <a:r>
              <a:rPr kumimoji="1" lang="en-US" altLang="zh-CN" dirty="0"/>
              <a:t>02</a:t>
            </a:r>
            <a:endParaRPr kumimoji="1" lang="en-US" altLang="zh-CN" dirty="0"/>
          </a:p>
          <a:p>
            <a:pPr lvl="0"/>
            <a:r>
              <a:rPr kumimoji="1" lang="en-US" altLang="zh-CN" dirty="0"/>
              <a:t>……</a:t>
            </a:r>
            <a:endParaRPr kumimoji="1" lang="zh-CN" altLang="en-US" dirty="0"/>
          </a:p>
        </p:txBody>
      </p:sp>
      <p:sp>
        <p:nvSpPr>
          <p:cNvPr id="21" name="文本占位符 3"/>
          <p:cNvSpPr>
            <a:spLocks noGrp="1"/>
          </p:cNvSpPr>
          <p:nvPr>
            <p:ph type="body" sz="half" idx="21" hasCustomPrompt="1"/>
          </p:nvPr>
        </p:nvSpPr>
        <p:spPr>
          <a:xfrm>
            <a:off x="1049191" y="3993824"/>
            <a:ext cx="2729376" cy="288000"/>
          </a:xfrm>
          <a:prstGeom prst="rect">
            <a:avLst/>
          </a:prstGeom>
        </p:spPr>
        <p:txBody>
          <a:bodyPr anchor="ctr">
            <a:noAutofit/>
          </a:bodyPr>
          <a:lstStyle>
            <a:lvl1pPr marL="0" indent="0">
              <a:buNone/>
              <a:defRPr sz="1400" b="1"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单击此处编辑章节标题</a:t>
            </a:r>
            <a:endParaRPr kumimoji="1" lang="zh-CN" altLang="en-US" dirty="0"/>
          </a:p>
        </p:txBody>
      </p:sp>
      <p:sp>
        <p:nvSpPr>
          <p:cNvPr id="22" name="文本占位符 3"/>
          <p:cNvSpPr>
            <a:spLocks noGrp="1"/>
          </p:cNvSpPr>
          <p:nvPr>
            <p:ph type="body" sz="half" idx="22" hasCustomPrompt="1"/>
          </p:nvPr>
        </p:nvSpPr>
        <p:spPr>
          <a:xfrm>
            <a:off x="1049191" y="4306228"/>
            <a:ext cx="2729376" cy="1311686"/>
          </a:xfrm>
          <a:prstGeom prst="rect">
            <a:avLst/>
          </a:prstGeom>
        </p:spPr>
        <p:txBody>
          <a:bodyPr anchor="t">
            <a:noAutofit/>
          </a:bodyPr>
          <a:lstStyle>
            <a:lvl1pPr marL="171450" indent="-171450">
              <a:lnSpc>
                <a:spcPct val="200000"/>
              </a:lnSpc>
              <a:spcBef>
                <a:spcPts val="0"/>
              </a:spcBef>
              <a:buFont typeface="Arial" panose="020B0604020202020204" pitchFamily="34" charset="0"/>
              <a:buChar char="•"/>
              <a:defRPr sz="1200" b="0"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章节小标题</a:t>
            </a:r>
            <a:r>
              <a:rPr kumimoji="1" lang="en-US" altLang="zh-CN" dirty="0"/>
              <a:t>01</a:t>
            </a:r>
            <a:endParaRPr kumimoji="1" lang="en-US" altLang="zh-CN" dirty="0"/>
          </a:p>
          <a:p>
            <a:pPr lvl="0"/>
            <a:r>
              <a:rPr kumimoji="1" lang="zh-CN" altLang="en-US" dirty="0"/>
              <a:t>章节小标题</a:t>
            </a:r>
            <a:r>
              <a:rPr kumimoji="1" lang="en-US" altLang="zh-CN" dirty="0"/>
              <a:t>02</a:t>
            </a:r>
            <a:endParaRPr kumimoji="1" lang="en-US" altLang="zh-CN" dirty="0"/>
          </a:p>
          <a:p>
            <a:pPr lvl="0"/>
            <a:r>
              <a:rPr kumimoji="1" lang="en-US" altLang="zh-CN" dirty="0"/>
              <a:t>……</a:t>
            </a:r>
            <a:endParaRPr kumimoji="1" lang="zh-CN" altLang="en-US" dirty="0"/>
          </a:p>
        </p:txBody>
      </p:sp>
      <p:sp>
        <p:nvSpPr>
          <p:cNvPr id="62" name="文本占位符 3"/>
          <p:cNvSpPr>
            <a:spLocks noGrp="1"/>
          </p:cNvSpPr>
          <p:nvPr>
            <p:ph type="body" sz="half" idx="35" hasCustomPrompt="1"/>
          </p:nvPr>
        </p:nvSpPr>
        <p:spPr>
          <a:xfrm>
            <a:off x="4946930" y="1767602"/>
            <a:ext cx="2729376" cy="288000"/>
          </a:xfrm>
          <a:prstGeom prst="rect">
            <a:avLst/>
          </a:prstGeom>
        </p:spPr>
        <p:txBody>
          <a:bodyPr anchor="ctr">
            <a:noAutofit/>
          </a:bodyPr>
          <a:lstStyle>
            <a:lvl1pPr marL="0" indent="0">
              <a:buNone/>
              <a:defRPr sz="1400" b="1"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单击此处编辑章节标题</a:t>
            </a:r>
            <a:endParaRPr kumimoji="1" lang="zh-CN" altLang="en-US" dirty="0"/>
          </a:p>
        </p:txBody>
      </p:sp>
      <p:sp>
        <p:nvSpPr>
          <p:cNvPr id="64" name="文本占位符 3"/>
          <p:cNvSpPr>
            <a:spLocks noGrp="1"/>
          </p:cNvSpPr>
          <p:nvPr>
            <p:ph type="body" sz="half" idx="36" hasCustomPrompt="1"/>
          </p:nvPr>
        </p:nvSpPr>
        <p:spPr>
          <a:xfrm>
            <a:off x="4946930" y="2077202"/>
            <a:ext cx="2729376" cy="1311686"/>
          </a:xfrm>
          <a:prstGeom prst="rect">
            <a:avLst/>
          </a:prstGeom>
        </p:spPr>
        <p:txBody>
          <a:bodyPr anchor="t">
            <a:noAutofit/>
          </a:bodyPr>
          <a:lstStyle>
            <a:lvl1pPr marL="171450" indent="-171450">
              <a:lnSpc>
                <a:spcPct val="200000"/>
              </a:lnSpc>
              <a:spcBef>
                <a:spcPts val="0"/>
              </a:spcBef>
              <a:buFont typeface="Arial" panose="020B0604020202020204" pitchFamily="34" charset="0"/>
              <a:buChar char="•"/>
              <a:defRPr sz="1200" b="0"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章节小标题</a:t>
            </a:r>
            <a:r>
              <a:rPr kumimoji="1" lang="en-US" altLang="zh-CN" dirty="0"/>
              <a:t>01</a:t>
            </a:r>
            <a:endParaRPr kumimoji="1" lang="en-US" altLang="zh-CN" dirty="0"/>
          </a:p>
          <a:p>
            <a:pPr lvl="0"/>
            <a:r>
              <a:rPr kumimoji="1" lang="zh-CN" altLang="en-US" dirty="0"/>
              <a:t>章节小标题</a:t>
            </a:r>
            <a:r>
              <a:rPr kumimoji="1" lang="en-US" altLang="zh-CN" dirty="0"/>
              <a:t>02</a:t>
            </a:r>
            <a:endParaRPr kumimoji="1" lang="en-US" altLang="zh-CN" dirty="0"/>
          </a:p>
          <a:p>
            <a:pPr lvl="0"/>
            <a:r>
              <a:rPr kumimoji="1" lang="en-US" altLang="zh-CN" dirty="0"/>
              <a:t>……</a:t>
            </a:r>
            <a:endParaRPr kumimoji="1" lang="zh-CN" altLang="en-US" dirty="0"/>
          </a:p>
        </p:txBody>
      </p:sp>
      <p:sp>
        <p:nvSpPr>
          <p:cNvPr id="66" name="文本占位符 3"/>
          <p:cNvSpPr>
            <a:spLocks noGrp="1"/>
          </p:cNvSpPr>
          <p:nvPr>
            <p:ph type="body" sz="half" idx="37" hasCustomPrompt="1"/>
          </p:nvPr>
        </p:nvSpPr>
        <p:spPr>
          <a:xfrm>
            <a:off x="4946930" y="3993826"/>
            <a:ext cx="2729376" cy="288000"/>
          </a:xfrm>
          <a:prstGeom prst="rect">
            <a:avLst/>
          </a:prstGeom>
        </p:spPr>
        <p:txBody>
          <a:bodyPr anchor="ctr">
            <a:noAutofit/>
          </a:bodyPr>
          <a:lstStyle>
            <a:lvl1pPr marL="0" indent="0">
              <a:buNone/>
              <a:defRPr sz="1400" b="1"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单击此处编辑章节标题</a:t>
            </a:r>
            <a:endParaRPr kumimoji="1" lang="zh-CN" altLang="en-US" dirty="0"/>
          </a:p>
        </p:txBody>
      </p:sp>
      <p:sp>
        <p:nvSpPr>
          <p:cNvPr id="67" name="文本占位符 3"/>
          <p:cNvSpPr>
            <a:spLocks noGrp="1"/>
          </p:cNvSpPr>
          <p:nvPr>
            <p:ph type="body" sz="half" idx="38" hasCustomPrompt="1"/>
          </p:nvPr>
        </p:nvSpPr>
        <p:spPr>
          <a:xfrm>
            <a:off x="4946930" y="4306230"/>
            <a:ext cx="2729376" cy="1311686"/>
          </a:xfrm>
          <a:prstGeom prst="rect">
            <a:avLst/>
          </a:prstGeom>
        </p:spPr>
        <p:txBody>
          <a:bodyPr anchor="t">
            <a:noAutofit/>
          </a:bodyPr>
          <a:lstStyle>
            <a:lvl1pPr marL="171450" indent="-171450">
              <a:lnSpc>
                <a:spcPct val="200000"/>
              </a:lnSpc>
              <a:spcBef>
                <a:spcPts val="0"/>
              </a:spcBef>
              <a:buFont typeface="Arial" panose="020B0604020202020204" pitchFamily="34" charset="0"/>
              <a:buChar char="•"/>
              <a:defRPr sz="1200" b="0"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章节小标题</a:t>
            </a:r>
            <a:r>
              <a:rPr kumimoji="1" lang="en-US" altLang="zh-CN" dirty="0"/>
              <a:t>01</a:t>
            </a:r>
            <a:endParaRPr kumimoji="1" lang="en-US" altLang="zh-CN" dirty="0"/>
          </a:p>
          <a:p>
            <a:pPr lvl="0"/>
            <a:r>
              <a:rPr kumimoji="1" lang="zh-CN" altLang="en-US" dirty="0"/>
              <a:t>章节小标题</a:t>
            </a:r>
            <a:r>
              <a:rPr kumimoji="1" lang="en-US" altLang="zh-CN" dirty="0"/>
              <a:t>02</a:t>
            </a:r>
            <a:endParaRPr kumimoji="1" lang="en-US" altLang="zh-CN" dirty="0"/>
          </a:p>
          <a:p>
            <a:pPr lvl="0"/>
            <a:r>
              <a:rPr kumimoji="1" lang="en-US" altLang="zh-CN" dirty="0"/>
              <a:t>……</a:t>
            </a:r>
            <a:endParaRPr kumimoji="1" lang="zh-CN" altLang="en-US" dirty="0"/>
          </a:p>
        </p:txBody>
      </p:sp>
      <p:pic>
        <p:nvPicPr>
          <p:cNvPr id="16" name="图片 15"/>
          <p:cNvPicPr>
            <a:picLocks noChangeAspect="1"/>
          </p:cNvPicPr>
          <p:nvPr userDrawn="1"/>
        </p:nvPicPr>
        <p:blipFill>
          <a:blip r:embed="rId3"/>
          <a:stretch>
            <a:fillRect/>
          </a:stretch>
        </p:blipFill>
        <p:spPr>
          <a:xfrm>
            <a:off x="9792000" y="6458400"/>
            <a:ext cx="1845556" cy="187200"/>
          </a:xfrm>
          <a:prstGeom prst="rect">
            <a:avLst/>
          </a:prstGeom>
        </p:spPr>
      </p:pic>
      <p:sp>
        <p:nvSpPr>
          <p:cNvPr id="23" name="文本占位符 3"/>
          <p:cNvSpPr>
            <a:spLocks noGrp="1"/>
          </p:cNvSpPr>
          <p:nvPr>
            <p:ph type="body" sz="half" idx="39" hasCustomPrompt="1"/>
          </p:nvPr>
        </p:nvSpPr>
        <p:spPr>
          <a:xfrm>
            <a:off x="9013445" y="1767600"/>
            <a:ext cx="2729376" cy="288000"/>
          </a:xfrm>
          <a:prstGeom prst="rect">
            <a:avLst/>
          </a:prstGeom>
        </p:spPr>
        <p:txBody>
          <a:bodyPr anchor="ctr">
            <a:noAutofit/>
          </a:bodyPr>
          <a:lstStyle>
            <a:lvl1pPr marL="0" indent="0">
              <a:buNone/>
              <a:defRPr sz="1400" b="1"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单击此处编辑章节标题</a:t>
            </a:r>
            <a:endParaRPr kumimoji="1" lang="zh-CN" altLang="en-US" dirty="0"/>
          </a:p>
        </p:txBody>
      </p:sp>
      <p:sp>
        <p:nvSpPr>
          <p:cNvPr id="24" name="文本占位符 3"/>
          <p:cNvSpPr>
            <a:spLocks noGrp="1"/>
          </p:cNvSpPr>
          <p:nvPr>
            <p:ph type="body" sz="half" idx="40" hasCustomPrompt="1"/>
          </p:nvPr>
        </p:nvSpPr>
        <p:spPr>
          <a:xfrm>
            <a:off x="9013445" y="2077200"/>
            <a:ext cx="2729376" cy="1311686"/>
          </a:xfrm>
          <a:prstGeom prst="rect">
            <a:avLst/>
          </a:prstGeom>
        </p:spPr>
        <p:txBody>
          <a:bodyPr anchor="t">
            <a:noAutofit/>
          </a:bodyPr>
          <a:lstStyle>
            <a:lvl1pPr marL="171450" indent="-171450">
              <a:lnSpc>
                <a:spcPct val="200000"/>
              </a:lnSpc>
              <a:spcBef>
                <a:spcPts val="0"/>
              </a:spcBef>
              <a:buFont typeface="Arial" panose="020B0604020202020204" pitchFamily="34" charset="0"/>
              <a:buChar char="•"/>
              <a:defRPr sz="1200" b="0"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章节小标题</a:t>
            </a:r>
            <a:r>
              <a:rPr kumimoji="1" lang="en-US" altLang="zh-CN" dirty="0"/>
              <a:t>01</a:t>
            </a:r>
            <a:endParaRPr kumimoji="1" lang="en-US" altLang="zh-CN" dirty="0"/>
          </a:p>
          <a:p>
            <a:pPr lvl="0"/>
            <a:r>
              <a:rPr kumimoji="1" lang="zh-CN" altLang="en-US" dirty="0"/>
              <a:t>章节小标题</a:t>
            </a:r>
            <a:r>
              <a:rPr kumimoji="1" lang="en-US" altLang="zh-CN" dirty="0"/>
              <a:t>02</a:t>
            </a:r>
            <a:endParaRPr kumimoji="1" lang="en-US" altLang="zh-CN" dirty="0"/>
          </a:p>
          <a:p>
            <a:pPr lvl="0"/>
            <a:r>
              <a:rPr kumimoji="1" lang="en-US" altLang="zh-CN" dirty="0"/>
              <a:t>……</a:t>
            </a:r>
            <a:endParaRPr kumimoji="1" lang="zh-CN" altLang="en-US" dirty="0"/>
          </a:p>
        </p:txBody>
      </p:sp>
      <p:sp>
        <p:nvSpPr>
          <p:cNvPr id="25" name="文本占位符 3"/>
          <p:cNvSpPr>
            <a:spLocks noGrp="1"/>
          </p:cNvSpPr>
          <p:nvPr>
            <p:ph type="body" sz="half" idx="41" hasCustomPrompt="1"/>
          </p:nvPr>
        </p:nvSpPr>
        <p:spPr>
          <a:xfrm>
            <a:off x="9013445" y="3993824"/>
            <a:ext cx="2729376" cy="288000"/>
          </a:xfrm>
          <a:prstGeom prst="rect">
            <a:avLst/>
          </a:prstGeom>
        </p:spPr>
        <p:txBody>
          <a:bodyPr anchor="ctr">
            <a:noAutofit/>
          </a:bodyPr>
          <a:lstStyle>
            <a:lvl1pPr marL="0" indent="0">
              <a:buNone/>
              <a:defRPr sz="1400" b="1"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单击此处编辑章节标题</a:t>
            </a:r>
            <a:endParaRPr kumimoji="1" lang="zh-CN" altLang="en-US" dirty="0"/>
          </a:p>
        </p:txBody>
      </p:sp>
      <p:sp>
        <p:nvSpPr>
          <p:cNvPr id="26" name="文本占位符 3"/>
          <p:cNvSpPr>
            <a:spLocks noGrp="1"/>
          </p:cNvSpPr>
          <p:nvPr>
            <p:ph type="body" sz="half" idx="42" hasCustomPrompt="1"/>
          </p:nvPr>
        </p:nvSpPr>
        <p:spPr>
          <a:xfrm>
            <a:off x="9013445" y="4306228"/>
            <a:ext cx="2729376" cy="1311686"/>
          </a:xfrm>
          <a:prstGeom prst="rect">
            <a:avLst/>
          </a:prstGeom>
        </p:spPr>
        <p:txBody>
          <a:bodyPr anchor="t">
            <a:noAutofit/>
          </a:bodyPr>
          <a:lstStyle>
            <a:lvl1pPr marL="171450" indent="-171450">
              <a:lnSpc>
                <a:spcPct val="200000"/>
              </a:lnSpc>
              <a:spcBef>
                <a:spcPts val="0"/>
              </a:spcBef>
              <a:buFont typeface="Arial" panose="020B0604020202020204" pitchFamily="34" charset="0"/>
              <a:buChar char="•"/>
              <a:defRPr sz="1200" b="0"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章节小标题</a:t>
            </a:r>
            <a:r>
              <a:rPr kumimoji="1" lang="en-US" altLang="zh-CN" dirty="0"/>
              <a:t>01</a:t>
            </a:r>
            <a:endParaRPr kumimoji="1" lang="en-US" altLang="zh-CN" dirty="0"/>
          </a:p>
          <a:p>
            <a:pPr lvl="0"/>
            <a:r>
              <a:rPr kumimoji="1" lang="zh-CN" altLang="en-US" dirty="0"/>
              <a:t>章节小标题</a:t>
            </a:r>
            <a:r>
              <a:rPr kumimoji="1" lang="en-US" altLang="zh-CN" dirty="0"/>
              <a:t>02</a:t>
            </a:r>
            <a:endParaRPr kumimoji="1" lang="en-US" altLang="zh-CN" dirty="0"/>
          </a:p>
          <a:p>
            <a:pPr lvl="0"/>
            <a:r>
              <a:rPr kumimoji="1" lang="en-US" altLang="zh-CN" dirty="0"/>
              <a:t>……</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标题_白底">
    <p:spTree>
      <p:nvGrpSpPr>
        <p:cNvPr id="1" name=""/>
        <p:cNvGrpSpPr/>
        <p:nvPr/>
      </p:nvGrpSpPr>
      <p:grpSpPr>
        <a:xfrm>
          <a:off x="0" y="0"/>
          <a:ext cx="0" cy="0"/>
          <a:chOff x="0" y="0"/>
          <a:chExt cx="0" cy="0"/>
        </a:xfrm>
      </p:grpSpPr>
      <p:sp>
        <p:nvSpPr>
          <p:cNvPr id="8" name="六边形 7"/>
          <p:cNvSpPr>
            <a:spLocks noChangeAspect="1"/>
          </p:cNvSpPr>
          <p:nvPr userDrawn="1"/>
        </p:nvSpPr>
        <p:spPr>
          <a:xfrm rot="5400000">
            <a:off x="539284" y="6472124"/>
            <a:ext cx="191360" cy="165600"/>
          </a:xfrm>
          <a:prstGeom prst="hexagon">
            <a:avLst/>
          </a:prstGeom>
          <a:solidFill>
            <a:srgbClr val="002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ctrTitle" hasCustomPrompt="1"/>
          </p:nvPr>
        </p:nvSpPr>
        <p:spPr>
          <a:xfrm>
            <a:off x="460623" y="3054600"/>
            <a:ext cx="11282400" cy="748800"/>
          </a:xfrm>
          <a:prstGeom prst="rect">
            <a:avLst/>
          </a:prstGeom>
        </p:spPr>
        <p:txBody>
          <a:bodyPr anchor="b">
            <a:normAutofit/>
          </a:bodyPr>
          <a:lstStyle>
            <a:lvl1pPr algn="l">
              <a:defRPr sz="4000" b="1" i="0" baseline="0">
                <a:latin typeface="Arial" panose="020B0604020202020204" pitchFamily="34" charset="0"/>
                <a:ea typeface="微软雅黑" panose="020B0503020204020204" pitchFamily="34" charset="-122"/>
              </a:defRPr>
            </a:lvl1pPr>
          </a:lstStyle>
          <a:p>
            <a:r>
              <a:rPr kumimoji="1" lang="zh-CN" altLang="en-US" dirty="0"/>
              <a:t>单击此处编辑章节标题</a:t>
            </a:r>
            <a:endParaRPr kumimoji="1" lang="zh-CN" altLang="en-US" dirty="0"/>
          </a:p>
        </p:txBody>
      </p:sp>
      <p:sp>
        <p:nvSpPr>
          <p:cNvPr id="4" name="灯片编号占位符 5"/>
          <p:cNvSpPr txBox="1"/>
          <p:nvPr userDrawn="1"/>
        </p:nvSpPr>
        <p:spPr>
          <a:xfrm>
            <a:off x="446400" y="6372000"/>
            <a:ext cx="379156" cy="365125"/>
          </a:xfrm>
          <a:prstGeom prst="rect">
            <a:avLst/>
          </a:prstGeom>
        </p:spPr>
        <p:txBody>
          <a:bodyPr vert="horz" lIns="91440" tIns="45720" rIns="91440" bIns="45720" rtlCol="0" anchor="ctr"/>
          <a:lstStyle>
            <a:defPPr>
              <a:defRPr lang="zh-CN"/>
            </a:defPPr>
            <a:lvl1pPr marL="0" algn="ctr" defTabSz="914400" rtl="0" eaLnBrk="1" latinLnBrk="0" hangingPunct="1">
              <a:defRPr sz="600" b="0" i="0" kern="1200">
                <a:solidFill>
                  <a:schemeClr val="bg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5EB1C3-3A1F-5444-83DA-CFB0D9AA77F2}" type="slidenum">
              <a:rPr kumimoji="1" lang="zh-CN" altLang="en-US" smtClean="0"/>
            </a:fld>
            <a:endParaRPr kumimoji="1" lang="zh-CN" altLang="en-US" dirty="0"/>
          </a:p>
        </p:txBody>
      </p:sp>
      <p:pic>
        <p:nvPicPr>
          <p:cNvPr id="7" name="图片 6"/>
          <p:cNvPicPr>
            <a:picLocks noChangeAspect="1"/>
          </p:cNvPicPr>
          <p:nvPr userDrawn="1"/>
        </p:nvPicPr>
        <p:blipFill>
          <a:blip r:embed="rId2"/>
          <a:stretch>
            <a:fillRect/>
          </a:stretch>
        </p:blipFill>
        <p:spPr>
          <a:xfrm>
            <a:off x="9792338" y="6458400"/>
            <a:ext cx="1845555" cy="1872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标题_蓝底">
    <p:bg>
      <p:bgPr>
        <a:gradFill>
          <a:gsLst>
            <a:gs pos="0">
              <a:srgbClr val="3165F3"/>
            </a:gs>
            <a:gs pos="100000">
              <a:srgbClr val="002FA7"/>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57157" y="3054600"/>
            <a:ext cx="11282400" cy="748800"/>
          </a:xfrm>
          <a:prstGeom prst="rect">
            <a:avLst/>
          </a:prstGeom>
        </p:spPr>
        <p:txBody>
          <a:bodyPr anchor="b">
            <a:normAutofit/>
          </a:bodyPr>
          <a:lstStyle>
            <a:lvl1pPr algn="l">
              <a:defRPr sz="4000" b="1" i="0" baseline="0">
                <a:solidFill>
                  <a:schemeClr val="bg1"/>
                </a:solidFill>
                <a:latin typeface="Arial" panose="020B0604020202020204" pitchFamily="34" charset="0"/>
                <a:ea typeface="微软雅黑" panose="020B0503020204020204" pitchFamily="34" charset="-122"/>
              </a:defRPr>
            </a:lvl1pPr>
          </a:lstStyle>
          <a:p>
            <a:r>
              <a:rPr kumimoji="1" lang="zh-CN" altLang="en-US" dirty="0"/>
              <a:t>单击此处编辑章节标题</a:t>
            </a:r>
            <a:endParaRPr kumimoji="1" lang="zh-CN" altLang="en-US" dirty="0"/>
          </a:p>
        </p:txBody>
      </p:sp>
      <p:pic>
        <p:nvPicPr>
          <p:cNvPr id="3" name="图片 2"/>
          <p:cNvPicPr>
            <a:picLocks noChangeAspect="1"/>
          </p:cNvPicPr>
          <p:nvPr userDrawn="1"/>
        </p:nvPicPr>
        <p:blipFill>
          <a:blip r:embed="rId2"/>
          <a:stretch>
            <a:fillRect/>
          </a:stretch>
        </p:blipFill>
        <p:spPr>
          <a:xfrm>
            <a:off x="9792000" y="6458400"/>
            <a:ext cx="1845556" cy="187200"/>
          </a:xfrm>
          <a:prstGeom prst="rect">
            <a:avLst/>
          </a:prstGeom>
        </p:spPr>
      </p:pic>
      <p:sp>
        <p:nvSpPr>
          <p:cNvPr id="4" name="六边形 3"/>
          <p:cNvSpPr>
            <a:spLocks noChangeAspect="1"/>
          </p:cNvSpPr>
          <p:nvPr userDrawn="1"/>
        </p:nvSpPr>
        <p:spPr>
          <a:xfrm rot="5400000">
            <a:off x="540000" y="6472800"/>
            <a:ext cx="192096" cy="1656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灯片编号占位符 5"/>
          <p:cNvSpPr>
            <a:spLocks noGrp="1"/>
          </p:cNvSpPr>
          <p:nvPr>
            <p:ph type="sldNum" sz="quarter" idx="33"/>
          </p:nvPr>
        </p:nvSpPr>
        <p:spPr>
          <a:xfrm>
            <a:off x="446400" y="6372983"/>
            <a:ext cx="379156" cy="365125"/>
          </a:xfrm>
          <a:prstGeom prst="rect">
            <a:avLst/>
          </a:prstGeom>
        </p:spPr>
        <p:txBody>
          <a:bodyPr anchor="ctr" anchorCtr="1"/>
          <a:lstStyle>
            <a:lvl1pPr algn="ctr">
              <a:defRPr sz="600" b="0" i="0">
                <a:solidFill>
                  <a:srgbClr val="002FA7"/>
                </a:solidFill>
                <a:latin typeface="微软雅黑" panose="020B0503020204020204" pitchFamily="34" charset="-122"/>
                <a:ea typeface="微软雅黑" panose="020B0503020204020204" pitchFamily="34" charset="-122"/>
              </a:defRPr>
            </a:lvl1pPr>
          </a:lstStyle>
          <a:p>
            <a:fld id="{665EB1C3-3A1F-5444-83DA-CFB0D9AA77F2}" type="slidenum">
              <a:rPr kumimoji="1" lang="zh-CN" altLang="en-US" smtClean="0"/>
            </a:fld>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_白底">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9792338" y="6458400"/>
            <a:ext cx="1845555" cy="187200"/>
          </a:xfrm>
          <a:prstGeom prst="rect">
            <a:avLst/>
          </a:prstGeom>
        </p:spPr>
      </p:pic>
      <p:sp>
        <p:nvSpPr>
          <p:cNvPr id="2" name="标题 1"/>
          <p:cNvSpPr>
            <a:spLocks noGrp="1"/>
          </p:cNvSpPr>
          <p:nvPr>
            <p:ph type="title" hasCustomPrompt="1"/>
          </p:nvPr>
        </p:nvSpPr>
        <p:spPr>
          <a:xfrm>
            <a:off x="460793" y="344653"/>
            <a:ext cx="11282028" cy="648000"/>
          </a:xfrm>
          <a:prstGeom prst="rect">
            <a:avLst/>
          </a:prstGeom>
        </p:spPr>
        <p:txBody>
          <a:bodyPr anchor="ctr"/>
          <a:lstStyle>
            <a:lvl1pPr>
              <a:lnSpc>
                <a:spcPct val="100000"/>
              </a:lnSpc>
              <a:defRPr sz="3200" b="1" i="0" baseline="0">
                <a:latin typeface="Arial" panose="020B0604020202020204" pitchFamily="34" charset="0"/>
                <a:ea typeface="微软雅黑" panose="020B0503020204020204" pitchFamily="34" charset="-122"/>
              </a:defRPr>
            </a:lvl1pPr>
          </a:lstStyle>
          <a:p>
            <a:r>
              <a:rPr kumimoji="1" lang="zh-CN" altLang="en-US" dirty="0"/>
              <a:t>单击此处编辑标题</a:t>
            </a:r>
            <a:endParaRPr kumimoji="1" lang="zh-CN" altLang="en-US" dirty="0"/>
          </a:p>
        </p:txBody>
      </p:sp>
      <p:sp>
        <p:nvSpPr>
          <p:cNvPr id="4" name="文本占位符 3"/>
          <p:cNvSpPr>
            <a:spLocks noGrp="1"/>
          </p:cNvSpPr>
          <p:nvPr>
            <p:ph type="body" sz="half" idx="2" hasCustomPrompt="1"/>
          </p:nvPr>
        </p:nvSpPr>
        <p:spPr>
          <a:xfrm>
            <a:off x="460800" y="1065600"/>
            <a:ext cx="11282028" cy="288000"/>
          </a:xfrm>
          <a:prstGeom prst="rect">
            <a:avLst/>
          </a:prstGeom>
        </p:spPr>
        <p:txBody>
          <a:bodyPr anchor="ctr">
            <a:normAutofit/>
          </a:bodyPr>
          <a:lstStyle>
            <a:lvl1pPr marL="0" indent="0">
              <a:buNone/>
              <a:defRPr sz="1400" b="0" i="0" baseline="0">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单击此处编辑副标题</a:t>
            </a:r>
            <a:endParaRPr kumimoji="1" lang="zh-CN" altLang="en-US" dirty="0"/>
          </a:p>
        </p:txBody>
      </p:sp>
      <p:sp>
        <p:nvSpPr>
          <p:cNvPr id="8" name="文本占位符 3"/>
          <p:cNvSpPr>
            <a:spLocks noGrp="1"/>
          </p:cNvSpPr>
          <p:nvPr>
            <p:ph type="body" sz="half" idx="10" hasCustomPrompt="1"/>
          </p:nvPr>
        </p:nvSpPr>
        <p:spPr>
          <a:xfrm>
            <a:off x="460793" y="1440844"/>
            <a:ext cx="11282028" cy="4867881"/>
          </a:xfrm>
          <a:prstGeom prst="rect">
            <a:avLst/>
          </a:prstGeom>
        </p:spPr>
        <p:txBody>
          <a:bodyPr anchor="t" anchorCtr="0">
            <a:normAutofit/>
          </a:bodyPr>
          <a:lstStyle>
            <a:lvl1pPr marL="0" indent="0">
              <a:lnSpc>
                <a:spcPct val="150000"/>
              </a:lnSpc>
              <a:spcBef>
                <a:spcPts val="0"/>
              </a:spcBef>
              <a:buNone/>
              <a:defRPr sz="1200" b="0" i="0" baseline="0">
                <a:solidFill>
                  <a:schemeClr val="tx1">
                    <a:lumMod val="75000"/>
                    <a:lumOff val="25000"/>
                  </a:schemeClr>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正文内容</a:t>
            </a:r>
            <a:endParaRPr kumimoji="1" lang="zh-CN" altLang="en-US" dirty="0"/>
          </a:p>
        </p:txBody>
      </p:sp>
      <p:sp>
        <p:nvSpPr>
          <p:cNvPr id="6" name="六边形 5"/>
          <p:cNvSpPr>
            <a:spLocks noChangeAspect="1"/>
          </p:cNvSpPr>
          <p:nvPr userDrawn="1"/>
        </p:nvSpPr>
        <p:spPr>
          <a:xfrm rot="5400000">
            <a:off x="539284" y="6472124"/>
            <a:ext cx="191360" cy="165600"/>
          </a:xfrm>
          <a:prstGeom prst="hexagon">
            <a:avLst/>
          </a:prstGeom>
          <a:solidFill>
            <a:srgbClr val="002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灯片编号占位符 5"/>
          <p:cNvSpPr txBox="1"/>
          <p:nvPr userDrawn="1"/>
        </p:nvSpPr>
        <p:spPr>
          <a:xfrm>
            <a:off x="446400" y="6372000"/>
            <a:ext cx="379156" cy="365125"/>
          </a:xfrm>
          <a:prstGeom prst="rect">
            <a:avLst/>
          </a:prstGeom>
        </p:spPr>
        <p:txBody>
          <a:bodyPr vert="horz" lIns="91440" tIns="45720" rIns="91440" bIns="45720" rtlCol="0" anchor="ctr"/>
          <a:lstStyle>
            <a:defPPr>
              <a:defRPr lang="zh-CN"/>
            </a:defPPr>
            <a:lvl1pPr marL="0" algn="ctr" defTabSz="914400" rtl="0" eaLnBrk="1" latinLnBrk="0" hangingPunct="1">
              <a:defRPr sz="600" b="0" i="0" kern="1200">
                <a:solidFill>
                  <a:schemeClr val="bg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5EB1C3-3A1F-5444-83DA-CFB0D9AA77F2}" type="slidenum">
              <a:rPr kumimoji="1" lang="zh-CN" altLang="en-US" smtClean="0"/>
            </a:fld>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蓝底">
    <p:bg>
      <p:bgPr>
        <a:gradFill>
          <a:gsLst>
            <a:gs pos="0">
              <a:srgbClr val="3165F3"/>
            </a:gs>
            <a:gs pos="100000">
              <a:srgbClr val="002FA7"/>
            </a:gs>
          </a:gsLst>
          <a:lin ang="5400000" scaled="0"/>
        </a:gra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9792000" y="6458400"/>
            <a:ext cx="1845556" cy="187200"/>
          </a:xfrm>
          <a:prstGeom prst="rect">
            <a:avLst/>
          </a:prstGeom>
        </p:spPr>
      </p:pic>
      <p:sp>
        <p:nvSpPr>
          <p:cNvPr id="8" name="六边形 7"/>
          <p:cNvSpPr>
            <a:spLocks noChangeAspect="1"/>
          </p:cNvSpPr>
          <p:nvPr userDrawn="1"/>
        </p:nvSpPr>
        <p:spPr>
          <a:xfrm rot="5400000">
            <a:off x="540000" y="6472800"/>
            <a:ext cx="192096" cy="1656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灯片编号占位符 5"/>
          <p:cNvSpPr>
            <a:spLocks noGrp="1"/>
          </p:cNvSpPr>
          <p:nvPr>
            <p:ph type="sldNum" sz="quarter" idx="33"/>
          </p:nvPr>
        </p:nvSpPr>
        <p:spPr>
          <a:xfrm>
            <a:off x="446400" y="6372983"/>
            <a:ext cx="379156" cy="365125"/>
          </a:xfrm>
          <a:prstGeom prst="rect">
            <a:avLst/>
          </a:prstGeom>
        </p:spPr>
        <p:txBody>
          <a:bodyPr anchor="ctr" anchorCtr="1"/>
          <a:lstStyle>
            <a:lvl1pPr algn="ctr">
              <a:defRPr sz="600" b="0" i="0">
                <a:solidFill>
                  <a:srgbClr val="002FA7"/>
                </a:solidFill>
                <a:latin typeface="微软雅黑" panose="020B0503020204020204" pitchFamily="34" charset="-122"/>
                <a:ea typeface="微软雅黑" panose="020B0503020204020204" pitchFamily="34" charset="-122"/>
              </a:defRPr>
            </a:lvl1pPr>
          </a:lstStyle>
          <a:p>
            <a:fld id="{665EB1C3-3A1F-5444-83DA-CFB0D9AA77F2}" type="slidenum">
              <a:rPr kumimoji="1" lang="zh-CN" altLang="en-US" smtClean="0"/>
            </a:fld>
            <a:endParaRPr kumimoji="1" lang="zh-CN" altLang="en-US" dirty="0"/>
          </a:p>
        </p:txBody>
      </p:sp>
      <p:sp>
        <p:nvSpPr>
          <p:cNvPr id="6" name="标题 1"/>
          <p:cNvSpPr>
            <a:spLocks noGrp="1"/>
          </p:cNvSpPr>
          <p:nvPr>
            <p:ph type="title" hasCustomPrompt="1"/>
          </p:nvPr>
        </p:nvSpPr>
        <p:spPr>
          <a:xfrm>
            <a:off x="460793" y="344653"/>
            <a:ext cx="11282028" cy="648000"/>
          </a:xfrm>
          <a:prstGeom prst="rect">
            <a:avLst/>
          </a:prstGeom>
        </p:spPr>
        <p:txBody>
          <a:bodyPr anchor="ctr"/>
          <a:lstStyle>
            <a:lvl1pPr>
              <a:lnSpc>
                <a:spcPct val="100000"/>
              </a:lnSpc>
              <a:defRPr sz="3200" b="1" i="0" baseline="0">
                <a:solidFill>
                  <a:schemeClr val="bg1"/>
                </a:solidFill>
                <a:latin typeface="Arial" panose="020B0604020202020204" pitchFamily="34" charset="0"/>
                <a:ea typeface="微软雅黑" panose="020B0503020204020204" pitchFamily="34" charset="-122"/>
              </a:defRPr>
            </a:lvl1pPr>
          </a:lstStyle>
          <a:p>
            <a:r>
              <a:rPr kumimoji="1" lang="zh-CN" altLang="en-US" dirty="0"/>
              <a:t>单击此处编辑标题</a:t>
            </a:r>
            <a:endParaRPr kumimoji="1" lang="zh-CN" altLang="en-US" dirty="0"/>
          </a:p>
        </p:txBody>
      </p:sp>
      <p:sp>
        <p:nvSpPr>
          <p:cNvPr id="9" name="文本占位符 3"/>
          <p:cNvSpPr>
            <a:spLocks noGrp="1"/>
          </p:cNvSpPr>
          <p:nvPr>
            <p:ph type="body" sz="half" idx="2" hasCustomPrompt="1"/>
          </p:nvPr>
        </p:nvSpPr>
        <p:spPr>
          <a:xfrm>
            <a:off x="460800" y="1065600"/>
            <a:ext cx="11282028" cy="288000"/>
          </a:xfrm>
          <a:prstGeom prst="rect">
            <a:avLst/>
          </a:prstGeom>
        </p:spPr>
        <p:txBody>
          <a:bodyPr anchor="ctr">
            <a:normAutofit/>
          </a:bodyPr>
          <a:lstStyle>
            <a:lvl1pPr marL="0" indent="0">
              <a:buNone/>
              <a:defRPr sz="1400" b="0"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单击此处编辑副标题</a:t>
            </a:r>
            <a:endParaRPr kumimoji="1" lang="zh-CN" altLang="en-US" dirty="0"/>
          </a:p>
        </p:txBody>
      </p:sp>
      <p:sp>
        <p:nvSpPr>
          <p:cNvPr id="10" name="文本占位符 3"/>
          <p:cNvSpPr>
            <a:spLocks noGrp="1"/>
          </p:cNvSpPr>
          <p:nvPr>
            <p:ph type="body" sz="half" idx="10" hasCustomPrompt="1"/>
          </p:nvPr>
        </p:nvSpPr>
        <p:spPr>
          <a:xfrm>
            <a:off x="460793" y="1440000"/>
            <a:ext cx="11282028" cy="4867200"/>
          </a:xfrm>
          <a:prstGeom prst="rect">
            <a:avLst/>
          </a:prstGeom>
        </p:spPr>
        <p:txBody>
          <a:bodyPr anchor="t" anchorCtr="0">
            <a:normAutofit/>
          </a:bodyPr>
          <a:lstStyle>
            <a:lvl1pPr marL="0" indent="0">
              <a:lnSpc>
                <a:spcPct val="150000"/>
              </a:lnSpc>
              <a:spcBef>
                <a:spcPts val="0"/>
              </a:spcBef>
              <a:buNone/>
              <a:defRPr sz="1200" b="0"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正文内容</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_带logo">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9792338" y="6458400"/>
            <a:ext cx="1845555" cy="187200"/>
          </a:xfrm>
          <a:prstGeom prst="rect">
            <a:avLst/>
          </a:prstGeom>
        </p:spPr>
      </p:pic>
      <p:sp>
        <p:nvSpPr>
          <p:cNvPr id="8" name="六边形 7"/>
          <p:cNvSpPr>
            <a:spLocks noChangeAspect="1"/>
          </p:cNvSpPr>
          <p:nvPr userDrawn="1"/>
        </p:nvSpPr>
        <p:spPr>
          <a:xfrm rot="5400000">
            <a:off x="539284" y="6472124"/>
            <a:ext cx="191360" cy="165600"/>
          </a:xfrm>
          <a:prstGeom prst="hexagon">
            <a:avLst/>
          </a:prstGeom>
          <a:solidFill>
            <a:srgbClr val="002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灯片编号占位符 5"/>
          <p:cNvSpPr txBox="1"/>
          <p:nvPr userDrawn="1"/>
        </p:nvSpPr>
        <p:spPr>
          <a:xfrm>
            <a:off x="446400" y="6372000"/>
            <a:ext cx="379156" cy="365125"/>
          </a:xfrm>
          <a:prstGeom prst="rect">
            <a:avLst/>
          </a:prstGeom>
        </p:spPr>
        <p:txBody>
          <a:bodyPr vert="horz" lIns="91440" tIns="45720" rIns="91440" bIns="45720" rtlCol="0" anchor="ctr"/>
          <a:lstStyle>
            <a:defPPr>
              <a:defRPr lang="zh-CN"/>
            </a:defPPr>
            <a:lvl1pPr marL="0" algn="ctr" defTabSz="914400" rtl="0" eaLnBrk="1" latinLnBrk="0" hangingPunct="1">
              <a:defRPr sz="600" b="0" i="0" kern="1200">
                <a:solidFill>
                  <a:schemeClr val="bg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5EB1C3-3A1F-5444-83DA-CFB0D9AA77F2}" type="slidenum">
              <a:rPr kumimoji="1" lang="zh-CN" altLang="en-US" smtClean="0"/>
            </a:fld>
            <a:endParaRPr kumimoji="1"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_无logo">
    <p:spTree>
      <p:nvGrpSpPr>
        <p:cNvPr id="1" name=""/>
        <p:cNvGrpSpPr/>
        <p:nvPr/>
      </p:nvGrpSpPr>
      <p:grpSpPr>
        <a:xfrm>
          <a:off x="0" y="0"/>
          <a:ext cx="0" cy="0"/>
          <a:chOff x="0" y="0"/>
          <a:chExt cx="0" cy="0"/>
        </a:xfrm>
      </p:grpSpPr>
      <p:sp>
        <p:nvSpPr>
          <p:cNvPr id="2" name="六边形 1"/>
          <p:cNvSpPr>
            <a:spLocks noChangeAspect="1"/>
          </p:cNvSpPr>
          <p:nvPr userDrawn="1"/>
        </p:nvSpPr>
        <p:spPr>
          <a:xfrm rot="5400000">
            <a:off x="539284" y="6472124"/>
            <a:ext cx="191360" cy="165600"/>
          </a:xfrm>
          <a:prstGeom prst="hexagon">
            <a:avLst/>
          </a:prstGeom>
          <a:solidFill>
            <a:srgbClr val="002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灯片编号占位符 5"/>
          <p:cNvSpPr txBox="1"/>
          <p:nvPr userDrawn="1"/>
        </p:nvSpPr>
        <p:spPr>
          <a:xfrm>
            <a:off x="446400" y="6372000"/>
            <a:ext cx="379156" cy="365125"/>
          </a:xfrm>
          <a:prstGeom prst="rect">
            <a:avLst/>
          </a:prstGeom>
        </p:spPr>
        <p:txBody>
          <a:bodyPr vert="horz" lIns="91440" tIns="45720" rIns="91440" bIns="45720" rtlCol="0" anchor="ctr"/>
          <a:lstStyle>
            <a:defPPr>
              <a:defRPr lang="zh-CN"/>
            </a:defPPr>
            <a:lvl1pPr marL="0" algn="ctr" defTabSz="914400" rtl="0" eaLnBrk="1" latinLnBrk="0" hangingPunct="1">
              <a:defRPr sz="600" b="0" i="0" kern="1200">
                <a:solidFill>
                  <a:schemeClr val="bg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5EB1C3-3A1F-5444-83DA-CFB0D9AA77F2}" type="slidenum">
              <a:rPr kumimoji="1" lang="zh-CN" altLang="en-US" smtClean="0"/>
            </a:fld>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2" Type="http://schemas.openxmlformats.org/officeDocument/2006/relationships/theme" Target="../theme/theme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image" Target="../media/image6.png"/><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1" Type="http://schemas.openxmlformats.org/officeDocument/2006/relationships/slideLayout" Target="../slideLayouts/slideLayout17.xml"/><Relationship Id="rId10" Type="http://schemas.openxmlformats.org/officeDocument/2006/relationships/tags" Target="../tags/tag9.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7.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a:t>基于Copilot的联通内部AI实践</a:t>
            </a:r>
            <a:endParaRPr kumimoji="1"/>
          </a:p>
        </p:txBody>
      </p:sp>
      <p:sp>
        <p:nvSpPr>
          <p:cNvPr id="3" name="副标题 2"/>
          <p:cNvSpPr>
            <a:spLocks noGrp="1"/>
          </p:cNvSpPr>
          <p:nvPr>
            <p:ph type="subTitle" idx="1"/>
          </p:nvPr>
        </p:nvSpPr>
        <p:spPr/>
        <p:txBody>
          <a:bodyPr>
            <a:normAutofit fontScale="80000"/>
          </a:bodyPr>
          <a:lstStyle/>
          <a:p>
            <a:r>
              <a:rPr kumimoji="1" lang="zh-CN" altLang="en-US"/>
              <a:t>基础技术研发部</a:t>
            </a:r>
            <a:r>
              <a:rPr kumimoji="1" lang="en-US" altLang="zh-CN"/>
              <a:t>/</a:t>
            </a:r>
            <a:r>
              <a:rPr kumimoji="1" lang="zh-CN" altLang="en-US"/>
              <a:t>阳文兵</a:t>
            </a:r>
            <a:endParaRPr kumimoji="1"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目录</a:t>
            </a:r>
            <a:endParaRPr kumimoji="1" lang="zh-CN" altLang="en-US"/>
          </a:p>
        </p:txBody>
      </p:sp>
      <p:sp>
        <p:nvSpPr>
          <p:cNvPr id="3" name="文本占位符 2"/>
          <p:cNvSpPr>
            <a:spLocks noGrp="1"/>
          </p:cNvSpPr>
          <p:nvPr>
            <p:ph type="body" sz="half" idx="34"/>
          </p:nvPr>
        </p:nvSpPr>
        <p:spPr>
          <a:xfrm>
            <a:off x="839470" y="1058545"/>
            <a:ext cx="9212580" cy="2913380"/>
          </a:xfrm>
        </p:spPr>
        <p:txBody>
          <a:bodyPr/>
          <a:lstStyle/>
          <a:p>
            <a:r>
              <a:rPr lang="en-US" altLang="zh-CN" dirty="0">
                <a:latin typeface="微软雅黑" panose="020B0503020204020204" pitchFamily="34" charset="-122"/>
                <a:sym typeface="+mn-ea"/>
              </a:rPr>
              <a:t> </a:t>
            </a:r>
            <a:r>
              <a:rPr lang="zh-CN" altLang="en-US">
                <a:latin typeface="微软雅黑" panose="020B0503020204020204" pitchFamily="34" charset="-122"/>
                <a:cs typeface="微软雅黑" panose="020B0503020204020204" pitchFamily="34" charset="-122"/>
                <a:sym typeface="+mn-ea"/>
              </a:rPr>
              <a:t>Chatig</a:t>
            </a:r>
            <a:r>
              <a:rPr lang="en-US" altLang="zh-CN">
                <a:latin typeface="微软雅黑" panose="020B0503020204020204" pitchFamily="34" charset="-122"/>
                <a:cs typeface="微软雅黑" panose="020B0503020204020204" pitchFamily="34" charset="-122"/>
                <a:sym typeface="+mn-ea"/>
              </a:rPr>
              <a:t> </a:t>
            </a:r>
            <a:r>
              <a:rPr lang="zh-CN" altLang="en-US" dirty="0">
                <a:latin typeface="微软雅黑" panose="020B0503020204020204" pitchFamily="34" charset="-122"/>
                <a:sym typeface="+mn-ea"/>
              </a:rPr>
              <a:t>定位与背景</a:t>
            </a:r>
            <a:endParaRPr kumimoji="1" lang="zh-CN" altLang="en-US"/>
          </a:p>
          <a:p>
            <a:r>
              <a:rPr kumimoji="1" lang="zh-CN" altLang="en-US" dirty="0"/>
              <a:t> </a:t>
            </a:r>
            <a:r>
              <a:rPr lang="zh-CN" altLang="en-US">
                <a:latin typeface="微软雅黑" panose="020B0503020204020204" pitchFamily="34" charset="-122"/>
                <a:cs typeface="微软雅黑" panose="020B0503020204020204" pitchFamily="34" charset="-122"/>
                <a:sym typeface="+mn-ea"/>
              </a:rPr>
              <a:t>Chatig</a:t>
            </a:r>
            <a:r>
              <a:rPr lang="en-US" altLang="zh-CN">
                <a:latin typeface="微软雅黑" panose="020B0503020204020204" pitchFamily="34" charset="-122"/>
                <a:cs typeface="微软雅黑" panose="020B0503020204020204" pitchFamily="34" charset="-122"/>
                <a:sym typeface="+mn-ea"/>
              </a:rPr>
              <a:t> </a:t>
            </a:r>
            <a:r>
              <a:rPr lang="zh-CN" altLang="en-US" dirty="0">
                <a:latin typeface="微软雅黑" panose="020B0503020204020204" pitchFamily="34" charset="-122"/>
                <a:sym typeface="+mn-ea"/>
              </a:rPr>
              <a:t>技术架构</a:t>
            </a:r>
            <a:endParaRPr kumimoji="1" lang="en-US" altLang="zh-CN" dirty="0"/>
          </a:p>
          <a:p>
            <a:r>
              <a:rPr lang="en-US" altLang="zh-CN" dirty="0">
                <a:latin typeface="微软雅黑" panose="020B0503020204020204" pitchFamily="34" charset="-122"/>
                <a:sym typeface="+mn-ea"/>
              </a:rPr>
              <a:t> </a:t>
            </a:r>
            <a:r>
              <a:rPr lang="zh-CN" altLang="en-US">
                <a:latin typeface="微软雅黑" panose="020B0503020204020204" pitchFamily="34" charset="-122"/>
                <a:cs typeface="微软雅黑" panose="020B0503020204020204" pitchFamily="34" charset="-122"/>
                <a:sym typeface="+mn-ea"/>
              </a:rPr>
              <a:t>Chatig</a:t>
            </a:r>
            <a:r>
              <a:rPr lang="en-US" altLang="zh-CN">
                <a:latin typeface="微软雅黑" panose="020B0503020204020204" pitchFamily="34" charset="-122"/>
                <a:cs typeface="微软雅黑" panose="020B0503020204020204" pitchFamily="34" charset="-122"/>
                <a:sym typeface="+mn-ea"/>
              </a:rPr>
              <a:t> </a:t>
            </a:r>
            <a:r>
              <a:rPr lang="zh-CN" altLang="en-US" dirty="0">
                <a:latin typeface="微软雅黑" panose="020B0503020204020204" pitchFamily="34" charset="-122"/>
                <a:sym typeface="+mn-ea"/>
              </a:rPr>
              <a:t>RoadMap</a:t>
            </a:r>
            <a:endParaRPr kumimoji="1" lang="zh-CN" altLang="en-US"/>
          </a:p>
          <a:p>
            <a:r>
              <a:rPr lang="en-US" altLang="zh-CN" dirty="0">
                <a:latin typeface="微软雅黑" panose="020B0503020204020204" pitchFamily="34" charset="-122"/>
                <a:sym typeface="+mn-ea"/>
              </a:rPr>
              <a:t> </a:t>
            </a:r>
            <a:r>
              <a:rPr lang="zh-CN" altLang="en-US" dirty="0">
                <a:latin typeface="微软雅黑" panose="020B0503020204020204" pitchFamily="34" charset="-122"/>
                <a:sym typeface="+mn-ea"/>
              </a:rPr>
              <a:t>应用展示</a:t>
            </a:r>
            <a:endParaRPr lang="en-US" altLang="zh-CN" dirty="0">
              <a:latin typeface="微软雅黑" panose="020B0503020204020204" pitchFamily="34" charset="-122"/>
              <a:sym typeface="+mn-ea"/>
            </a:endParaRPr>
          </a:p>
          <a:p>
            <a:r>
              <a:rPr kumimoji="1" lang="en-US" altLang="zh-CN" dirty="0"/>
              <a:t> Safeguard + A-SysArmor: </a:t>
            </a:r>
            <a:r>
              <a:rPr kumimoji="1" lang="zh-CN" altLang="en-US" dirty="0"/>
              <a:t>使能</a:t>
            </a:r>
            <a:r>
              <a:rPr kumimoji="1" lang="en-US" altLang="zh-CN" dirty="0"/>
              <a:t>AI</a:t>
            </a:r>
            <a:r>
              <a:rPr kumimoji="1" lang="zh-CN" altLang="en-US" dirty="0"/>
              <a:t>入侵检测，提升主机安全</a:t>
            </a:r>
            <a:r>
              <a:rPr kumimoji="1" lang="zh-CN" altLang="en-US" dirty="0"/>
              <a:t>能力</a:t>
            </a:r>
            <a:endParaRPr kumimoji="1" lang="zh-CN" altLang="en-US" dirty="0"/>
          </a:p>
          <a:p>
            <a:r>
              <a:rPr kumimoji="1" lang="en-US" altLang="zh-CN" dirty="0"/>
              <a:t> A-SysAomor: AI</a:t>
            </a:r>
            <a:r>
              <a:rPr kumimoji="1" lang="zh-CN" altLang="en-US" dirty="0"/>
              <a:t>赋能系统安全分析，更安全</a:t>
            </a:r>
            <a:r>
              <a:rPr kumimoji="1" lang="zh-CN" altLang="en-US" dirty="0"/>
              <a:t>更智能</a:t>
            </a:r>
            <a:endParaRPr kumimoji="1"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33"/>
          </p:nvPr>
        </p:nvSpPr>
        <p:spPr/>
        <p:txBody>
          <a:bodyPr/>
          <a:lstStyle/>
          <a:p>
            <a:fld id="{665EB1C3-3A1F-5444-83DA-CFB0D9AA77F2}" type="slidenum">
              <a:rPr kumimoji="1" lang="zh-CN" altLang="en-US" smtClean="0"/>
            </a:fld>
            <a:endParaRPr kumimoji="1" lang="zh-CN" altLang="en-US" dirty="0"/>
          </a:p>
        </p:txBody>
      </p:sp>
      <p:sp>
        <p:nvSpPr>
          <p:cNvPr id="3" name="标题 2"/>
          <p:cNvSpPr>
            <a:spLocks noGrp="1"/>
          </p:cNvSpPr>
          <p:nvPr>
            <p:ph type="title"/>
          </p:nvPr>
        </p:nvSpPr>
        <p:spPr/>
        <p:txBody>
          <a:bodyPr/>
          <a:lstStyle/>
          <a:p>
            <a:r>
              <a:rPr lang="zh-CN" altLang="en-US">
                <a:latin typeface="微软雅黑" panose="020B0503020204020204" pitchFamily="34" charset="-122"/>
                <a:cs typeface="微软雅黑" panose="020B0503020204020204" pitchFamily="34" charset="-122"/>
                <a:sym typeface="+mn-ea"/>
              </a:rPr>
              <a:t>Chatig</a:t>
            </a:r>
            <a:r>
              <a:rPr lang="en-US" altLang="zh-CN">
                <a:latin typeface="微软雅黑" panose="020B0503020204020204" pitchFamily="34" charset="-122"/>
                <a:cs typeface="微软雅黑" panose="020B0503020204020204" pitchFamily="34" charset="-122"/>
                <a:sym typeface="+mn-ea"/>
              </a:rPr>
              <a:t> </a:t>
            </a:r>
            <a:r>
              <a:rPr lang="zh-CN" altLang="en-US" dirty="0">
                <a:latin typeface="微软雅黑" panose="020B0503020204020204" pitchFamily="34" charset="-122"/>
                <a:sym typeface="+mn-ea"/>
              </a:rPr>
              <a:t>定位与背景</a:t>
            </a:r>
            <a:endParaRPr kumimoji="1" lang="zh-CN" altLang="en-US"/>
          </a:p>
        </p:txBody>
      </p:sp>
      <p:sp>
        <p:nvSpPr>
          <p:cNvPr id="7" name="文本框 6"/>
          <p:cNvSpPr txBox="1"/>
          <p:nvPr/>
        </p:nvSpPr>
        <p:spPr>
          <a:xfrm>
            <a:off x="346710" y="5372735"/>
            <a:ext cx="11511280" cy="829945"/>
          </a:xfrm>
          <a:prstGeom prst="rect">
            <a:avLst/>
          </a:prstGeom>
          <a:noFill/>
        </p:spPr>
        <p:txBody>
          <a:bodyPr wrap="square" rtlCol="0" anchor="t">
            <a:spAutoFit/>
          </a:bodyPr>
          <a:p>
            <a:pPr algn="just">
              <a:lnSpc>
                <a:spcPct val="150000"/>
              </a:lnSpc>
            </a:pPr>
            <a:r>
              <a:rPr lang="zh-CN" altLang="en-US" sz="1600" dirty="0">
                <a:solidFill>
                  <a:srgbClr val="FF0000"/>
                </a:solidFill>
                <a:latin typeface="微软雅黑" panose="020B0503020204020204" pitchFamily="34" charset="-122"/>
                <a:ea typeface="微软雅黑" panose="020B0503020204020204" pitchFamily="34" charset="-122"/>
              </a:rPr>
              <a:t>在此背景下，Chatig 的出现为开发者带来了显著的益处。首先，Chatig 提供了统一的 OpenAI 兼容接口层，使得开发者无需为每个模型重新设计调用逻辑，减少了接口适配的重复劳动。</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9" name="矩形 8"/>
          <p:cNvSpPr/>
          <p:nvPr/>
        </p:nvSpPr>
        <p:spPr>
          <a:xfrm>
            <a:off x="852805" y="2718435"/>
            <a:ext cx="2658745"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ctr"/>
            <a:r>
              <a:rPr lang="zh-CN" altLang="en-US" sz="1600" dirty="0">
                <a:latin typeface="微软雅黑" panose="020B0503020204020204" pitchFamily="34" charset="-122"/>
                <a:ea typeface="微软雅黑" panose="020B0503020204020204" pitchFamily="34" charset="-122"/>
                <a:sym typeface="+mn-ea"/>
              </a:rPr>
              <a:t>大模型的多样性</a:t>
            </a:r>
            <a:endParaRPr lang="zh-CN" altLang="en-US" sz="1600">
              <a:latin typeface="微软雅黑" panose="020B0503020204020204" pitchFamily="34" charset="-122"/>
              <a:ea typeface="微软雅黑" panose="020B0503020204020204" pitchFamily="34" charset="-122"/>
            </a:endParaRPr>
          </a:p>
        </p:txBody>
      </p:sp>
      <p:sp>
        <p:nvSpPr>
          <p:cNvPr id="11" name="文本框 10"/>
          <p:cNvSpPr txBox="1"/>
          <p:nvPr/>
        </p:nvSpPr>
        <p:spPr>
          <a:xfrm>
            <a:off x="4349750" y="3175000"/>
            <a:ext cx="3491865" cy="1762125"/>
          </a:xfrm>
          <a:prstGeom prst="rect">
            <a:avLst/>
          </a:prstGeom>
          <a:noFill/>
          <a:ln w="12700">
            <a:solidFill>
              <a:schemeClr val="tx1"/>
            </a:solidFill>
            <a:prstDash val="dash"/>
          </a:ln>
        </p:spPr>
        <p:txBody>
          <a:bodyPr wrap="square" rtlCol="0">
            <a:noAutofit/>
          </a:bodyPr>
          <a:p>
            <a:pPr marL="285750" indent="-285750" algn="just">
              <a:lnSpc>
                <a:spcPct val="150000"/>
              </a:lnSpc>
              <a:buClr>
                <a:srgbClr val="C00000"/>
              </a:buClr>
              <a:buFont typeface="Wingdings" panose="05000000000000000000" charset="0"/>
              <a:buChar char="Ø"/>
              <a:defRPr/>
            </a:pPr>
            <a:r>
              <a:rPr sz="1400" dirty="0">
                <a:solidFill>
                  <a:schemeClr val="bg1"/>
                </a:solidFill>
                <a:latin typeface="微软雅黑" panose="020B0503020204020204" pitchFamily="34" charset="-122"/>
                <a:ea typeface="微软雅黑" panose="020B0503020204020204" pitchFamily="34" charset="-122"/>
                <a:sym typeface="+mn-ea"/>
              </a:rPr>
              <a:t>不同模型接口的不兼容性，往往需要耗费大量时间在接口适配和封装上。而且，这种适配工作在系统需求发生变更或需要支持新的模型时会成倍增加，极大地影响了开发效率和交付周期。</a:t>
            </a:r>
            <a:endParaRPr sz="1400" dirty="0">
              <a:solidFill>
                <a:schemeClr val="bg1"/>
              </a:solidFill>
              <a:latin typeface="微软雅黑" panose="020B0503020204020204" pitchFamily="34" charset="-122"/>
              <a:ea typeface="微软雅黑" panose="020B0503020204020204" pitchFamily="34" charset="-122"/>
              <a:sym typeface="+mn-ea"/>
            </a:endParaRPr>
          </a:p>
        </p:txBody>
      </p:sp>
      <p:sp>
        <p:nvSpPr>
          <p:cNvPr id="17" name="矩形 16"/>
          <p:cNvSpPr/>
          <p:nvPr/>
        </p:nvSpPr>
        <p:spPr>
          <a:xfrm>
            <a:off x="4737100" y="2717800"/>
            <a:ext cx="2658745"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ctr"/>
            <a:r>
              <a:rPr lang="zh-CN" altLang="en-US" sz="1600" dirty="0">
                <a:latin typeface="微软雅黑" panose="020B0503020204020204" pitchFamily="34" charset="-122"/>
                <a:ea typeface="微软雅黑" panose="020B0503020204020204" pitchFamily="34" charset="-122"/>
                <a:sym typeface="+mn-ea"/>
              </a:rPr>
              <a:t>开发者的集成难题</a:t>
            </a:r>
            <a:endParaRPr lang="zh-CN" altLang="en-US" sz="1600">
              <a:latin typeface="微软雅黑" panose="020B0503020204020204" pitchFamily="34" charset="-122"/>
              <a:ea typeface="微软雅黑" panose="020B0503020204020204" pitchFamily="34" charset="-122"/>
            </a:endParaRPr>
          </a:p>
        </p:txBody>
      </p:sp>
      <p:sp>
        <p:nvSpPr>
          <p:cNvPr id="18" name="矩形 17"/>
          <p:cNvSpPr/>
          <p:nvPr/>
        </p:nvSpPr>
        <p:spPr>
          <a:xfrm>
            <a:off x="8679815" y="2717800"/>
            <a:ext cx="2658745"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ctr"/>
            <a:r>
              <a:rPr lang="zh-CN" altLang="en-US" sz="1600" dirty="0">
                <a:latin typeface="微软雅黑" panose="020B0503020204020204" pitchFamily="34" charset="-122"/>
                <a:ea typeface="微软雅黑" panose="020B0503020204020204" pitchFamily="34" charset="-122"/>
                <a:sym typeface="+mn-ea"/>
              </a:rPr>
              <a:t>系统扩展性和稳定性需求</a:t>
            </a:r>
            <a:endParaRPr lang="zh-CN" altLang="en-US" sz="1600">
              <a:latin typeface="微软雅黑" panose="020B0503020204020204" pitchFamily="34" charset="-122"/>
              <a:ea typeface="微软雅黑" panose="020B0503020204020204" pitchFamily="34" charset="-122"/>
            </a:endParaRPr>
          </a:p>
        </p:txBody>
      </p:sp>
      <p:sp>
        <p:nvSpPr>
          <p:cNvPr id="4" name="文本框 3"/>
          <p:cNvSpPr txBox="1"/>
          <p:nvPr/>
        </p:nvSpPr>
        <p:spPr>
          <a:xfrm>
            <a:off x="379730" y="2014220"/>
            <a:ext cx="11255375" cy="460375"/>
          </a:xfrm>
          <a:prstGeom prst="rect">
            <a:avLst/>
          </a:prstGeom>
          <a:noFill/>
        </p:spPr>
        <p:txBody>
          <a:bodyPr wrap="square" rtlCol="0" anchor="t">
            <a:spAutoFit/>
          </a:bodyPr>
          <a:p>
            <a:pPr lvl="0" algn="just">
              <a:lnSpc>
                <a:spcPct val="150000"/>
              </a:lnSpc>
              <a:buClrTx/>
              <a:buSzTx/>
              <a:buFontTx/>
            </a:pP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背景：</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随着大模型的广泛应用，支持多种模型的统一接口将成为未来AI系统设计的关键趋势之一。</a:t>
            </a: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8263255" y="3175000"/>
            <a:ext cx="3491865" cy="1762125"/>
          </a:xfrm>
          <a:prstGeom prst="rect">
            <a:avLst/>
          </a:prstGeom>
          <a:noFill/>
          <a:ln w="12700">
            <a:solidFill>
              <a:schemeClr val="tx1"/>
            </a:solidFill>
            <a:prstDash val="dash"/>
          </a:ln>
        </p:spPr>
        <p:txBody>
          <a:bodyPr wrap="square" rtlCol="0">
            <a:noAutofit/>
          </a:bodyPr>
          <a:p>
            <a:pPr marL="285750" indent="-285750" algn="just">
              <a:lnSpc>
                <a:spcPct val="150000"/>
              </a:lnSpc>
              <a:buClr>
                <a:srgbClr val="C00000"/>
              </a:buClr>
              <a:buFont typeface="Wingdings" panose="05000000000000000000" charset="0"/>
              <a:buChar char="Ø"/>
              <a:defRPr/>
            </a:pPr>
            <a:r>
              <a:rPr sz="1400" dirty="0">
                <a:solidFill>
                  <a:schemeClr val="bg1"/>
                </a:solidFill>
                <a:latin typeface="微软雅黑" panose="020B0503020204020204" pitchFamily="34" charset="-122"/>
                <a:ea typeface="微软雅黑" panose="020B0503020204020204" pitchFamily="34" charset="-122"/>
                <a:sym typeface="+mn-ea"/>
              </a:rPr>
              <a:t>Chatig 通过推理集群的架构设计，实现了负载均衡与资源优化分配。在高并发请求情况下，Chatig 的集群架构可以动态扩展，以支持大规模应用需求。</a:t>
            </a:r>
            <a:endParaRPr sz="1400" dirty="0">
              <a:solidFill>
                <a:schemeClr val="bg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436245" y="3175000"/>
            <a:ext cx="3491865" cy="1762125"/>
          </a:xfrm>
          <a:prstGeom prst="rect">
            <a:avLst/>
          </a:prstGeom>
          <a:noFill/>
          <a:ln w="12700">
            <a:solidFill>
              <a:schemeClr val="tx1"/>
            </a:solidFill>
            <a:prstDash val="dash"/>
          </a:ln>
        </p:spPr>
        <p:txBody>
          <a:bodyPr wrap="square" rtlCol="0">
            <a:noAutofit/>
          </a:bodyPr>
          <a:p>
            <a:pPr marL="285750" indent="-285750" algn="just">
              <a:lnSpc>
                <a:spcPct val="150000"/>
              </a:lnSpc>
              <a:buClr>
                <a:srgbClr val="C00000"/>
              </a:buClr>
              <a:buFont typeface="Wingdings" panose="05000000000000000000" charset="0"/>
              <a:buChar char="Ø"/>
              <a:defRPr/>
            </a:pPr>
            <a:r>
              <a:rPr sz="1400" dirty="0">
                <a:solidFill>
                  <a:schemeClr val="bg1"/>
                </a:solidFill>
                <a:latin typeface="微软雅黑" panose="020B0503020204020204" pitchFamily="34" charset="-122"/>
                <a:ea typeface="微软雅黑" panose="020B0503020204020204" pitchFamily="34" charset="-122"/>
                <a:sym typeface="+mn-ea"/>
              </a:rPr>
              <a:t>大模型的兴起促使市场中出现了各种规模和风格的模型，</a:t>
            </a:r>
            <a:r>
              <a:rPr sz="1400" b="1" dirty="0">
                <a:solidFill>
                  <a:schemeClr val="bg1"/>
                </a:solidFill>
                <a:latin typeface="微软雅黑" panose="020B0503020204020204" pitchFamily="34" charset="-122"/>
                <a:ea typeface="微软雅黑" panose="020B0503020204020204" pitchFamily="34" charset="-122"/>
                <a:sym typeface="+mn-ea"/>
              </a:rPr>
              <a:t>每种模型的性能、侧重领域及接口设计都不尽相同</a:t>
            </a:r>
            <a:r>
              <a:rPr lang="zh-CN" sz="1400" b="1" dirty="0">
                <a:solidFill>
                  <a:schemeClr val="bg1"/>
                </a:solidFill>
                <a:latin typeface="微软雅黑" panose="020B0503020204020204" pitchFamily="34" charset="-122"/>
                <a:ea typeface="微软雅黑" panose="020B0503020204020204" pitchFamily="34" charset="-122"/>
                <a:sym typeface="+mn-ea"/>
              </a:rPr>
              <a:t>。</a:t>
            </a:r>
            <a:endParaRPr sz="1400" dirty="0">
              <a:solidFill>
                <a:schemeClr val="bg1"/>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379730" y="1116330"/>
            <a:ext cx="11529695" cy="829945"/>
          </a:xfrm>
          <a:prstGeom prst="rect">
            <a:avLst/>
          </a:prstGeom>
          <a:noFill/>
        </p:spPr>
        <p:txBody>
          <a:bodyPr wrap="square" rtlCol="0" anchor="t">
            <a:spAutoFit/>
          </a:bodyPr>
          <a:p>
            <a:pPr lvl="0" algn="just">
              <a:lnSpc>
                <a:spcPct val="150000"/>
              </a:lnSpc>
              <a:buClrTx/>
              <a:buSzTx/>
              <a:buFontTx/>
            </a:pP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定位：</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Chatig</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是一个高效、统一的推理网关，旨在为开发者和企业提供兼容OpenAI的API层，充当了智能应用与大模型服务之间的中介。通过Chatig，开发者能够更轻松地接入大模型服务，为智能应用赋能。</a:t>
            </a: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微软雅黑" panose="020B0503020204020204" pitchFamily="34" charset="-122"/>
                <a:sym typeface="+mn-ea"/>
              </a:rPr>
              <a:t>Chatig 技术架构</a:t>
            </a:r>
            <a:endParaRPr kumimoji="1" lang="zh-CN" altLang="en-US"/>
          </a:p>
        </p:txBody>
      </p:sp>
      <p:sp>
        <p:nvSpPr>
          <p:cNvPr id="19" name="灯片编号占位符 18"/>
          <p:cNvSpPr>
            <a:spLocks noGrp="1"/>
          </p:cNvSpPr>
          <p:nvPr>
            <p:ph type="sldNum" sz="quarter" idx="33"/>
          </p:nvPr>
        </p:nvSpPr>
        <p:spPr/>
        <p:txBody>
          <a:bodyPr/>
          <a:p>
            <a:fld id="{665EB1C3-3A1F-5444-83DA-CFB0D9AA77F2}" type="slidenum">
              <a:rPr kumimoji="1" lang="zh-CN" altLang="en-US" smtClean="0"/>
            </a:fld>
            <a:endParaRPr kumimoji="1" lang="zh-CN" altLang="en-US" dirty="0"/>
          </a:p>
        </p:txBody>
      </p:sp>
      <p:sp>
        <p:nvSpPr>
          <p:cNvPr id="50" name="文本占位符 49"/>
          <p:cNvSpPr>
            <a:spLocks noGrp="1"/>
          </p:cNvSpPr>
          <p:nvPr>
            <p:ph type="body" sz="half" idx="10"/>
          </p:nvPr>
        </p:nvSpPr>
        <p:spPr>
          <a:xfrm>
            <a:off x="476250" y="996950"/>
            <a:ext cx="11266805" cy="864235"/>
          </a:xfrm>
        </p:spPr>
        <p:txBody>
          <a:bodyPr>
            <a:noAutofit/>
          </a:bodyPr>
          <a:p>
            <a:pPr algn="just"/>
            <a:r>
              <a:rPr sz="1600" b="1" dirty="0">
                <a:latin typeface="微软雅黑" panose="020B0503020204020204" pitchFamily="34" charset="-122"/>
                <a:sym typeface="+mn-ea"/>
              </a:rPr>
              <a:t>Chatig 集成租户管理、流量控制、模型调度、安全审计等模块，除了提供统一的API接口，还能够实现多模型灵活切换、模型管理、数据隐私保护及使用日志监控等功能，帮助开发者和企业更高效地管理和优化智能应用的部署与运行。</a:t>
            </a:r>
            <a:endParaRPr sz="1600" b="1" dirty="0">
              <a:latin typeface="微软雅黑" panose="020B0503020204020204" pitchFamily="34" charset="-122"/>
              <a:sym typeface="+mn-ea"/>
            </a:endParaRPr>
          </a:p>
        </p:txBody>
      </p:sp>
      <p:sp>
        <p:nvSpPr>
          <p:cNvPr id="54" name="文本框 53"/>
          <p:cNvSpPr txBox="1"/>
          <p:nvPr/>
        </p:nvSpPr>
        <p:spPr>
          <a:xfrm>
            <a:off x="7010400" y="1876425"/>
            <a:ext cx="4789170" cy="4496435"/>
          </a:xfrm>
          <a:prstGeom prst="rect">
            <a:avLst/>
          </a:prstGeom>
          <a:solidFill>
            <a:schemeClr val="bg2"/>
          </a:solidFill>
        </p:spPr>
        <p:txBody>
          <a:bodyPr wrap="square" rtlCol="0">
            <a:noAutofit/>
          </a:bodyPr>
          <a:p>
            <a:pPr marL="285750" indent="-285750" algn="just">
              <a:lnSpc>
                <a:spcPct val="150000"/>
              </a:lnSpc>
              <a:spcBef>
                <a:spcPts val="0"/>
              </a:spcBef>
              <a:spcAft>
                <a:spcPts val="0"/>
              </a:spcAft>
              <a:buFont typeface="Arial" panose="020B0604020202020204" pitchFamily="34" charset="0"/>
              <a:buChar char="•"/>
            </a:pPr>
            <a:r>
              <a:rPr lang="zh-CN" sz="1600" b="1">
                <a:latin typeface="微软雅黑" panose="020B0503020204020204" pitchFamily="34" charset="-122"/>
                <a:ea typeface="微软雅黑" panose="020B0503020204020204" pitchFamily="34" charset="-122"/>
                <a:cs typeface="微软雅黑" panose="020B0503020204020204" pitchFamily="34" charset="-122"/>
              </a:rPr>
              <a:t>提供标准化的接口</a:t>
            </a:r>
            <a:r>
              <a:rPr sz="1600" b="1">
                <a:latin typeface="微软雅黑" panose="020B0503020204020204" pitchFamily="34" charset="-122"/>
                <a:ea typeface="微软雅黑" panose="020B0503020204020204" pitchFamily="34" charset="-122"/>
                <a:cs typeface="微软雅黑" panose="020B0503020204020204" pitchFamily="34" charset="-122"/>
              </a:rPr>
              <a:t>：</a:t>
            </a:r>
            <a:r>
              <a:rPr sz="1600">
                <a:latin typeface="微软雅黑" panose="020B0503020204020204" pitchFamily="34" charset="-122"/>
                <a:ea typeface="微软雅黑" panose="020B0503020204020204" pitchFamily="34" charset="-122"/>
                <a:cs typeface="微软雅黑" panose="020B0503020204020204" pitchFamily="34" charset="-122"/>
              </a:rPr>
              <a:t>Chatig 通过统一接口规范，屏蔽了底层模型的差异性，使得开发者可以以一致的方式调用不同模型，简化了跨模型集成的复杂性。</a:t>
            </a:r>
            <a:endParaRPr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a:lnSpc>
                <a:spcPct val="150000"/>
              </a:lnSpc>
              <a:spcBef>
                <a:spcPts val="0"/>
              </a:spcBef>
              <a:spcAft>
                <a:spcPts val="0"/>
              </a:spcAft>
              <a:buFont typeface="Arial" panose="020B0604020202020204" pitchFamily="34" charset="0"/>
              <a:buChar char="•"/>
            </a:pPr>
            <a:r>
              <a:rPr sz="1600" b="1">
                <a:latin typeface="微软雅黑" panose="020B0503020204020204" pitchFamily="34" charset="-122"/>
                <a:ea typeface="微软雅黑" panose="020B0503020204020204" pitchFamily="34" charset="-122"/>
                <a:cs typeface="微软雅黑" panose="020B0503020204020204" pitchFamily="34" charset="-122"/>
              </a:rPr>
              <a:t>系统的高效性和扩展性：</a:t>
            </a:r>
            <a:r>
              <a:rPr sz="1600">
                <a:latin typeface="微软雅黑" panose="020B0503020204020204" pitchFamily="34" charset="-122"/>
                <a:ea typeface="微软雅黑" panose="020B0503020204020204" pitchFamily="34" charset="-122"/>
                <a:cs typeface="微软雅黑" panose="020B0503020204020204" pitchFamily="34" charset="-122"/>
              </a:rPr>
              <a:t>Chatig 通过推理集群的架构设计，实现了负载均衡与资源优化分配。在高并发请求情况下，Chatig 的集群架构可以动态扩展，以支持大规模应用需求。</a:t>
            </a:r>
            <a:endParaRPr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a:lnSpc>
                <a:spcPct val="150000"/>
              </a:lnSpc>
              <a:spcBef>
                <a:spcPts val="0"/>
              </a:spcBef>
              <a:spcAft>
                <a:spcPts val="0"/>
              </a:spcAft>
              <a:buFont typeface="Arial" panose="020B0604020202020204" pitchFamily="34" charset="0"/>
              <a:buChar char="•"/>
            </a:pPr>
            <a:r>
              <a:rPr sz="1600" b="1">
                <a:latin typeface="微软雅黑" panose="020B0503020204020204" pitchFamily="34" charset="-122"/>
                <a:ea typeface="微软雅黑" panose="020B0503020204020204" pitchFamily="34" charset="-122"/>
                <a:cs typeface="微软雅黑" panose="020B0503020204020204" pitchFamily="34" charset="-122"/>
                <a:sym typeface="+mn-ea"/>
              </a:rPr>
              <a:t>高性能：</a:t>
            </a:r>
            <a:r>
              <a:rPr sz="1600">
                <a:latin typeface="微软雅黑" panose="020B0503020204020204" pitchFamily="34" charset="-122"/>
                <a:ea typeface="微软雅黑" panose="020B0503020204020204" pitchFamily="34" charset="-122"/>
                <a:cs typeface="微软雅黑" panose="020B0503020204020204" pitchFamily="34" charset="-122"/>
                <a:sym typeface="+mn-ea"/>
              </a:rPr>
              <a:t>Rust语言以其卓越的性能著称，能够与C/C++相媲美。Rust的内存管理和编译优化使得Chatig在处理高并发请求时表现优异，确保了响应速度和系统吞吐量。</a:t>
            </a:r>
            <a:endParaRPr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a:lnSpc>
                <a:spcPct val="150000"/>
              </a:lnSpc>
              <a:spcBef>
                <a:spcPts val="0"/>
              </a:spcBef>
              <a:spcAft>
                <a:spcPts val="0"/>
              </a:spcAft>
              <a:buFont typeface="Arial" panose="020B0604020202020204" pitchFamily="34" charset="0"/>
              <a:buChar char="•"/>
            </a:pPr>
            <a:endParaRPr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446405" y="2061845"/>
            <a:ext cx="6450330" cy="41262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33"/>
          </p:nvPr>
        </p:nvSpPr>
        <p:spPr/>
        <p:txBody>
          <a:bodyPr/>
          <a:lstStyle/>
          <a:p>
            <a:fld id="{665EB1C3-3A1F-5444-83DA-CFB0D9AA77F2}" type="slidenum">
              <a:rPr kumimoji="1" lang="zh-CN" altLang="en-US" smtClean="0"/>
            </a:fld>
            <a:endParaRPr kumimoji="1" lang="zh-CN" altLang="en-US" dirty="0"/>
          </a:p>
        </p:txBody>
      </p:sp>
      <p:sp>
        <p:nvSpPr>
          <p:cNvPr id="3" name="标题 2"/>
          <p:cNvSpPr>
            <a:spLocks noGrp="1"/>
          </p:cNvSpPr>
          <p:nvPr>
            <p:ph type="title"/>
          </p:nvPr>
        </p:nvSpPr>
        <p:spPr/>
        <p:txBody>
          <a:bodyPr/>
          <a:lstStyle/>
          <a:p>
            <a:r>
              <a:rPr lang="zh-CN" altLang="en-US" dirty="0">
                <a:latin typeface="微软雅黑" panose="020B0503020204020204" pitchFamily="34" charset="-122"/>
                <a:sym typeface="+mn-ea"/>
              </a:rPr>
              <a:t>Chatig RoadMap</a:t>
            </a:r>
            <a:endParaRPr kumimoji="1" lang="zh-CN" altLang="en-US"/>
          </a:p>
        </p:txBody>
      </p:sp>
      <p:sp>
        <p:nvSpPr>
          <p:cNvPr id="6" name="Freeform 6"/>
          <p:cNvSpPr/>
          <p:nvPr>
            <p:custDataLst>
              <p:tags r:id="rId1"/>
            </p:custDataLst>
          </p:nvPr>
        </p:nvSpPr>
        <p:spPr bwMode="auto">
          <a:xfrm>
            <a:off x="396240" y="2657475"/>
            <a:ext cx="10977880" cy="2092960"/>
          </a:xfrm>
          <a:custGeom>
            <a:avLst/>
            <a:gdLst>
              <a:gd name="T0" fmla="*/ 0 w 2828"/>
              <a:gd name="T1" fmla="*/ 856 h 1032"/>
              <a:gd name="T2" fmla="*/ 660 w 2828"/>
              <a:gd name="T3" fmla="*/ 540 h 1032"/>
              <a:gd name="T4" fmla="*/ 1232 w 2828"/>
              <a:gd name="T5" fmla="*/ 720 h 1032"/>
              <a:gd name="T6" fmla="*/ 1772 w 2828"/>
              <a:gd name="T7" fmla="*/ 320 h 1032"/>
              <a:gd name="T8" fmla="*/ 2315 w 2828"/>
              <a:gd name="T9" fmla="*/ 479 h 1032"/>
              <a:gd name="T10" fmla="*/ 2828 w 2828"/>
              <a:gd name="T11" fmla="*/ 0 h 1032"/>
            </a:gdLst>
            <a:ahLst/>
            <a:cxnLst>
              <a:cxn ang="0">
                <a:pos x="T0" y="T1"/>
              </a:cxn>
              <a:cxn ang="0">
                <a:pos x="T2" y="T3"/>
              </a:cxn>
              <a:cxn ang="0">
                <a:pos x="T4" y="T5"/>
              </a:cxn>
              <a:cxn ang="0">
                <a:pos x="T6" y="T7"/>
              </a:cxn>
              <a:cxn ang="0">
                <a:pos x="T8" y="T9"/>
              </a:cxn>
              <a:cxn ang="0">
                <a:pos x="T10" y="T11"/>
              </a:cxn>
            </a:cxnLst>
            <a:rect l="0" t="0" r="r" b="b"/>
            <a:pathLst>
              <a:path w="2828" h="1032">
                <a:moveTo>
                  <a:pt x="0" y="856"/>
                </a:moveTo>
                <a:cubicBezTo>
                  <a:pt x="420" y="1032"/>
                  <a:pt x="464" y="536"/>
                  <a:pt x="660" y="540"/>
                </a:cubicBezTo>
                <a:cubicBezTo>
                  <a:pt x="856" y="544"/>
                  <a:pt x="976" y="736"/>
                  <a:pt x="1232" y="720"/>
                </a:cubicBezTo>
                <a:cubicBezTo>
                  <a:pt x="1488" y="704"/>
                  <a:pt x="1508" y="352"/>
                  <a:pt x="1772" y="320"/>
                </a:cubicBezTo>
                <a:cubicBezTo>
                  <a:pt x="2036" y="288"/>
                  <a:pt x="2063" y="491"/>
                  <a:pt x="2315" y="479"/>
                </a:cubicBezTo>
                <a:cubicBezTo>
                  <a:pt x="2567" y="467"/>
                  <a:pt x="2572" y="84"/>
                  <a:pt x="2828" y="0"/>
                </a:cubicBezTo>
              </a:path>
            </a:pathLst>
          </a:custGeom>
          <a:noFill/>
          <a:ln w="25400" cap="flat">
            <a:solidFill>
              <a:schemeClr val="tx1"/>
            </a:solidFill>
            <a:prstDash val="dash"/>
            <a:miter lim="800000"/>
            <a:headEnd type="none" w="med" len="med"/>
            <a:tailEnd type="arrow" w="med" len="med"/>
          </a:ln>
        </p:spPr>
        <p:txBody>
          <a:bodyPr vert="horz" wrap="square" lIns="91440" tIns="45720" rIns="91440" bIns="45720" numCol="1" anchor="t" anchorCtr="0" compatLnSpc="1"/>
          <a:lstStyle/>
          <a:p>
            <a:pPr>
              <a:lnSpc>
                <a:spcPct val="120000"/>
              </a:lnSpc>
            </a:pPr>
            <a:endParaRPr lang="en-US">
              <a:latin typeface="微软雅黑" panose="020B0503020204020204" pitchFamily="34" charset="-122"/>
              <a:ea typeface="微软雅黑" panose="020B0503020204020204" pitchFamily="34" charset="-122"/>
            </a:endParaRPr>
          </a:p>
        </p:txBody>
      </p:sp>
      <p:sp>
        <p:nvSpPr>
          <p:cNvPr id="13" name="文本框 12"/>
          <p:cNvSpPr txBox="1"/>
          <p:nvPr>
            <p:custDataLst>
              <p:tags r:id="rId2"/>
            </p:custDataLst>
          </p:nvPr>
        </p:nvSpPr>
        <p:spPr>
          <a:xfrm>
            <a:off x="4576445" y="1864995"/>
            <a:ext cx="2326640" cy="376555"/>
          </a:xfrm>
          <a:prstGeom prst="rect">
            <a:avLst/>
          </a:prstGeom>
          <a:noFill/>
        </p:spPr>
        <p:txBody>
          <a:bodyPr wrap="square" bIns="0" rtlCol="0" anchor="b" anchorCtr="0">
            <a:noAutofit/>
          </a:bodyPr>
          <a:lstStyle>
            <a:defPPr>
              <a:defRPr lang="en-US"/>
            </a:defPPr>
            <a:lvl1pPr>
              <a:lnSpc>
                <a:spcPct val="120000"/>
              </a:lnSpc>
              <a:defRPr kumimoji="1" b="1">
                <a:solidFill>
                  <a:srgbClr val="2196F3"/>
                </a:solidFill>
                <a:latin typeface="微软雅黑" panose="020B0503020204020204" pitchFamily="34" charset="-122"/>
              </a:defRPr>
            </a:lvl1pPr>
          </a:lstStyle>
          <a:p>
            <a:r>
              <a:rPr lang="en-US" altLang="zh-CN" sz="1400" spc="300" dirty="0">
                <a:solidFill>
                  <a:schemeClr val="bg1"/>
                </a:solidFill>
                <a:latin typeface="微软雅黑" panose="020B0503020204020204" pitchFamily="34" charset="-122"/>
                <a:ea typeface="微软雅黑" panose="020B0503020204020204" pitchFamily="34" charset="-122"/>
              </a:rPr>
              <a:t>2025.1</a:t>
            </a:r>
            <a:endParaRPr lang="en-US" altLang="zh-CN" sz="1400" spc="3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custDataLst>
              <p:tags r:id="rId3"/>
            </p:custDataLst>
          </p:nvPr>
        </p:nvGrpSpPr>
        <p:grpSpPr>
          <a:xfrm>
            <a:off x="1273810" y="2077085"/>
            <a:ext cx="2416759" cy="1710540"/>
            <a:chOff x="356" y="8895"/>
            <a:chExt cx="5405" cy="1125"/>
          </a:xfrm>
        </p:grpSpPr>
        <p:sp>
          <p:nvSpPr>
            <p:cNvPr id="16" name="文本框 15"/>
            <p:cNvSpPr txBox="1"/>
            <p:nvPr>
              <p:custDataLst>
                <p:tags r:id="rId4"/>
              </p:custDataLst>
            </p:nvPr>
          </p:nvSpPr>
          <p:spPr>
            <a:xfrm>
              <a:off x="356" y="9096"/>
              <a:ext cx="5405" cy="924"/>
            </a:xfrm>
            <a:prstGeom prst="rect">
              <a:avLst/>
            </a:prstGeom>
            <a:noFill/>
          </p:spPr>
          <p:txBody>
            <a:bodyPr wrap="square" tIns="0" rtlCol="0">
              <a:noAutofit/>
            </a:bodyPr>
            <a:lstStyle>
              <a:defPPr>
                <a:defRPr lang="en-US"/>
              </a:defPPr>
              <a:lvl1pPr marL="342900" indent="-342900">
                <a:lnSpc>
                  <a:spcPct val="140000"/>
                </a:lnSpc>
                <a:buFont typeface="Arial" panose="020B0604020202020204" pitchFamily="34" charset="0"/>
                <a:buAutoNum type="arabicPeriod"/>
                <a:defRPr kumimoji="1" sz="1400">
                  <a:solidFill>
                    <a:srgbClr val="222222">
                      <a:lumMod val="75000"/>
                      <a:lumOff val="25000"/>
                    </a:srgbClr>
                  </a:solidFill>
                </a:defRPr>
              </a:lvl1pPr>
            </a:lstStyle>
            <a:p>
              <a:pPr marL="0" indent="0" algn="just">
                <a:lnSpc>
                  <a:spcPct val="120000"/>
                </a:lnSpc>
                <a:buNone/>
              </a:pPr>
              <a:r>
                <a:rPr>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完成 Chatig 的基础架构设计，建立初步的项目规划和开发流程，奠定了系统的整体框架，为后续的模块开发打下了坚实的基础。</a:t>
              </a:r>
              <a:endParaRPr>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文本框 16"/>
            <p:cNvSpPr txBox="1"/>
            <p:nvPr>
              <p:custDataLst>
                <p:tags r:id="rId5"/>
              </p:custDataLst>
            </p:nvPr>
          </p:nvSpPr>
          <p:spPr>
            <a:xfrm>
              <a:off x="356" y="8895"/>
              <a:ext cx="4918" cy="186"/>
            </a:xfrm>
            <a:prstGeom prst="rect">
              <a:avLst/>
            </a:prstGeom>
            <a:noFill/>
          </p:spPr>
          <p:txBody>
            <a:bodyPr wrap="square" bIns="0" rtlCol="0" anchor="b" anchorCtr="0">
              <a:noAutofit/>
            </a:bodyPr>
            <a:lstStyle>
              <a:defPPr>
                <a:defRPr lang="en-US"/>
              </a:defPPr>
              <a:lvl1pPr>
                <a:lnSpc>
                  <a:spcPct val="120000"/>
                </a:lnSpc>
                <a:defRPr kumimoji="1" b="1">
                  <a:solidFill>
                    <a:srgbClr val="2196F3"/>
                  </a:solidFill>
                  <a:latin typeface="微软雅黑" panose="020B0503020204020204" pitchFamily="34" charset="-122"/>
                </a:defRPr>
              </a:lvl1pPr>
            </a:lstStyle>
            <a:p>
              <a:r>
                <a:rPr lang="en-US" altLang="zh-CN" sz="1400" spc="300" dirty="0">
                  <a:solidFill>
                    <a:schemeClr val="bg1"/>
                  </a:solidFill>
                  <a:latin typeface="微软雅黑" panose="020B0503020204020204" pitchFamily="34" charset="-122"/>
                  <a:ea typeface="微软雅黑" panose="020B0503020204020204" pitchFamily="34" charset="-122"/>
                </a:rPr>
                <a:t>2024.8</a:t>
              </a:r>
              <a:endParaRPr lang="en-US" altLang="zh-CN" sz="1400" spc="300" dirty="0">
                <a:solidFill>
                  <a:schemeClr val="bg1"/>
                </a:solidFill>
                <a:latin typeface="微软雅黑" panose="020B0503020204020204" pitchFamily="34" charset="-122"/>
                <a:ea typeface="微软雅黑" panose="020B0503020204020204" pitchFamily="34" charset="-122"/>
              </a:endParaRPr>
            </a:p>
          </p:txBody>
        </p:sp>
      </p:grpSp>
      <p:pic>
        <p:nvPicPr>
          <p:cNvPr id="101" name="Picture 3" descr="C:\Users\z00124665\Desktop\未标题-1副本.png"/>
          <p:cNvPicPr>
            <a:picLocks noChangeAspect="1" noChangeArrowheads="1"/>
          </p:cNvPicPr>
          <p:nvPr/>
        </p:nvPicPr>
        <p:blipFill>
          <a:blip r:embed="rId6" cstate="print">
            <a:duotone>
              <a:schemeClr val="accent5">
                <a:shade val="45000"/>
                <a:satMod val="135000"/>
              </a:schemeClr>
              <a:prstClr val="white"/>
            </a:duotone>
          </a:blip>
          <a:srcRect/>
          <a:stretch>
            <a:fillRect/>
          </a:stretch>
        </p:blipFill>
        <p:spPr bwMode="auto">
          <a:xfrm>
            <a:off x="467360" y="2858770"/>
            <a:ext cx="941070" cy="965835"/>
          </a:xfrm>
          <a:prstGeom prst="rect">
            <a:avLst/>
          </a:prstGeom>
          <a:noFill/>
          <a:effectLst/>
        </p:spPr>
      </p:pic>
      <p:cxnSp>
        <p:nvCxnSpPr>
          <p:cNvPr id="103" name="直接连接符 102"/>
          <p:cNvCxnSpPr/>
          <p:nvPr/>
        </p:nvCxnSpPr>
        <p:spPr>
          <a:xfrm>
            <a:off x="937809" y="3696945"/>
            <a:ext cx="0" cy="909955"/>
          </a:xfrm>
          <a:prstGeom prst="line">
            <a:avLst/>
          </a:prstGeom>
          <a:gradFill>
            <a:gsLst>
              <a:gs pos="100000">
                <a:schemeClr val="accent1">
                  <a:lumMod val="50000"/>
                  <a:alpha val="0"/>
                </a:schemeClr>
              </a:gs>
              <a:gs pos="0">
                <a:schemeClr val="accent1">
                  <a:lumMod val="60000"/>
                  <a:lumOff val="40000"/>
                  <a:alpha val="25000"/>
                </a:schemeClr>
              </a:gs>
            </a:gsLst>
            <a:lin ang="5400000" scaled="0"/>
          </a:gradFill>
          <a:ln w="6350">
            <a:gradFill>
              <a:gsLst>
                <a:gs pos="100000">
                  <a:schemeClr val="accent1">
                    <a:lumMod val="5000"/>
                    <a:lumOff val="95000"/>
                    <a:alpha val="0"/>
                  </a:schemeClr>
                </a:gs>
                <a:gs pos="0">
                  <a:schemeClr val="accent1">
                    <a:lumMod val="60000"/>
                    <a:lumOff val="4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nvGrpSpPr>
          <p:cNvPr id="105" name="组合 104"/>
          <p:cNvGrpSpPr/>
          <p:nvPr/>
        </p:nvGrpSpPr>
        <p:grpSpPr>
          <a:xfrm rot="0">
            <a:off x="3156585" y="4575810"/>
            <a:ext cx="2715895" cy="1755140"/>
            <a:chOff x="3747510" y="3486196"/>
            <a:chExt cx="2942879" cy="1755517"/>
          </a:xfrm>
        </p:grpSpPr>
        <p:sp>
          <p:nvSpPr>
            <p:cNvPr id="109" name="文本框 205"/>
            <p:cNvSpPr txBox="1"/>
            <p:nvPr>
              <p:custDataLst>
                <p:tags r:id="rId7"/>
              </p:custDataLst>
            </p:nvPr>
          </p:nvSpPr>
          <p:spPr>
            <a:xfrm>
              <a:off x="3747510" y="3747872"/>
              <a:ext cx="2942879" cy="1493841"/>
            </a:xfrm>
            <a:prstGeom prst="rect">
              <a:avLst/>
            </a:prstGeom>
            <a:noFill/>
          </p:spPr>
          <p:txBody>
            <a:bodyPr wrap="square" tIns="0" rtlCol="0">
              <a:noAutofit/>
            </a:bodyPr>
            <a:lstStyle>
              <a:defPPr>
                <a:defRPr lang="en-US"/>
              </a:defPPr>
              <a:lvl1pPr marL="342900" indent="-342900">
                <a:lnSpc>
                  <a:spcPct val="140000"/>
                </a:lnSpc>
                <a:buFont typeface="Arial" panose="020B0604020202020204" pitchFamily="34" charset="0"/>
                <a:buAutoNum type="arabicPeriod"/>
                <a:defRPr kumimoji="1" sz="1400">
                  <a:solidFill>
                    <a:srgbClr val="222222">
                      <a:lumMod val="75000"/>
                      <a:lumOff val="25000"/>
                    </a:srgbClr>
                  </a:solidFill>
                </a:defRPr>
              </a:lvl1pPr>
            </a:lstStyle>
            <a:p>
              <a:pPr marL="0" indent="0" algn="just">
                <a:lnSpc>
                  <a:spcPct val="120000"/>
                </a:lnSpc>
                <a:buNone/>
              </a:pPr>
              <a:r>
                <a:rPr>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成功完成与 Copilot 和 ChatChat </a:t>
              </a:r>
              <a:r>
                <a:rPr 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大模型服务框架</a:t>
              </a:r>
              <a:r>
                <a:rPr>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的接口适配，确保 Chatig 可以无缝连接和使用这两种</a:t>
              </a:r>
              <a:r>
                <a:rPr 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大</a:t>
              </a:r>
              <a:r>
                <a:rPr>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模型</a:t>
              </a:r>
              <a:r>
                <a:rPr 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服务</a:t>
              </a:r>
              <a:r>
                <a:rPr>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，为系统的多模型兼容性和灵活性提供支持。</a:t>
              </a:r>
              <a:endParaRPr>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0" name="文本框 206"/>
            <p:cNvSpPr txBox="1"/>
            <p:nvPr>
              <p:custDataLst>
                <p:tags r:id="rId8"/>
              </p:custDataLst>
            </p:nvPr>
          </p:nvSpPr>
          <p:spPr>
            <a:xfrm>
              <a:off x="3747511" y="3486196"/>
              <a:ext cx="2309443" cy="256767"/>
            </a:xfrm>
            <a:prstGeom prst="rect">
              <a:avLst/>
            </a:prstGeom>
            <a:noFill/>
          </p:spPr>
          <p:txBody>
            <a:bodyPr wrap="square" bIns="0" rtlCol="0" anchor="b" anchorCtr="0">
              <a:noAutofit/>
            </a:bodyPr>
            <a:lstStyle>
              <a:defPPr>
                <a:defRPr lang="en-US"/>
              </a:defPPr>
              <a:lvl1pPr>
                <a:lnSpc>
                  <a:spcPct val="120000"/>
                </a:lnSpc>
                <a:defRPr kumimoji="1" b="1">
                  <a:solidFill>
                    <a:srgbClr val="2196F3"/>
                  </a:solidFill>
                  <a:latin typeface="微软雅黑" panose="020B0503020204020204" pitchFamily="34" charset="-122"/>
                </a:defRPr>
              </a:lvl1pPr>
            </a:lstStyle>
            <a:p>
              <a:pPr algn="just"/>
              <a:r>
                <a:rPr lang="en-US" altLang="zh-CN" sz="1400" dirty="0" smtClean="0">
                  <a:solidFill>
                    <a:schemeClr val="bg1"/>
                  </a:solidFill>
                  <a:ea typeface="微软雅黑" panose="020B0503020204020204" pitchFamily="34" charset="-122"/>
                  <a:cs typeface="Huawei Sans" panose="020C0503030203020204" pitchFamily="34" charset="0"/>
                </a:rPr>
                <a:t>2024.11</a:t>
              </a:r>
              <a:endParaRPr lang="en-US" altLang="zh-CN" sz="1400" dirty="0" smtClean="0">
                <a:solidFill>
                  <a:schemeClr val="bg1"/>
                </a:solidFill>
                <a:ea typeface="微软雅黑" panose="020B0503020204020204" pitchFamily="34" charset="-122"/>
                <a:cs typeface="Huawei Sans" panose="020C0503030203020204" pitchFamily="34" charset="0"/>
              </a:endParaRPr>
            </a:p>
          </p:txBody>
        </p:sp>
      </p:grpSp>
      <p:pic>
        <p:nvPicPr>
          <p:cNvPr id="107" name="Picture 3" descr="C:\Users\z00124665\Desktop\未标题-1副本.png"/>
          <p:cNvPicPr>
            <a:picLocks noChangeAspect="1" noChangeArrowheads="1"/>
          </p:cNvPicPr>
          <p:nvPr/>
        </p:nvPicPr>
        <p:blipFill>
          <a:blip r:embed="rId6" cstate="print">
            <a:duotone>
              <a:schemeClr val="accent5">
                <a:shade val="45000"/>
                <a:satMod val="135000"/>
              </a:schemeClr>
              <a:prstClr val="white"/>
            </a:duotone>
          </a:blip>
          <a:srcRect/>
          <a:stretch>
            <a:fillRect/>
          </a:stretch>
        </p:blipFill>
        <p:spPr bwMode="auto">
          <a:xfrm>
            <a:off x="2336800" y="4494530"/>
            <a:ext cx="868680" cy="965835"/>
          </a:xfrm>
          <a:prstGeom prst="rect">
            <a:avLst/>
          </a:prstGeom>
          <a:noFill/>
          <a:effectLst/>
        </p:spPr>
      </p:pic>
      <p:cxnSp>
        <p:nvCxnSpPr>
          <p:cNvPr id="111" name="直接连接符 110"/>
          <p:cNvCxnSpPr/>
          <p:nvPr/>
        </p:nvCxnSpPr>
        <p:spPr>
          <a:xfrm>
            <a:off x="2771163" y="3787863"/>
            <a:ext cx="0" cy="735330"/>
          </a:xfrm>
          <a:prstGeom prst="line">
            <a:avLst/>
          </a:prstGeom>
          <a:gradFill>
            <a:gsLst>
              <a:gs pos="100000">
                <a:schemeClr val="accent1">
                  <a:lumMod val="50000"/>
                  <a:alpha val="0"/>
                </a:schemeClr>
              </a:gs>
              <a:gs pos="0">
                <a:schemeClr val="accent1">
                  <a:lumMod val="60000"/>
                  <a:lumOff val="40000"/>
                  <a:alpha val="25000"/>
                </a:schemeClr>
              </a:gs>
            </a:gsLst>
            <a:lin ang="5400000" scaled="0"/>
          </a:gradFill>
          <a:ln w="6350">
            <a:gradFill>
              <a:gsLst>
                <a:gs pos="100000">
                  <a:schemeClr val="accent1">
                    <a:lumMod val="5000"/>
                    <a:lumOff val="95000"/>
                    <a:alpha val="0"/>
                  </a:schemeClr>
                </a:gs>
                <a:gs pos="0">
                  <a:schemeClr val="accent1">
                    <a:lumMod val="60000"/>
                    <a:lumOff val="40000"/>
                  </a:schemeClr>
                </a:gs>
              </a:gsLst>
              <a:lin ang="16200000" scaled="0"/>
            </a:gradFill>
          </a:ln>
        </p:spPr>
        <p:style>
          <a:lnRef idx="2">
            <a:schemeClr val="accent1">
              <a:shade val="50000"/>
            </a:schemeClr>
          </a:lnRef>
          <a:fillRef idx="1">
            <a:schemeClr val="accent1"/>
          </a:fillRef>
          <a:effectRef idx="0">
            <a:schemeClr val="accent1"/>
          </a:effectRef>
          <a:fontRef idx="minor">
            <a:schemeClr val="lt1"/>
          </a:fontRef>
        </p:style>
      </p:cxnSp>
      <p:pic>
        <p:nvPicPr>
          <p:cNvPr id="113" name="Picture 3" descr="C:\Users\z00124665\Desktop\未标题-1副本.png"/>
          <p:cNvPicPr>
            <a:picLocks noChangeAspect="1" noChangeArrowheads="1"/>
          </p:cNvPicPr>
          <p:nvPr/>
        </p:nvPicPr>
        <p:blipFill>
          <a:blip r:embed="rId6" cstate="print">
            <a:duotone>
              <a:schemeClr val="accent5">
                <a:shade val="45000"/>
                <a:satMod val="135000"/>
              </a:schemeClr>
              <a:prstClr val="white"/>
            </a:duotone>
          </a:blip>
          <a:srcRect/>
          <a:stretch>
            <a:fillRect/>
          </a:stretch>
        </p:blipFill>
        <p:spPr bwMode="auto">
          <a:xfrm>
            <a:off x="3753485" y="2077085"/>
            <a:ext cx="941070" cy="965835"/>
          </a:xfrm>
          <a:prstGeom prst="rect">
            <a:avLst/>
          </a:prstGeom>
          <a:noFill/>
          <a:effectLst/>
        </p:spPr>
      </p:pic>
      <p:cxnSp>
        <p:nvCxnSpPr>
          <p:cNvPr id="115" name="直接连接符 114"/>
          <p:cNvCxnSpPr/>
          <p:nvPr/>
        </p:nvCxnSpPr>
        <p:spPr>
          <a:xfrm>
            <a:off x="4224201" y="2858600"/>
            <a:ext cx="0" cy="1121410"/>
          </a:xfrm>
          <a:prstGeom prst="line">
            <a:avLst/>
          </a:prstGeom>
          <a:gradFill>
            <a:gsLst>
              <a:gs pos="100000">
                <a:schemeClr val="accent1">
                  <a:lumMod val="50000"/>
                  <a:alpha val="0"/>
                </a:schemeClr>
              </a:gs>
              <a:gs pos="0">
                <a:schemeClr val="accent1">
                  <a:lumMod val="60000"/>
                  <a:lumOff val="40000"/>
                  <a:alpha val="25000"/>
                </a:schemeClr>
              </a:gs>
            </a:gsLst>
            <a:lin ang="5400000" scaled="0"/>
          </a:gradFill>
          <a:ln w="6350">
            <a:gradFill>
              <a:gsLst>
                <a:gs pos="100000">
                  <a:schemeClr val="accent1">
                    <a:lumMod val="5000"/>
                    <a:lumOff val="95000"/>
                    <a:alpha val="0"/>
                  </a:schemeClr>
                </a:gs>
                <a:gs pos="0">
                  <a:schemeClr val="accent1">
                    <a:lumMod val="60000"/>
                    <a:lumOff val="4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sp>
        <p:nvSpPr>
          <p:cNvPr id="18" name="文本框 17"/>
          <p:cNvSpPr txBox="1"/>
          <p:nvPr/>
        </p:nvSpPr>
        <p:spPr>
          <a:xfrm>
            <a:off x="4576445" y="2241550"/>
            <a:ext cx="2771140" cy="1089660"/>
          </a:xfrm>
          <a:prstGeom prst="rect">
            <a:avLst/>
          </a:prstGeom>
          <a:noFill/>
        </p:spPr>
        <p:txBody>
          <a:bodyPr wrap="square" rtlCol="0" anchor="t">
            <a:noAutofit/>
          </a:bodyPr>
          <a:p>
            <a:pPr marL="0" indent="0" algn="just">
              <a:lnSpc>
                <a:spcPct val="120000"/>
              </a:lnSpc>
              <a:buNone/>
            </a:pP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集成</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联通元景大模型，实现与更复杂模型的对接，增强系统的多模型兼容性和拓展性。</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文本框 6"/>
          <p:cNvSpPr txBox="1"/>
          <p:nvPr/>
        </p:nvSpPr>
        <p:spPr>
          <a:xfrm>
            <a:off x="7003415" y="4494530"/>
            <a:ext cx="3117215" cy="1350010"/>
          </a:xfrm>
          <a:prstGeom prst="rect">
            <a:avLst/>
          </a:prstGeom>
          <a:noFill/>
        </p:spPr>
        <p:txBody>
          <a:bodyPr wrap="square" tIns="0" rtlCol="0" anchor="t">
            <a:noAutofit/>
          </a:bodyPr>
          <a:lstStyle>
            <a:defPPr>
              <a:defRPr lang="en-US"/>
            </a:defPPr>
            <a:lvl1pPr marL="342900" indent="-342900">
              <a:lnSpc>
                <a:spcPct val="140000"/>
              </a:lnSpc>
              <a:buFont typeface="Arial" panose="020B0604020202020204" pitchFamily="34" charset="0"/>
              <a:buAutoNum type="arabicPeriod"/>
              <a:defRPr kumimoji="1" sz="1400">
                <a:solidFill>
                  <a:srgbClr val="222222">
                    <a:lumMod val="75000"/>
                    <a:lumOff val="25000"/>
                  </a:srgbClr>
                </a:solidFill>
              </a:defRPr>
            </a:lvl1pPr>
          </a:lstStyle>
          <a:p>
            <a:pPr marL="0" lvl="0" algn="just">
              <a:lnSpc>
                <a:spcPct val="120000"/>
              </a:lnSpc>
              <a:buClrTx/>
              <a:buSzTx/>
              <a:buNone/>
            </a:pPr>
            <a:r>
              <a:rPr 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开发</a:t>
            </a:r>
            <a:r>
              <a:rPr>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租户管理功能，支持多租户隔离及权限管理，增强系统的可扩展性和安全性。同时上线日志模块，为系统的运行监控和问题追踪提供重要的数据支持。</a:t>
            </a:r>
            <a:endParaRPr>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10" name="Picture 3" descr="C:\Users\z00124665\Desktop\未标题-1副本.png"/>
          <p:cNvPicPr>
            <a:picLocks noChangeAspect="1" noChangeArrowheads="1"/>
          </p:cNvPicPr>
          <p:nvPr/>
        </p:nvPicPr>
        <p:blipFill>
          <a:blip r:embed="rId6" cstate="print">
            <a:duotone>
              <a:schemeClr val="accent5">
                <a:shade val="45000"/>
                <a:satMod val="135000"/>
              </a:schemeClr>
              <a:prstClr val="white"/>
            </a:duotone>
          </a:blip>
          <a:srcRect/>
          <a:stretch>
            <a:fillRect/>
          </a:stretch>
        </p:blipFill>
        <p:spPr bwMode="auto">
          <a:xfrm>
            <a:off x="6062345" y="4744720"/>
            <a:ext cx="941070" cy="965835"/>
          </a:xfrm>
          <a:prstGeom prst="rect">
            <a:avLst/>
          </a:prstGeom>
          <a:noFill/>
          <a:effectLst/>
        </p:spPr>
      </p:pic>
      <p:cxnSp>
        <p:nvCxnSpPr>
          <p:cNvPr id="12" name="直接连接符 11"/>
          <p:cNvCxnSpPr/>
          <p:nvPr/>
        </p:nvCxnSpPr>
        <p:spPr>
          <a:xfrm>
            <a:off x="6513853" y="3687533"/>
            <a:ext cx="0" cy="1142365"/>
          </a:xfrm>
          <a:prstGeom prst="line">
            <a:avLst/>
          </a:prstGeom>
          <a:gradFill>
            <a:gsLst>
              <a:gs pos="100000">
                <a:schemeClr val="accent1">
                  <a:lumMod val="50000"/>
                  <a:alpha val="0"/>
                </a:schemeClr>
              </a:gs>
              <a:gs pos="0">
                <a:schemeClr val="accent1">
                  <a:lumMod val="60000"/>
                  <a:lumOff val="40000"/>
                  <a:alpha val="25000"/>
                </a:schemeClr>
              </a:gs>
            </a:gsLst>
            <a:lin ang="5400000" scaled="0"/>
          </a:gradFill>
          <a:ln w="6350">
            <a:gradFill>
              <a:gsLst>
                <a:gs pos="100000">
                  <a:schemeClr val="accent1">
                    <a:lumMod val="5000"/>
                    <a:lumOff val="95000"/>
                    <a:alpha val="0"/>
                  </a:schemeClr>
                </a:gs>
                <a:gs pos="0">
                  <a:schemeClr val="accent1">
                    <a:lumMod val="60000"/>
                    <a:lumOff val="40000"/>
                  </a:schemeClr>
                </a:gs>
              </a:gsLst>
              <a:lin ang="16200000" scaled="0"/>
            </a:gradFill>
          </a:ln>
        </p:spPr>
        <p:style>
          <a:lnRef idx="2">
            <a:schemeClr val="accent1">
              <a:shade val="50000"/>
            </a:schemeClr>
          </a:lnRef>
          <a:fillRef idx="1">
            <a:schemeClr val="accent1"/>
          </a:fillRef>
          <a:effectRef idx="0">
            <a:schemeClr val="accent1"/>
          </a:effectRef>
          <a:fontRef idx="minor">
            <a:schemeClr val="lt1"/>
          </a:fontRef>
        </p:style>
      </p:cxnSp>
      <p:sp>
        <p:nvSpPr>
          <p:cNvPr id="14" name="文本框 206"/>
          <p:cNvSpPr txBox="1"/>
          <p:nvPr>
            <p:custDataLst>
              <p:tags r:id="rId9"/>
            </p:custDataLst>
          </p:nvPr>
        </p:nvSpPr>
        <p:spPr>
          <a:xfrm>
            <a:off x="7003415" y="4097020"/>
            <a:ext cx="1967865" cy="307340"/>
          </a:xfrm>
          <a:prstGeom prst="rect">
            <a:avLst/>
          </a:prstGeom>
          <a:noFill/>
        </p:spPr>
        <p:txBody>
          <a:bodyPr wrap="square" bIns="0" rtlCol="0" anchor="b" anchorCtr="0">
            <a:noAutofit/>
          </a:bodyPr>
          <a:lstStyle>
            <a:defPPr>
              <a:defRPr lang="en-US"/>
            </a:defPPr>
            <a:lvl1pPr>
              <a:lnSpc>
                <a:spcPct val="120000"/>
              </a:lnSpc>
              <a:defRPr kumimoji="1" b="1">
                <a:solidFill>
                  <a:srgbClr val="2196F3"/>
                </a:solidFill>
                <a:latin typeface="微软雅黑" panose="020B0503020204020204" pitchFamily="34" charset="-122"/>
              </a:defRPr>
            </a:lvl1pPr>
          </a:lstStyle>
          <a:p>
            <a:pPr algn="just"/>
            <a:r>
              <a:rPr lang="en-US" altLang="zh-CN" sz="1400" dirty="0" smtClean="0">
                <a:solidFill>
                  <a:schemeClr val="bg1"/>
                </a:solidFill>
                <a:ea typeface="微软雅黑" panose="020B0503020204020204" pitchFamily="34" charset="-122"/>
                <a:cs typeface="Huawei Sans" panose="020C0503030203020204" pitchFamily="34" charset="0"/>
              </a:rPr>
              <a:t>2025.3</a:t>
            </a:r>
            <a:endParaRPr lang="en-US" altLang="zh-CN" sz="1400" dirty="0" smtClean="0">
              <a:solidFill>
                <a:schemeClr val="bg1"/>
              </a:solidFill>
              <a:ea typeface="微软雅黑" panose="020B0503020204020204" pitchFamily="34" charset="-122"/>
              <a:cs typeface="Huawei Sans" panose="020C0503030203020204" pitchFamily="34" charset="0"/>
            </a:endParaRPr>
          </a:p>
        </p:txBody>
      </p:sp>
      <p:sp>
        <p:nvSpPr>
          <p:cNvPr id="9" name="文本框 8"/>
          <p:cNvSpPr txBox="1"/>
          <p:nvPr>
            <p:custDataLst>
              <p:tags r:id="rId10"/>
            </p:custDataLst>
          </p:nvPr>
        </p:nvSpPr>
        <p:spPr>
          <a:xfrm>
            <a:off x="8202295" y="1275715"/>
            <a:ext cx="2326640" cy="376555"/>
          </a:xfrm>
          <a:prstGeom prst="rect">
            <a:avLst/>
          </a:prstGeom>
          <a:noFill/>
        </p:spPr>
        <p:txBody>
          <a:bodyPr wrap="square" bIns="0" rtlCol="0" anchor="b" anchorCtr="0">
            <a:noAutofit/>
          </a:bodyPr>
          <a:lstStyle>
            <a:defPPr>
              <a:defRPr lang="en-US"/>
            </a:defPPr>
            <a:lvl1pPr>
              <a:lnSpc>
                <a:spcPct val="120000"/>
              </a:lnSpc>
              <a:defRPr kumimoji="1" b="1">
                <a:solidFill>
                  <a:srgbClr val="2196F3"/>
                </a:solidFill>
                <a:latin typeface="微软雅黑" panose="020B0503020204020204" pitchFamily="34" charset="-122"/>
              </a:defRPr>
            </a:lvl1pPr>
          </a:lstStyle>
          <a:p>
            <a:r>
              <a:rPr lang="en-US" altLang="zh-CN" sz="1400" spc="300" dirty="0">
                <a:solidFill>
                  <a:schemeClr val="bg1"/>
                </a:solidFill>
                <a:latin typeface="微软雅黑" panose="020B0503020204020204" pitchFamily="34" charset="-122"/>
                <a:ea typeface="微软雅黑" panose="020B0503020204020204" pitchFamily="34" charset="-122"/>
              </a:rPr>
              <a:t>2025.5</a:t>
            </a:r>
            <a:endParaRPr lang="en-US" altLang="zh-CN" sz="1400" spc="300" dirty="0">
              <a:solidFill>
                <a:schemeClr val="bg1"/>
              </a:solidFill>
              <a:latin typeface="微软雅黑" panose="020B0503020204020204" pitchFamily="34" charset="-122"/>
              <a:ea typeface="微软雅黑" panose="020B0503020204020204" pitchFamily="34" charset="-122"/>
            </a:endParaRPr>
          </a:p>
        </p:txBody>
      </p:sp>
      <p:pic>
        <p:nvPicPr>
          <p:cNvPr id="11" name="Picture 3" descr="C:\Users\z00124665\Desktop\未标题-1副本.png"/>
          <p:cNvPicPr>
            <a:picLocks noChangeAspect="1" noChangeArrowheads="1"/>
          </p:cNvPicPr>
          <p:nvPr/>
        </p:nvPicPr>
        <p:blipFill>
          <a:blip r:embed="rId6" cstate="print">
            <a:duotone>
              <a:schemeClr val="accent5">
                <a:shade val="45000"/>
                <a:satMod val="135000"/>
              </a:schemeClr>
              <a:prstClr val="white"/>
            </a:duotone>
          </a:blip>
          <a:srcRect/>
          <a:stretch>
            <a:fillRect/>
          </a:stretch>
        </p:blipFill>
        <p:spPr bwMode="auto">
          <a:xfrm>
            <a:off x="7328535" y="1364615"/>
            <a:ext cx="941070" cy="965835"/>
          </a:xfrm>
          <a:prstGeom prst="rect">
            <a:avLst/>
          </a:prstGeom>
          <a:noFill/>
          <a:effectLst/>
        </p:spPr>
      </p:pic>
      <p:cxnSp>
        <p:nvCxnSpPr>
          <p:cNvPr id="15" name="直接连接符 14"/>
          <p:cNvCxnSpPr/>
          <p:nvPr/>
        </p:nvCxnSpPr>
        <p:spPr>
          <a:xfrm>
            <a:off x="7787186" y="2186770"/>
            <a:ext cx="0" cy="741045"/>
          </a:xfrm>
          <a:prstGeom prst="line">
            <a:avLst/>
          </a:prstGeom>
          <a:gradFill>
            <a:gsLst>
              <a:gs pos="100000">
                <a:schemeClr val="accent1">
                  <a:lumMod val="50000"/>
                  <a:alpha val="0"/>
                </a:schemeClr>
              </a:gs>
              <a:gs pos="0">
                <a:schemeClr val="accent1">
                  <a:lumMod val="60000"/>
                  <a:lumOff val="40000"/>
                  <a:alpha val="25000"/>
                </a:schemeClr>
              </a:gs>
            </a:gsLst>
            <a:lin ang="5400000" scaled="0"/>
          </a:gradFill>
          <a:ln w="6350">
            <a:gradFill>
              <a:gsLst>
                <a:gs pos="100000">
                  <a:schemeClr val="accent1">
                    <a:lumMod val="5000"/>
                    <a:lumOff val="95000"/>
                    <a:alpha val="0"/>
                  </a:schemeClr>
                </a:gs>
                <a:gs pos="0">
                  <a:schemeClr val="accent1">
                    <a:lumMod val="60000"/>
                    <a:lumOff val="4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sp>
        <p:nvSpPr>
          <p:cNvPr id="19" name="文本框 18"/>
          <p:cNvSpPr txBox="1"/>
          <p:nvPr/>
        </p:nvSpPr>
        <p:spPr>
          <a:xfrm>
            <a:off x="8202295" y="1652270"/>
            <a:ext cx="2856865" cy="1392555"/>
          </a:xfrm>
          <a:prstGeom prst="rect">
            <a:avLst/>
          </a:prstGeom>
          <a:noFill/>
        </p:spPr>
        <p:txBody>
          <a:bodyPr wrap="square" rtlCol="0" anchor="t">
            <a:noAutofit/>
          </a:bodyPr>
          <a:p>
            <a:pPr marL="0" indent="0" algn="just">
              <a:lnSpc>
                <a:spcPct val="120000"/>
              </a:lnSpc>
              <a:buNone/>
            </a:pP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在系统中加入</a:t>
            </a:r>
            <a:r>
              <a:rPr lang="zh-CN" altLang="en-US" sz="1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安全审计</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zh-CN" altLang="en-US" sz="1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流量控制模块</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，提升系统的安全性和稳定性，确保在高并发和大规模用户使用时的平稳运行，并提供强大的数据隐私保护和安全监管能力。</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33"/>
          </p:nvPr>
        </p:nvSpPr>
        <p:spPr/>
        <p:txBody>
          <a:bodyPr/>
          <a:lstStyle/>
          <a:p>
            <a:fld id="{665EB1C3-3A1F-5444-83DA-CFB0D9AA77F2}" type="slidenum">
              <a:rPr kumimoji="1" lang="zh-CN" altLang="en-US" smtClean="0"/>
            </a:fld>
            <a:endParaRPr kumimoji="1" lang="zh-CN" altLang="en-US" dirty="0"/>
          </a:p>
        </p:txBody>
      </p:sp>
      <p:sp>
        <p:nvSpPr>
          <p:cNvPr id="3" name="标题 2"/>
          <p:cNvSpPr>
            <a:spLocks noGrp="1"/>
          </p:cNvSpPr>
          <p:nvPr>
            <p:ph type="title"/>
          </p:nvPr>
        </p:nvSpPr>
        <p:spPr/>
        <p:txBody>
          <a:bodyPr/>
          <a:lstStyle/>
          <a:p>
            <a:r>
              <a:rPr lang="zh-CN" altLang="en-US" dirty="0">
                <a:latin typeface="微软雅黑" panose="020B0503020204020204" pitchFamily="34" charset="-122"/>
                <a:sym typeface="+mn-ea"/>
              </a:rPr>
              <a:t>应用展示</a:t>
            </a:r>
            <a:endParaRPr kumimoji="1" lang="zh-CN" altLang="en-US"/>
          </a:p>
        </p:txBody>
      </p:sp>
      <p:pic>
        <p:nvPicPr>
          <p:cNvPr id="7" name="图片 6"/>
          <p:cNvPicPr>
            <a:picLocks noChangeAspect="1"/>
          </p:cNvPicPr>
          <p:nvPr/>
        </p:nvPicPr>
        <p:blipFill>
          <a:blip r:embed="rId1"/>
          <a:stretch>
            <a:fillRect/>
          </a:stretch>
        </p:blipFill>
        <p:spPr>
          <a:xfrm>
            <a:off x="501650" y="1434465"/>
            <a:ext cx="4229100" cy="4114800"/>
          </a:xfrm>
          <a:prstGeom prst="rect">
            <a:avLst/>
          </a:prstGeom>
        </p:spPr>
      </p:pic>
      <p:pic>
        <p:nvPicPr>
          <p:cNvPr id="8" name="图片 7"/>
          <p:cNvPicPr>
            <a:picLocks noChangeAspect="1"/>
          </p:cNvPicPr>
          <p:nvPr/>
        </p:nvPicPr>
        <p:blipFill>
          <a:blip r:embed="rId2"/>
          <a:stretch>
            <a:fillRect/>
          </a:stretch>
        </p:blipFill>
        <p:spPr>
          <a:xfrm>
            <a:off x="5641340" y="328930"/>
            <a:ext cx="5493385" cy="3434715"/>
          </a:xfrm>
          <a:prstGeom prst="rect">
            <a:avLst/>
          </a:prstGeom>
        </p:spPr>
      </p:pic>
      <p:sp>
        <p:nvSpPr>
          <p:cNvPr id="9" name="文本框 8"/>
          <p:cNvSpPr txBox="1"/>
          <p:nvPr/>
        </p:nvSpPr>
        <p:spPr>
          <a:xfrm>
            <a:off x="1406525" y="5651500"/>
            <a:ext cx="2308860" cy="337185"/>
          </a:xfrm>
          <a:prstGeom prst="rect">
            <a:avLst/>
          </a:prstGeom>
          <a:noFill/>
        </p:spPr>
        <p:txBody>
          <a:bodyPr wrap="square" rtlCol="0">
            <a:spAutoFit/>
          </a:bodyPr>
          <a:p>
            <a:pPr algn="ct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AA-UI </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联通办公助手</a:t>
            </a: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文本框 10"/>
          <p:cNvSpPr txBox="1"/>
          <p:nvPr/>
        </p:nvSpPr>
        <p:spPr>
          <a:xfrm>
            <a:off x="7233920" y="3763645"/>
            <a:ext cx="2308860" cy="337185"/>
          </a:xfrm>
          <a:prstGeom prst="rect">
            <a:avLst/>
          </a:prstGeom>
          <a:noFill/>
        </p:spPr>
        <p:txBody>
          <a:bodyPr wrap="square" rtlCol="0">
            <a:spAutoFit/>
          </a:bodyPr>
          <a:p>
            <a:pPr algn="ct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Cursor</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接口</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应用</a:t>
            </a: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5594985" y="4507865"/>
            <a:ext cx="5697855" cy="1292860"/>
          </a:xfrm>
          <a:prstGeom prst="rect">
            <a:avLst/>
          </a:prstGeom>
        </p:spPr>
      </p:pic>
      <p:sp>
        <p:nvSpPr>
          <p:cNvPr id="5" name="文本框 4"/>
          <p:cNvSpPr txBox="1"/>
          <p:nvPr/>
        </p:nvSpPr>
        <p:spPr>
          <a:xfrm>
            <a:off x="7234555" y="5885180"/>
            <a:ext cx="2308860" cy="337185"/>
          </a:xfrm>
          <a:prstGeom prst="rect">
            <a:avLst/>
          </a:prstGeom>
          <a:noFill/>
        </p:spPr>
        <p:txBody>
          <a:bodyPr wrap="square" rtlCol="0">
            <a:spAutoFit/>
          </a:bodyPr>
          <a:p>
            <a:pPr algn="ctr"/>
            <a:r>
              <a:rPr 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AIChat</a:t>
            </a:r>
            <a:endParaRPr 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6208468" y="1300426"/>
            <a:ext cx="5507057" cy="4790022"/>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en-US" altLang="zh-CN" dirty="0"/>
              <a:t>A-</a:t>
            </a:r>
            <a:r>
              <a:rPr lang="en-US" altLang="zh-CN" dirty="0" err="1"/>
              <a:t>SysArmor</a:t>
            </a:r>
            <a:r>
              <a:rPr lang="zh-CN" altLang="en-US" dirty="0"/>
              <a:t>：</a:t>
            </a:r>
            <a:r>
              <a:rPr lang="en-US" altLang="zh-CN" dirty="0"/>
              <a:t>AI</a:t>
            </a:r>
            <a:r>
              <a:rPr lang="zh-CN" altLang="en-US" dirty="0"/>
              <a:t>赋能系统安全分析，更安全更智能</a:t>
            </a:r>
            <a:endParaRPr lang="zh-CN" altLang="en-US" dirty="0"/>
          </a:p>
        </p:txBody>
      </p:sp>
      <p:sp>
        <p:nvSpPr>
          <p:cNvPr id="6" name="文本占位符 3"/>
          <p:cNvSpPr>
            <a:spLocks noGrp="1"/>
          </p:cNvSpPr>
          <p:nvPr>
            <p:ph type="body" sz="half" idx="2"/>
          </p:nvPr>
        </p:nvSpPr>
        <p:spPr>
          <a:xfrm>
            <a:off x="446398" y="1407277"/>
            <a:ext cx="5269447" cy="2028892"/>
          </a:xfrm>
        </p:spPr>
        <p:txBody>
          <a:bodyPr>
            <a:normAutofit/>
          </a:bodyPr>
          <a:lstStyle/>
          <a:p>
            <a:r>
              <a:rPr kumimoji="1" lang="zh-CN" altLang="en-US" dirty="0">
                <a:solidFill>
                  <a:schemeClr val="lt1"/>
                </a:solidFill>
                <a:latin typeface="微软雅黑" panose="020B0503020204020204" pitchFamily="34" charset="-122"/>
                <a:ea typeface="微软雅黑" panose="020B0503020204020204" pitchFamily="34" charset="-122"/>
              </a:rPr>
              <a:t>背景</a:t>
            </a:r>
            <a:endParaRPr kumimoji="1" lang="en-US" altLang="zh-CN" dirty="0">
              <a:solidFill>
                <a:schemeClr val="lt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kumimoji="1" lang="zh-CN" altLang="en-US" dirty="0">
                <a:solidFill>
                  <a:schemeClr val="lt1"/>
                </a:solidFill>
                <a:latin typeface="微软雅黑" panose="020B0503020204020204" pitchFamily="34" charset="-122"/>
                <a:ea typeface="微软雅黑" panose="020B0503020204020204" pitchFamily="34" charset="-122"/>
              </a:rPr>
              <a:t>高级持续性威胁</a:t>
            </a:r>
            <a:r>
              <a:rPr kumimoji="1" lang="en-US" altLang="zh-CN" dirty="0">
                <a:solidFill>
                  <a:schemeClr val="lt1"/>
                </a:solidFill>
                <a:latin typeface="微软雅黑" panose="020B0503020204020204" pitchFamily="34" charset="-122"/>
                <a:ea typeface="微软雅黑" panose="020B0503020204020204" pitchFamily="34" charset="-122"/>
              </a:rPr>
              <a:t>APT</a:t>
            </a:r>
            <a:r>
              <a:rPr kumimoji="1" lang="zh-CN" altLang="en-US" dirty="0">
                <a:solidFill>
                  <a:schemeClr val="lt1"/>
                </a:solidFill>
                <a:latin typeface="微软雅黑" panose="020B0503020204020204" pitchFamily="34" charset="-122"/>
                <a:ea typeface="微软雅黑" panose="020B0503020204020204" pitchFamily="34" charset="-122"/>
              </a:rPr>
              <a:t>攻击越发频繁，如</a:t>
            </a:r>
            <a:r>
              <a:rPr kumimoji="1" lang="en-US" altLang="zh-CN" dirty="0">
                <a:solidFill>
                  <a:schemeClr val="lt1"/>
                </a:solidFill>
                <a:latin typeface="微软雅黑" panose="020B0503020204020204" pitchFamily="34" charset="-122"/>
                <a:ea typeface="微软雅黑" panose="020B0503020204020204" pitchFamily="34" charset="-122"/>
              </a:rPr>
              <a:t>2022</a:t>
            </a:r>
            <a:r>
              <a:rPr kumimoji="1" lang="zh-CN" altLang="en-US" dirty="0">
                <a:solidFill>
                  <a:schemeClr val="lt1"/>
                </a:solidFill>
                <a:latin typeface="微软雅黑" panose="020B0503020204020204" pitchFamily="34" charset="-122"/>
                <a:ea typeface="微软雅黑" panose="020B0503020204020204" pitchFamily="34" charset="-122"/>
              </a:rPr>
              <a:t>年，美国</a:t>
            </a:r>
            <a:r>
              <a:rPr kumimoji="1" lang="en-US" altLang="zh-CN" dirty="0">
                <a:solidFill>
                  <a:schemeClr val="lt1"/>
                </a:solidFill>
                <a:latin typeface="微软雅黑" panose="020B0503020204020204" pitchFamily="34" charset="-122"/>
                <a:ea typeface="微软雅黑" panose="020B0503020204020204" pitchFamily="34" charset="-122"/>
              </a:rPr>
              <a:t>NSA</a:t>
            </a:r>
            <a:r>
              <a:rPr kumimoji="1" lang="zh-CN" altLang="en-US" dirty="0">
                <a:solidFill>
                  <a:schemeClr val="lt1"/>
                </a:solidFill>
                <a:latin typeface="微软雅黑" panose="020B0503020204020204" pitchFamily="34" charset="-122"/>
                <a:ea typeface="微软雅黑" panose="020B0503020204020204" pitchFamily="34" charset="-122"/>
              </a:rPr>
              <a:t>对西北工业大学发动</a:t>
            </a:r>
            <a:r>
              <a:rPr kumimoji="1" lang="en-US" altLang="zh-CN" dirty="0">
                <a:solidFill>
                  <a:schemeClr val="lt1"/>
                </a:solidFill>
                <a:latin typeface="微软雅黑" panose="020B0503020204020204" pitchFamily="34" charset="-122"/>
                <a:ea typeface="微软雅黑" panose="020B0503020204020204" pitchFamily="34" charset="-122"/>
              </a:rPr>
              <a:t>APT</a:t>
            </a:r>
            <a:r>
              <a:rPr kumimoji="1" lang="zh-CN" altLang="en-US" dirty="0">
                <a:solidFill>
                  <a:schemeClr val="lt1"/>
                </a:solidFill>
                <a:latin typeface="微软雅黑" panose="020B0503020204020204" pitchFamily="34" charset="-122"/>
                <a:ea typeface="微软雅黑" panose="020B0503020204020204" pitchFamily="34" charset="-122"/>
              </a:rPr>
              <a:t>攻击，窃取超</a:t>
            </a:r>
            <a:r>
              <a:rPr kumimoji="1" lang="en-US" altLang="zh-CN" dirty="0">
                <a:solidFill>
                  <a:schemeClr val="lt1"/>
                </a:solidFill>
                <a:latin typeface="微软雅黑" panose="020B0503020204020204" pitchFamily="34" charset="-122"/>
                <a:ea typeface="微软雅黑" panose="020B0503020204020204" pitchFamily="34" charset="-122"/>
              </a:rPr>
              <a:t>140GB</a:t>
            </a:r>
            <a:r>
              <a:rPr kumimoji="1" lang="zh-CN" altLang="en-US" dirty="0">
                <a:solidFill>
                  <a:schemeClr val="lt1"/>
                </a:solidFill>
                <a:latin typeface="微软雅黑" panose="020B0503020204020204" pitchFamily="34" charset="-122"/>
                <a:ea typeface="微软雅黑" panose="020B0503020204020204" pitchFamily="34" charset="-122"/>
              </a:rPr>
              <a:t>数据</a:t>
            </a:r>
            <a:endParaRPr kumimoji="1" lang="en-US" altLang="zh-CN" dirty="0">
              <a:solidFill>
                <a:schemeClr val="lt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kumimoji="1" lang="en-US" altLang="zh-CN" dirty="0">
                <a:solidFill>
                  <a:schemeClr val="lt1"/>
                </a:solidFill>
                <a:latin typeface="微软雅黑" panose="020B0503020204020204" pitchFamily="34" charset="-122"/>
                <a:ea typeface="微软雅黑" panose="020B0503020204020204" pitchFamily="34" charset="-122"/>
              </a:rPr>
              <a:t>APT</a:t>
            </a:r>
            <a:r>
              <a:rPr kumimoji="1" lang="zh-CN" altLang="en-US" dirty="0">
                <a:solidFill>
                  <a:schemeClr val="lt1"/>
                </a:solidFill>
                <a:latin typeface="微软雅黑" panose="020B0503020204020204" pitchFamily="34" charset="-122"/>
                <a:ea typeface="微软雅黑" panose="020B0503020204020204" pitchFamily="34" charset="-122"/>
              </a:rPr>
              <a:t>攻击</a:t>
            </a:r>
            <a:r>
              <a:rPr lang="zh-CN" altLang="en-US" dirty="0"/>
              <a:t>呈现出专业化、分散化、长期化，其组织严密、手段高超、隐蔽性强，依靠单一手段难以防范</a:t>
            </a:r>
            <a:endParaRPr lang="en-US" altLang="zh-CN" dirty="0"/>
          </a:p>
          <a:p>
            <a:pPr marL="285750" indent="-285750">
              <a:buFont typeface="Arial" panose="020B0604020202020204" pitchFamily="34" charset="0"/>
              <a:buChar char="•"/>
            </a:pPr>
            <a:r>
              <a:rPr kumimoji="1" lang="zh-CN" altLang="en-US" dirty="0">
                <a:solidFill>
                  <a:schemeClr val="lt1"/>
                </a:solidFill>
                <a:latin typeface="微软雅黑" panose="020B0503020204020204" pitchFamily="34" charset="-122"/>
                <a:ea typeface="微软雅黑" panose="020B0503020204020204" pitchFamily="34" charset="-122"/>
              </a:rPr>
              <a:t>攻击行为往往涉及多台机器、多个业务，深度分散隐藏，识别攻击需要对海量安全事件进行溯源综合分析</a:t>
            </a:r>
            <a:endParaRPr kumimoji="1" lang="en-US" altLang="zh-CN" dirty="0">
              <a:solidFill>
                <a:schemeClr val="lt1"/>
              </a:solidFill>
              <a:latin typeface="微软雅黑" panose="020B0503020204020204" pitchFamily="34" charset="-122"/>
              <a:ea typeface="微软雅黑" panose="020B0503020204020204" pitchFamily="34" charset="-122"/>
            </a:endParaRPr>
          </a:p>
        </p:txBody>
      </p:sp>
      <p:sp>
        <p:nvSpPr>
          <p:cNvPr id="7" name="灯片编号占位符 1"/>
          <p:cNvSpPr>
            <a:spLocks noGrp="1"/>
          </p:cNvSpPr>
          <p:nvPr>
            <p:ph type="sldNum" sz="quarter" idx="33"/>
          </p:nvPr>
        </p:nvSpPr>
        <p:spPr>
          <a:xfrm>
            <a:off x="446400" y="6380240"/>
            <a:ext cx="379156" cy="365125"/>
          </a:xfrm>
        </p:spPr>
        <p:txBody>
          <a:bodyPr/>
          <a:lstStyle/>
          <a:p>
            <a:fld id="{665EB1C3-3A1F-5444-83DA-CFB0D9AA77F2}" type="slidenum">
              <a:rPr kumimoji="1" lang="zh-CN" altLang="en-US" smtClean="0"/>
            </a:fld>
            <a:endParaRPr kumimoji="1" lang="zh-CN" altLang="en-US" dirty="0"/>
          </a:p>
        </p:txBody>
      </p:sp>
      <p:sp>
        <p:nvSpPr>
          <p:cNvPr id="10" name="文本占位符 3"/>
          <p:cNvSpPr txBox="1"/>
          <p:nvPr/>
        </p:nvSpPr>
        <p:spPr>
          <a:xfrm>
            <a:off x="455043" y="3869994"/>
            <a:ext cx="5256554" cy="202889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400" b="0" i="0" kern="1200" baseline="0">
                <a:solidFill>
                  <a:schemeClr val="bg1"/>
                </a:solidFill>
                <a:latin typeface="Arial" panose="020B0604020202020204" pitchFamily="34" charset="0"/>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altLang="zh-CN" dirty="0"/>
              <a:t>A-</a:t>
            </a:r>
            <a:r>
              <a:rPr lang="en-US" altLang="zh-CN" dirty="0" err="1"/>
              <a:t>SysArmor</a:t>
            </a:r>
            <a:endParaRPr kumimoji="1" lang="en-US" altLang="zh-CN" dirty="0">
              <a:solidFill>
                <a:schemeClr val="lt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kumimoji="1" lang="zh-CN" altLang="en-US" dirty="0">
                <a:solidFill>
                  <a:schemeClr val="lt1"/>
                </a:solidFill>
                <a:latin typeface="微软雅黑" panose="020B0503020204020204" pitchFamily="34" charset="-122"/>
                <a:ea typeface="微软雅黑" panose="020B0503020204020204" pitchFamily="34" charset="-122"/>
              </a:rPr>
              <a:t>系统安全事件</a:t>
            </a:r>
            <a:r>
              <a:rPr kumimoji="1" lang="en-US" altLang="zh-CN" dirty="0">
                <a:solidFill>
                  <a:schemeClr val="lt1"/>
                </a:solidFill>
                <a:latin typeface="微软雅黑" panose="020B0503020204020204" pitchFamily="34" charset="-122"/>
                <a:ea typeface="微软雅黑" panose="020B0503020204020204" pitchFamily="34" charset="-122"/>
              </a:rPr>
              <a:t>profiling</a:t>
            </a:r>
            <a:r>
              <a:rPr kumimoji="1" lang="zh-CN" altLang="en-US" dirty="0">
                <a:solidFill>
                  <a:schemeClr val="lt1"/>
                </a:solidFill>
                <a:latin typeface="微软雅黑" panose="020B0503020204020204" pitchFamily="34" charset="-122"/>
                <a:ea typeface="微软雅黑" panose="020B0503020204020204" pitchFamily="34" charset="-122"/>
              </a:rPr>
              <a:t>，降低安全工具自身威胁</a:t>
            </a:r>
            <a:endParaRPr kumimoji="1" lang="en-US" altLang="zh-CN" dirty="0">
              <a:solidFill>
                <a:schemeClr val="lt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kumimoji="1" lang="zh-CN" altLang="en-US" dirty="0">
                <a:solidFill>
                  <a:schemeClr val="lt1"/>
                </a:solidFill>
                <a:latin typeface="微软雅黑" panose="020B0503020204020204" pitchFamily="34" charset="-122"/>
                <a:ea typeface="微软雅黑" panose="020B0503020204020204" pitchFamily="34" charset="-122"/>
              </a:rPr>
              <a:t>增强检测能力：</a:t>
            </a:r>
            <a:r>
              <a:rPr lang="zh-CN" altLang="en-US" dirty="0"/>
              <a:t>威胁特征自适应更新、威胁预测能力</a:t>
            </a:r>
            <a:endParaRPr kumimoji="1" lang="en-US" altLang="zh-CN" dirty="0">
              <a:solidFill>
                <a:schemeClr val="lt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kumimoji="1" lang="zh-CN" altLang="en-US" dirty="0">
                <a:solidFill>
                  <a:schemeClr val="lt1"/>
                </a:solidFill>
                <a:latin typeface="微软雅黑" panose="020B0503020204020204" pitchFamily="34" charset="-122"/>
                <a:ea typeface="微软雅黑" panose="020B0503020204020204" pitchFamily="34" charset="-122"/>
              </a:rPr>
              <a:t>关联分析</a:t>
            </a:r>
            <a:r>
              <a:rPr kumimoji="1" lang="en-US" altLang="zh-CN" dirty="0">
                <a:solidFill>
                  <a:schemeClr val="lt1"/>
                </a:solidFill>
                <a:latin typeface="微软雅黑" panose="020B0503020204020204" pitchFamily="34" charset="-122"/>
                <a:ea typeface="微软雅黑" panose="020B0503020204020204" pitchFamily="34" charset="-122"/>
              </a:rPr>
              <a:t>/</a:t>
            </a:r>
            <a:r>
              <a:rPr kumimoji="1" lang="zh-CN" altLang="en-US" dirty="0">
                <a:solidFill>
                  <a:schemeClr val="lt1"/>
                </a:solidFill>
                <a:latin typeface="微软雅黑" panose="020B0503020204020204" pitchFamily="34" charset="-122"/>
                <a:ea typeface="微软雅黑" panose="020B0503020204020204" pitchFamily="34" charset="-122"/>
              </a:rPr>
              <a:t>系统画像：用户行为、上下文关联分析、系统行为画像</a:t>
            </a:r>
            <a:endParaRPr kumimoji="1" lang="en-US" altLang="zh-CN" dirty="0">
              <a:solidFill>
                <a:schemeClr val="lt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kumimoji="1" lang="zh-CN" altLang="en-US" dirty="0">
                <a:solidFill>
                  <a:schemeClr val="lt1"/>
                </a:solidFill>
                <a:latin typeface="微软雅黑" panose="020B0503020204020204" pitchFamily="34" charset="-122"/>
                <a:ea typeface="微软雅黑" panose="020B0503020204020204" pitchFamily="34" charset="-122"/>
              </a:rPr>
              <a:t>智能</a:t>
            </a:r>
            <a:r>
              <a:rPr kumimoji="1" lang="en-US" altLang="zh-CN" dirty="0">
                <a:solidFill>
                  <a:schemeClr val="lt1"/>
                </a:solidFill>
                <a:latin typeface="微软雅黑" panose="020B0503020204020204" pitchFamily="34" charset="-122"/>
                <a:ea typeface="微软雅黑" panose="020B0503020204020204" pitchFamily="34" charset="-122"/>
              </a:rPr>
              <a:t>/</a:t>
            </a:r>
            <a:r>
              <a:rPr kumimoji="1" lang="zh-CN" altLang="en-US" dirty="0">
                <a:solidFill>
                  <a:schemeClr val="lt1"/>
                </a:solidFill>
                <a:latin typeface="微软雅黑" panose="020B0503020204020204" pitchFamily="34" charset="-122"/>
                <a:ea typeface="微软雅黑" panose="020B0503020204020204" pitchFamily="34" charset="-122"/>
              </a:rPr>
              <a:t>自动响应：</a:t>
            </a:r>
            <a:r>
              <a:rPr kumimoji="1" lang="en-US" altLang="zh-CN" dirty="0">
                <a:solidFill>
                  <a:schemeClr val="lt1"/>
                </a:solidFill>
                <a:latin typeface="微软雅黑" panose="020B0503020204020204" pitchFamily="34" charset="-122"/>
                <a:ea typeface="微软雅黑" panose="020B0503020204020204" pitchFamily="34" charset="-122"/>
              </a:rPr>
              <a:t>AI</a:t>
            </a:r>
            <a:r>
              <a:rPr kumimoji="1" lang="zh-CN" altLang="en-US" dirty="0">
                <a:solidFill>
                  <a:schemeClr val="lt1"/>
                </a:solidFill>
                <a:latin typeface="微软雅黑" panose="020B0503020204020204" pitchFamily="34" charset="-122"/>
                <a:ea typeface="微软雅黑" panose="020B0503020204020204" pitchFamily="34" charset="-122"/>
              </a:rPr>
              <a:t>辅助研判和解释，机器速度自动响应和缓解</a:t>
            </a:r>
            <a:endParaRPr kumimoji="1" lang="en-US" altLang="zh-CN" dirty="0">
              <a:solidFill>
                <a:schemeClr val="lt1"/>
              </a:solidFill>
              <a:latin typeface="微软雅黑" panose="020B0503020204020204" pitchFamily="34" charset="-122"/>
              <a:ea typeface="微软雅黑" panose="020B0503020204020204" pitchFamily="34" charset="-122"/>
            </a:endParaRPr>
          </a:p>
        </p:txBody>
      </p:sp>
      <p:sp>
        <p:nvSpPr>
          <p:cNvPr id="11" name="矩形 10"/>
          <p:cNvSpPr/>
          <p:nvPr/>
        </p:nvSpPr>
        <p:spPr>
          <a:xfrm>
            <a:off x="6331228" y="4721149"/>
            <a:ext cx="5266665" cy="1232449"/>
          </a:xfrm>
          <a:prstGeom prst="rect">
            <a:avLst/>
          </a:prstGeom>
          <a:solidFill>
            <a:schemeClr val="bg1"/>
          </a:solidFill>
          <a:ln w="12700" cap="flat" cmpd="sng" algn="ctr">
            <a:solidFill>
              <a:schemeClr val="tx1"/>
            </a:solidFill>
            <a:prstDash val="solid"/>
            <a:miter lim="800000"/>
          </a:ln>
          <a:effectLst/>
        </p:spPr>
        <p:txBody>
          <a:bodyPr rtlCol="0" anchor="t"/>
          <a:lstStyle/>
          <a:p>
            <a:pPr algn="ctr" defTabSz="914400">
              <a:defRPr/>
            </a:pPr>
            <a:r>
              <a:rPr lang="zh-CN" altLang="en-US" sz="1400" kern="0" dirty="0">
                <a:latin typeface="微软雅黑" panose="020B0503020204020204" pitchFamily="34" charset="-122"/>
                <a:ea typeface="微软雅黑" panose="020B0503020204020204" pitchFamily="34" charset="-122"/>
              </a:rPr>
              <a:t>安全事件</a:t>
            </a:r>
            <a:r>
              <a:rPr lang="en-US" altLang="zh-CN" sz="1400" kern="0" dirty="0">
                <a:latin typeface="微软雅黑" panose="020B0503020204020204" pitchFamily="34" charset="-122"/>
                <a:ea typeface="微软雅黑" panose="020B0503020204020204" pitchFamily="34" charset="-122"/>
              </a:rPr>
              <a:t>profiling</a:t>
            </a:r>
            <a:endParaRPr lang="zh-CN" altLang="en-US" sz="1400" kern="0" dirty="0">
              <a:latin typeface="微软雅黑" panose="020B0503020204020204" pitchFamily="34" charset="-122"/>
              <a:ea typeface="微软雅黑" panose="020B0503020204020204" pitchFamily="34" charset="-122"/>
            </a:endParaRPr>
          </a:p>
        </p:txBody>
      </p:sp>
      <p:sp>
        <p:nvSpPr>
          <p:cNvPr id="20" name="矩形 19"/>
          <p:cNvSpPr/>
          <p:nvPr/>
        </p:nvSpPr>
        <p:spPr>
          <a:xfrm>
            <a:off x="6331227" y="3278002"/>
            <a:ext cx="5266665" cy="1232449"/>
          </a:xfrm>
          <a:prstGeom prst="rect">
            <a:avLst/>
          </a:prstGeom>
          <a:solidFill>
            <a:schemeClr val="bg1"/>
          </a:solidFill>
          <a:ln w="12700" cap="flat" cmpd="sng" algn="ctr">
            <a:solidFill>
              <a:schemeClr val="tx1"/>
            </a:solidFill>
            <a:prstDash val="solid"/>
            <a:miter lim="800000"/>
          </a:ln>
          <a:effectLst/>
        </p:spPr>
        <p:txBody>
          <a:bodyPr rtlCol="0" anchor="t"/>
          <a:lstStyle/>
          <a:p>
            <a:pPr algn="ctr" defTabSz="914400">
              <a:defRPr/>
            </a:pPr>
            <a:r>
              <a:rPr lang="en-US" altLang="zh-CN" sz="1400" kern="0" dirty="0">
                <a:latin typeface="微软雅黑" panose="020B0503020204020204" pitchFamily="34" charset="-122"/>
                <a:ea typeface="微软雅黑" panose="020B0503020204020204" pitchFamily="34" charset="-122"/>
              </a:rPr>
              <a:t>AI</a:t>
            </a:r>
            <a:r>
              <a:rPr lang="zh-CN" altLang="en-US" sz="1400" kern="0" dirty="0">
                <a:latin typeface="微软雅黑" panose="020B0503020204020204" pitchFamily="34" charset="-122"/>
                <a:ea typeface="微软雅黑" panose="020B0503020204020204" pitchFamily="34" charset="-122"/>
              </a:rPr>
              <a:t>智能安全分析</a:t>
            </a:r>
            <a:endParaRPr lang="zh-CN" altLang="en-US" sz="1400" kern="0" dirty="0">
              <a:latin typeface="微软雅黑" panose="020B0503020204020204" pitchFamily="34" charset="-122"/>
              <a:ea typeface="微软雅黑" panose="020B0503020204020204" pitchFamily="34" charset="-122"/>
            </a:endParaRPr>
          </a:p>
        </p:txBody>
      </p:sp>
      <p:cxnSp>
        <p:nvCxnSpPr>
          <p:cNvPr id="26" name="直接箭头连接符 25"/>
          <p:cNvCxnSpPr>
            <a:stCxn id="11" idx="0"/>
          </p:cNvCxnSpPr>
          <p:nvPr/>
        </p:nvCxnSpPr>
        <p:spPr>
          <a:xfrm flipH="1" flipV="1">
            <a:off x="8964558" y="4510480"/>
            <a:ext cx="3" cy="210669"/>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6804624" y="3695437"/>
            <a:ext cx="1086979" cy="317431"/>
          </a:xfrm>
          <a:prstGeom prst="rect">
            <a:avLst/>
          </a:prstGeom>
          <a:solidFill>
            <a:srgbClr val="EBEBEB"/>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defTabSz="914400" fontAlgn="auto">
              <a:spcBef>
                <a:spcPts val="0"/>
              </a:spcBef>
              <a:spcAft>
                <a:spcPts val="0"/>
              </a:spcAft>
              <a:defRPr/>
            </a:pPr>
            <a:r>
              <a:rPr lang="zh-CN" altLang="en-US" sz="1050" dirty="0">
                <a:solidFill>
                  <a:schemeClr val="tx1"/>
                </a:solidFill>
                <a:latin typeface="微软雅黑" panose="020B0503020204020204" pitchFamily="34" charset="-122"/>
                <a:ea typeface="微软雅黑" panose="020B0503020204020204" pitchFamily="34" charset="-122"/>
              </a:rPr>
              <a:t>入侵检测</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29" name="矩形 28"/>
          <p:cNvSpPr/>
          <p:nvPr/>
        </p:nvSpPr>
        <p:spPr>
          <a:xfrm>
            <a:off x="6804624" y="4098496"/>
            <a:ext cx="1086979" cy="317431"/>
          </a:xfrm>
          <a:prstGeom prst="rect">
            <a:avLst/>
          </a:prstGeom>
          <a:solidFill>
            <a:srgbClr val="EBEBEB"/>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defTabSz="914400" fontAlgn="auto">
              <a:spcBef>
                <a:spcPts val="0"/>
              </a:spcBef>
              <a:spcAft>
                <a:spcPts val="0"/>
              </a:spcAft>
              <a:defRPr/>
            </a:pPr>
            <a:r>
              <a:rPr lang="zh-CN" altLang="en-US" sz="1050" dirty="0">
                <a:solidFill>
                  <a:schemeClr val="tx1"/>
                </a:solidFill>
                <a:latin typeface="微软雅黑" panose="020B0503020204020204" pitchFamily="34" charset="-122"/>
                <a:ea typeface="微软雅黑" panose="020B0503020204020204" pitchFamily="34" charset="-122"/>
              </a:rPr>
              <a:t>威胁预测</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30" name="矩形 29"/>
          <p:cNvSpPr/>
          <p:nvPr/>
        </p:nvSpPr>
        <p:spPr>
          <a:xfrm>
            <a:off x="8405517" y="3684986"/>
            <a:ext cx="1086979" cy="317431"/>
          </a:xfrm>
          <a:prstGeom prst="rect">
            <a:avLst/>
          </a:prstGeom>
          <a:solidFill>
            <a:srgbClr val="EBEBEB"/>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defTabSz="914400" fontAlgn="auto">
              <a:spcBef>
                <a:spcPts val="0"/>
              </a:spcBef>
              <a:spcAft>
                <a:spcPts val="0"/>
              </a:spcAft>
              <a:defRPr/>
            </a:pPr>
            <a:r>
              <a:rPr lang="zh-CN" altLang="en-US" sz="1050" dirty="0">
                <a:solidFill>
                  <a:schemeClr val="tx1"/>
                </a:solidFill>
                <a:latin typeface="微软雅黑" panose="020B0503020204020204" pitchFamily="34" charset="-122"/>
                <a:ea typeface="微软雅黑" panose="020B0503020204020204" pitchFamily="34" charset="-122"/>
              </a:rPr>
              <a:t>告警研判</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31" name="矩形 30"/>
          <p:cNvSpPr/>
          <p:nvPr/>
        </p:nvSpPr>
        <p:spPr>
          <a:xfrm>
            <a:off x="8405517" y="4088045"/>
            <a:ext cx="1086979" cy="317431"/>
          </a:xfrm>
          <a:prstGeom prst="rect">
            <a:avLst/>
          </a:prstGeom>
          <a:solidFill>
            <a:srgbClr val="EBEBEB"/>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defTabSz="914400" fontAlgn="auto">
              <a:spcBef>
                <a:spcPts val="0"/>
              </a:spcBef>
              <a:spcAft>
                <a:spcPts val="0"/>
              </a:spcAft>
              <a:defRPr/>
            </a:pPr>
            <a:r>
              <a:rPr lang="zh-CN" altLang="en-US" sz="1050" dirty="0">
                <a:solidFill>
                  <a:schemeClr val="tx1"/>
                </a:solidFill>
                <a:latin typeface="微软雅黑" panose="020B0503020204020204" pitchFamily="34" charset="-122"/>
                <a:ea typeface="微软雅黑" panose="020B0503020204020204" pitchFamily="34" charset="-122"/>
              </a:rPr>
              <a:t>攻击调查</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32" name="矩形 31"/>
          <p:cNvSpPr/>
          <p:nvPr/>
        </p:nvSpPr>
        <p:spPr>
          <a:xfrm>
            <a:off x="10006408" y="3684986"/>
            <a:ext cx="1086979" cy="317431"/>
          </a:xfrm>
          <a:prstGeom prst="rect">
            <a:avLst/>
          </a:prstGeom>
          <a:solidFill>
            <a:srgbClr val="EBEBEB"/>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defTabSz="914400" fontAlgn="auto">
              <a:spcBef>
                <a:spcPts val="0"/>
              </a:spcBef>
              <a:spcAft>
                <a:spcPts val="0"/>
              </a:spcAft>
              <a:defRPr/>
            </a:pPr>
            <a:r>
              <a:rPr lang="zh-CN" altLang="en-US" sz="1050" dirty="0">
                <a:solidFill>
                  <a:schemeClr val="tx1"/>
                </a:solidFill>
                <a:latin typeface="微软雅黑" panose="020B0503020204020204" pitchFamily="34" charset="-122"/>
                <a:ea typeface="微软雅黑" panose="020B0503020204020204" pitchFamily="34" charset="-122"/>
              </a:rPr>
              <a:t>自动响应</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33" name="矩形 32"/>
          <p:cNvSpPr/>
          <p:nvPr/>
        </p:nvSpPr>
        <p:spPr>
          <a:xfrm>
            <a:off x="10006408" y="4079537"/>
            <a:ext cx="1086979" cy="317431"/>
          </a:xfrm>
          <a:prstGeom prst="rect">
            <a:avLst/>
          </a:prstGeom>
          <a:solidFill>
            <a:srgbClr val="EBEBEB"/>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defTabSz="914400" fontAlgn="auto">
              <a:spcBef>
                <a:spcPts val="0"/>
              </a:spcBef>
              <a:spcAft>
                <a:spcPts val="0"/>
              </a:spcAft>
              <a:defRPr/>
            </a:pPr>
            <a:r>
              <a:rPr lang="zh-CN" altLang="en-US" sz="1050" dirty="0">
                <a:solidFill>
                  <a:schemeClr val="tx1"/>
                </a:solidFill>
                <a:latin typeface="微软雅黑" panose="020B0503020204020204" pitchFamily="34" charset="-122"/>
                <a:ea typeface="微软雅黑" panose="020B0503020204020204" pitchFamily="34" charset="-122"/>
              </a:rPr>
              <a:t>自适应进化</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34" name="直接箭头连接符 33"/>
          <p:cNvCxnSpPr/>
          <p:nvPr/>
        </p:nvCxnSpPr>
        <p:spPr>
          <a:xfrm flipV="1">
            <a:off x="8964559" y="3053314"/>
            <a:ext cx="0" cy="218164"/>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6331226" y="1825405"/>
            <a:ext cx="5266665" cy="1232449"/>
          </a:xfrm>
          <a:prstGeom prst="rect">
            <a:avLst/>
          </a:prstGeom>
          <a:solidFill>
            <a:schemeClr val="bg1"/>
          </a:solidFill>
          <a:ln w="12700" cap="flat" cmpd="sng" algn="ctr">
            <a:solidFill>
              <a:schemeClr val="tx1"/>
            </a:solidFill>
            <a:prstDash val="solid"/>
            <a:miter lim="800000"/>
          </a:ln>
          <a:effectLst/>
        </p:spPr>
        <p:txBody>
          <a:bodyPr rtlCol="0" anchor="t"/>
          <a:lstStyle/>
          <a:p>
            <a:pPr algn="ctr" defTabSz="914400">
              <a:defRPr/>
            </a:pPr>
            <a:r>
              <a:rPr lang="en-US" altLang="zh-CN" sz="1400" kern="0" dirty="0">
                <a:latin typeface="微软雅黑" panose="020B0503020204020204" pitchFamily="34" charset="-122"/>
                <a:ea typeface="微软雅黑" panose="020B0503020204020204" pitchFamily="34" charset="-122"/>
              </a:rPr>
              <a:t>UI</a:t>
            </a:r>
            <a:endParaRPr lang="zh-CN" altLang="en-US" sz="1400" kern="0" dirty="0">
              <a:latin typeface="微软雅黑" panose="020B0503020204020204" pitchFamily="34" charset="-122"/>
              <a:ea typeface="微软雅黑" panose="020B0503020204020204" pitchFamily="34" charset="-122"/>
            </a:endParaRPr>
          </a:p>
        </p:txBody>
      </p:sp>
      <p:sp>
        <p:nvSpPr>
          <p:cNvPr id="36" name="矩形 35"/>
          <p:cNvSpPr/>
          <p:nvPr/>
        </p:nvSpPr>
        <p:spPr>
          <a:xfrm>
            <a:off x="6804624" y="2223300"/>
            <a:ext cx="1086979" cy="317431"/>
          </a:xfrm>
          <a:prstGeom prst="rect">
            <a:avLst/>
          </a:prstGeom>
          <a:solidFill>
            <a:srgbClr val="EBEBEB"/>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defTabSz="914400" fontAlgn="auto">
              <a:spcBef>
                <a:spcPts val="0"/>
              </a:spcBef>
              <a:spcAft>
                <a:spcPts val="0"/>
              </a:spcAft>
              <a:defRPr/>
            </a:pPr>
            <a:r>
              <a:rPr lang="zh-CN" altLang="en-US" sz="1050" dirty="0">
                <a:solidFill>
                  <a:schemeClr val="tx1"/>
                </a:solidFill>
                <a:latin typeface="微软雅黑" panose="020B0503020204020204" pitchFamily="34" charset="-122"/>
                <a:ea typeface="微软雅黑" panose="020B0503020204020204" pitchFamily="34" charset="-122"/>
              </a:rPr>
              <a:t>行为分析展示</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37" name="矩形 36"/>
          <p:cNvSpPr/>
          <p:nvPr/>
        </p:nvSpPr>
        <p:spPr>
          <a:xfrm>
            <a:off x="6804624" y="2636810"/>
            <a:ext cx="1086979" cy="317431"/>
          </a:xfrm>
          <a:prstGeom prst="rect">
            <a:avLst/>
          </a:prstGeom>
          <a:solidFill>
            <a:srgbClr val="EBEBEB"/>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defTabSz="914400" fontAlgn="auto">
              <a:spcBef>
                <a:spcPts val="0"/>
              </a:spcBef>
              <a:spcAft>
                <a:spcPts val="0"/>
              </a:spcAft>
              <a:defRPr/>
            </a:pPr>
            <a:r>
              <a:rPr lang="zh-CN" altLang="en-US" sz="1050" dirty="0">
                <a:solidFill>
                  <a:schemeClr val="tx1"/>
                </a:solidFill>
                <a:latin typeface="微软雅黑" panose="020B0503020204020204" pitchFamily="34" charset="-122"/>
                <a:ea typeface="微软雅黑" panose="020B0503020204020204" pitchFamily="34" charset="-122"/>
              </a:rPr>
              <a:t>规则交互配置</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38" name="矩形 37"/>
          <p:cNvSpPr/>
          <p:nvPr/>
        </p:nvSpPr>
        <p:spPr>
          <a:xfrm>
            <a:off x="8405517" y="2223300"/>
            <a:ext cx="1086979" cy="317431"/>
          </a:xfrm>
          <a:prstGeom prst="rect">
            <a:avLst/>
          </a:prstGeom>
          <a:solidFill>
            <a:srgbClr val="EBEBEB"/>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defTabSz="914400" fontAlgn="auto">
              <a:spcBef>
                <a:spcPts val="0"/>
              </a:spcBef>
              <a:spcAft>
                <a:spcPts val="0"/>
              </a:spcAft>
              <a:defRPr/>
            </a:pPr>
            <a:r>
              <a:rPr lang="zh-CN" altLang="en-US" sz="1050" dirty="0">
                <a:solidFill>
                  <a:schemeClr val="tx1"/>
                </a:solidFill>
                <a:latin typeface="微软雅黑" panose="020B0503020204020204" pitchFamily="34" charset="-122"/>
                <a:ea typeface="微软雅黑" panose="020B0503020204020204" pitchFamily="34" charset="-122"/>
              </a:rPr>
              <a:t>攻击重放</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39" name="矩形 38"/>
          <p:cNvSpPr/>
          <p:nvPr/>
        </p:nvSpPr>
        <p:spPr>
          <a:xfrm>
            <a:off x="8405517" y="2626359"/>
            <a:ext cx="1086979" cy="317431"/>
          </a:xfrm>
          <a:prstGeom prst="rect">
            <a:avLst/>
          </a:prstGeom>
          <a:solidFill>
            <a:srgbClr val="EBEBEB"/>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defTabSz="914400" fontAlgn="auto">
              <a:spcBef>
                <a:spcPts val="0"/>
              </a:spcBef>
              <a:spcAft>
                <a:spcPts val="0"/>
              </a:spcAft>
              <a:defRPr/>
            </a:pPr>
            <a:r>
              <a:rPr lang="zh-CN" altLang="en-US" sz="1050" dirty="0">
                <a:solidFill>
                  <a:schemeClr val="tx1"/>
                </a:solidFill>
                <a:latin typeface="微软雅黑" panose="020B0503020204020204" pitchFamily="34" charset="-122"/>
                <a:ea typeface="微软雅黑" panose="020B0503020204020204" pitchFamily="34" charset="-122"/>
              </a:rPr>
              <a:t>知识问答</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40" name="矩形 39"/>
          <p:cNvSpPr/>
          <p:nvPr/>
        </p:nvSpPr>
        <p:spPr>
          <a:xfrm>
            <a:off x="10006408" y="2223300"/>
            <a:ext cx="1086979" cy="317431"/>
          </a:xfrm>
          <a:prstGeom prst="rect">
            <a:avLst/>
          </a:prstGeom>
          <a:solidFill>
            <a:srgbClr val="EBEBEB"/>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defTabSz="914400" fontAlgn="auto">
              <a:spcBef>
                <a:spcPts val="0"/>
              </a:spcBef>
              <a:spcAft>
                <a:spcPts val="0"/>
              </a:spcAft>
              <a:defRPr/>
            </a:pPr>
            <a:r>
              <a:rPr lang="zh-CN" altLang="en-US" sz="1050" dirty="0">
                <a:solidFill>
                  <a:schemeClr val="tx1"/>
                </a:solidFill>
                <a:latin typeface="微软雅黑" panose="020B0503020204020204" pitchFamily="34" charset="-122"/>
                <a:ea typeface="微软雅黑" panose="020B0503020204020204" pitchFamily="34" charset="-122"/>
              </a:rPr>
              <a:t>日志展示</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41" name="矩形 40"/>
          <p:cNvSpPr/>
          <p:nvPr/>
        </p:nvSpPr>
        <p:spPr>
          <a:xfrm>
            <a:off x="10006408" y="2617851"/>
            <a:ext cx="1086979" cy="317431"/>
          </a:xfrm>
          <a:prstGeom prst="rect">
            <a:avLst/>
          </a:prstGeom>
          <a:solidFill>
            <a:srgbClr val="EBEBEB"/>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defTabSz="914400" fontAlgn="auto">
              <a:spcBef>
                <a:spcPts val="0"/>
              </a:spcBef>
              <a:spcAft>
                <a:spcPts val="0"/>
              </a:spcAft>
              <a:defRPr/>
            </a:pPr>
            <a:r>
              <a:rPr lang="zh-CN" altLang="en-US" sz="1050" dirty="0">
                <a:solidFill>
                  <a:schemeClr val="tx1"/>
                </a:solidFill>
                <a:latin typeface="微软雅黑" panose="020B0503020204020204" pitchFamily="34" charset="-122"/>
                <a:ea typeface="微软雅黑" panose="020B0503020204020204" pitchFamily="34" charset="-122"/>
              </a:rPr>
              <a:t>风险管理</a:t>
            </a:r>
            <a:endParaRPr lang="zh-CN" altLang="en-US" sz="1050" dirty="0">
              <a:solidFill>
                <a:schemeClr val="tx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6680431" y="5039092"/>
            <a:ext cx="1378424" cy="859794"/>
            <a:chOff x="6680580" y="4838593"/>
            <a:chExt cx="1378424" cy="859794"/>
          </a:xfrm>
        </p:grpSpPr>
        <p:sp>
          <p:nvSpPr>
            <p:cNvPr id="15" name="矩形 14"/>
            <p:cNvSpPr/>
            <p:nvPr/>
          </p:nvSpPr>
          <p:spPr>
            <a:xfrm>
              <a:off x="7446291" y="5057377"/>
              <a:ext cx="504000" cy="252000"/>
            </a:xfrm>
            <a:prstGeom prst="rect">
              <a:avLst/>
            </a:prstGeom>
            <a:solidFill>
              <a:srgbClr val="EBEBEB"/>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defTabSz="914400" fontAlgn="auto">
                <a:spcBef>
                  <a:spcPts val="0"/>
                </a:spcBef>
                <a:spcAft>
                  <a:spcPts val="0"/>
                </a:spcAft>
                <a:defRPr/>
              </a:pPr>
              <a:r>
                <a:rPr lang="zh-CN" altLang="en-US" sz="1050" dirty="0">
                  <a:solidFill>
                    <a:schemeClr val="tx1"/>
                  </a:solidFill>
                  <a:latin typeface="微软雅黑" panose="020B0503020204020204" pitchFamily="34" charset="-122"/>
                  <a:ea typeface="微软雅黑" panose="020B0503020204020204" pitchFamily="34" charset="-122"/>
                </a:rPr>
                <a:t>网络</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16" name="矩形 15"/>
            <p:cNvSpPr/>
            <p:nvPr/>
          </p:nvSpPr>
          <p:spPr>
            <a:xfrm>
              <a:off x="7446798" y="5367199"/>
              <a:ext cx="504000" cy="252000"/>
            </a:xfrm>
            <a:prstGeom prst="rect">
              <a:avLst/>
            </a:prstGeom>
            <a:solidFill>
              <a:srgbClr val="EBEBEB"/>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defTabSz="914400" fontAlgn="auto">
                <a:spcBef>
                  <a:spcPts val="0"/>
                </a:spcBef>
                <a:spcAft>
                  <a:spcPts val="0"/>
                </a:spcAft>
                <a:defRPr/>
              </a:pPr>
              <a:r>
                <a:rPr lang="en-US" altLang="zh-CN" sz="1050" dirty="0">
                  <a:solidFill>
                    <a:schemeClr val="tx1"/>
                  </a:solidFill>
                  <a:latin typeface="微软雅黑" panose="020B0503020204020204" pitchFamily="34" charset="-122"/>
                  <a:ea typeface="微软雅黑" panose="020B0503020204020204" pitchFamily="34" charset="-122"/>
                </a:rPr>
                <a:t>xxx</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18" name="矩形 17"/>
            <p:cNvSpPr/>
            <p:nvPr/>
          </p:nvSpPr>
          <p:spPr>
            <a:xfrm>
              <a:off x="6811511" y="5368082"/>
              <a:ext cx="504000" cy="252000"/>
            </a:xfrm>
            <a:prstGeom prst="rect">
              <a:avLst/>
            </a:prstGeom>
            <a:solidFill>
              <a:srgbClr val="EBEBEB"/>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defTabSz="914400" fontAlgn="auto">
                <a:spcBef>
                  <a:spcPts val="0"/>
                </a:spcBef>
                <a:spcAft>
                  <a:spcPts val="0"/>
                </a:spcAft>
                <a:defRPr/>
              </a:pPr>
              <a:r>
                <a:rPr lang="zh-CN" altLang="en-US" sz="1050" dirty="0">
                  <a:solidFill>
                    <a:schemeClr val="tx1"/>
                  </a:solidFill>
                  <a:latin typeface="微软雅黑" panose="020B0503020204020204" pitchFamily="34" charset="-122"/>
                  <a:ea typeface="微软雅黑" panose="020B0503020204020204" pitchFamily="34" charset="-122"/>
                </a:rPr>
                <a:t>进程</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19" name="矩形 18"/>
            <p:cNvSpPr/>
            <p:nvPr/>
          </p:nvSpPr>
          <p:spPr>
            <a:xfrm>
              <a:off x="6811511" y="5057377"/>
              <a:ext cx="504000" cy="252000"/>
            </a:xfrm>
            <a:prstGeom prst="rect">
              <a:avLst/>
            </a:prstGeom>
            <a:solidFill>
              <a:srgbClr val="EBEBEB"/>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defTabSz="914400" fontAlgn="auto">
                <a:spcBef>
                  <a:spcPts val="0"/>
                </a:spcBef>
                <a:spcAft>
                  <a:spcPts val="0"/>
                </a:spcAft>
                <a:defRPr/>
              </a:pPr>
              <a:r>
                <a:rPr lang="zh-CN" altLang="en-US" sz="1050" dirty="0">
                  <a:solidFill>
                    <a:schemeClr val="tx1"/>
                  </a:solidFill>
                  <a:latin typeface="微软雅黑" panose="020B0503020204020204" pitchFamily="34" charset="-122"/>
                  <a:ea typeface="微软雅黑" panose="020B0503020204020204" pitchFamily="34" charset="-122"/>
                </a:rPr>
                <a:t>文件</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43" name="矩形: 圆角 42"/>
            <p:cNvSpPr/>
            <p:nvPr/>
          </p:nvSpPr>
          <p:spPr>
            <a:xfrm>
              <a:off x="6680580" y="4838593"/>
              <a:ext cx="1378424" cy="8597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100" dirty="0">
                  <a:solidFill>
                    <a:schemeClr val="tx1"/>
                  </a:solidFill>
                  <a:latin typeface="微软雅黑" panose="020B0503020204020204" pitchFamily="34" charset="-122"/>
                  <a:ea typeface="微软雅黑" panose="020B0503020204020204" pitchFamily="34" charset="-122"/>
                </a:rPr>
                <a:t>NODE1</a:t>
              </a:r>
              <a:endParaRPr lang="en-US" altLang="zh-CN" sz="1100" dirty="0">
                <a:solidFill>
                  <a:schemeClr val="tx1"/>
                </a:solidFill>
                <a:latin typeface="微软雅黑" panose="020B0503020204020204" pitchFamily="34" charset="-122"/>
                <a:ea typeface="微软雅黑" panose="020B0503020204020204" pitchFamily="34" charset="-122"/>
              </a:endParaRPr>
            </a:p>
            <a:p>
              <a:pPr lvl="0" algn="ctr"/>
              <a:endParaRPr lang="en-US" altLang="zh-CN" sz="1100" dirty="0">
                <a:solidFill>
                  <a:schemeClr val="tx1"/>
                </a:solidFill>
                <a:latin typeface="微软雅黑" panose="020B0503020204020204" pitchFamily="34" charset="-122"/>
                <a:ea typeface="微软雅黑" panose="020B0503020204020204" pitchFamily="34" charset="-122"/>
              </a:endParaRPr>
            </a:p>
            <a:p>
              <a:pPr lvl="0" algn="ctr"/>
              <a:endParaRPr lang="en-US" altLang="zh-CN" sz="1100" dirty="0">
                <a:solidFill>
                  <a:schemeClr val="tx1"/>
                </a:solidFill>
                <a:latin typeface="微软雅黑" panose="020B0503020204020204" pitchFamily="34" charset="-122"/>
                <a:ea typeface="微软雅黑" panose="020B0503020204020204" pitchFamily="34" charset="-122"/>
              </a:endParaRPr>
            </a:p>
            <a:p>
              <a:pPr lvl="0" algn="ctr"/>
              <a:endParaRPr lang="en-US" altLang="zh-CN" sz="1100" dirty="0">
                <a:solidFill>
                  <a:schemeClr val="tx1"/>
                </a:solidFill>
                <a:latin typeface="微软雅黑" panose="020B0503020204020204" pitchFamily="34" charset="-122"/>
                <a:ea typeface="微软雅黑" panose="020B0503020204020204" pitchFamily="34" charset="-122"/>
              </a:endParaRPr>
            </a:p>
            <a:p>
              <a:pPr lvl="0" algn="ctr"/>
              <a:endParaRPr lang="en-US" altLang="zh-CN" sz="1100" dirty="0">
                <a:solidFill>
                  <a:schemeClr val="tx1"/>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8320219" y="5041189"/>
            <a:ext cx="1378424" cy="859794"/>
            <a:chOff x="6680580" y="4838593"/>
            <a:chExt cx="1378424" cy="859794"/>
          </a:xfrm>
        </p:grpSpPr>
        <p:sp>
          <p:nvSpPr>
            <p:cNvPr id="50" name="矩形 49"/>
            <p:cNvSpPr/>
            <p:nvPr/>
          </p:nvSpPr>
          <p:spPr>
            <a:xfrm>
              <a:off x="7446291" y="5057377"/>
              <a:ext cx="504000" cy="252000"/>
            </a:xfrm>
            <a:prstGeom prst="rect">
              <a:avLst/>
            </a:prstGeom>
            <a:solidFill>
              <a:srgbClr val="EBEBEB"/>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defTabSz="914400" fontAlgn="auto">
                <a:spcBef>
                  <a:spcPts val="0"/>
                </a:spcBef>
                <a:spcAft>
                  <a:spcPts val="0"/>
                </a:spcAft>
                <a:defRPr/>
              </a:pPr>
              <a:r>
                <a:rPr lang="zh-CN" altLang="en-US" sz="1050" dirty="0">
                  <a:solidFill>
                    <a:schemeClr val="tx1"/>
                  </a:solidFill>
                  <a:latin typeface="微软雅黑" panose="020B0503020204020204" pitchFamily="34" charset="-122"/>
                  <a:ea typeface="微软雅黑" panose="020B0503020204020204" pitchFamily="34" charset="-122"/>
                </a:rPr>
                <a:t>网络</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51" name="矩形 50"/>
            <p:cNvSpPr/>
            <p:nvPr/>
          </p:nvSpPr>
          <p:spPr>
            <a:xfrm>
              <a:off x="7446798" y="5367199"/>
              <a:ext cx="504000" cy="252000"/>
            </a:xfrm>
            <a:prstGeom prst="rect">
              <a:avLst/>
            </a:prstGeom>
            <a:solidFill>
              <a:srgbClr val="EBEBEB"/>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defTabSz="914400" fontAlgn="auto">
                <a:spcBef>
                  <a:spcPts val="0"/>
                </a:spcBef>
                <a:spcAft>
                  <a:spcPts val="0"/>
                </a:spcAft>
                <a:defRPr/>
              </a:pPr>
              <a:r>
                <a:rPr lang="en-US" altLang="zh-CN" sz="1050" dirty="0">
                  <a:solidFill>
                    <a:schemeClr val="tx1"/>
                  </a:solidFill>
                  <a:latin typeface="微软雅黑" panose="020B0503020204020204" pitchFamily="34" charset="-122"/>
                  <a:ea typeface="微软雅黑" panose="020B0503020204020204" pitchFamily="34" charset="-122"/>
                </a:rPr>
                <a:t>xxx</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52" name="矩形 51"/>
            <p:cNvSpPr/>
            <p:nvPr/>
          </p:nvSpPr>
          <p:spPr>
            <a:xfrm>
              <a:off x="6811511" y="5368082"/>
              <a:ext cx="504000" cy="252000"/>
            </a:xfrm>
            <a:prstGeom prst="rect">
              <a:avLst/>
            </a:prstGeom>
            <a:solidFill>
              <a:srgbClr val="EBEBEB"/>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defTabSz="914400" fontAlgn="auto">
                <a:spcBef>
                  <a:spcPts val="0"/>
                </a:spcBef>
                <a:spcAft>
                  <a:spcPts val="0"/>
                </a:spcAft>
                <a:defRPr/>
              </a:pPr>
              <a:r>
                <a:rPr lang="zh-CN" altLang="en-US" sz="1050" dirty="0">
                  <a:solidFill>
                    <a:schemeClr val="tx1"/>
                  </a:solidFill>
                  <a:latin typeface="微软雅黑" panose="020B0503020204020204" pitchFamily="34" charset="-122"/>
                  <a:ea typeface="微软雅黑" panose="020B0503020204020204" pitchFamily="34" charset="-122"/>
                </a:rPr>
                <a:t>进程</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53" name="矩形 52"/>
            <p:cNvSpPr/>
            <p:nvPr/>
          </p:nvSpPr>
          <p:spPr>
            <a:xfrm>
              <a:off x="6811511" y="5057377"/>
              <a:ext cx="504000" cy="252000"/>
            </a:xfrm>
            <a:prstGeom prst="rect">
              <a:avLst/>
            </a:prstGeom>
            <a:solidFill>
              <a:srgbClr val="EBEBEB"/>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defTabSz="914400" fontAlgn="auto">
                <a:spcBef>
                  <a:spcPts val="0"/>
                </a:spcBef>
                <a:spcAft>
                  <a:spcPts val="0"/>
                </a:spcAft>
                <a:defRPr/>
              </a:pPr>
              <a:r>
                <a:rPr lang="zh-CN" altLang="en-US" sz="1050" dirty="0">
                  <a:solidFill>
                    <a:schemeClr val="tx1"/>
                  </a:solidFill>
                  <a:latin typeface="微软雅黑" panose="020B0503020204020204" pitchFamily="34" charset="-122"/>
                  <a:ea typeface="微软雅黑" panose="020B0503020204020204" pitchFamily="34" charset="-122"/>
                </a:rPr>
                <a:t>文件</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54" name="矩形: 圆角 53"/>
            <p:cNvSpPr/>
            <p:nvPr/>
          </p:nvSpPr>
          <p:spPr>
            <a:xfrm>
              <a:off x="6680580" y="4838593"/>
              <a:ext cx="1378424" cy="8597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100" dirty="0">
                  <a:solidFill>
                    <a:schemeClr val="tx1"/>
                  </a:solidFill>
                  <a:latin typeface="微软雅黑" panose="020B0503020204020204" pitchFamily="34" charset="-122"/>
                  <a:ea typeface="微软雅黑" panose="020B0503020204020204" pitchFamily="34" charset="-122"/>
                </a:rPr>
                <a:t>NODE2</a:t>
              </a:r>
              <a:endParaRPr lang="en-US" altLang="zh-CN" sz="1100" dirty="0">
                <a:solidFill>
                  <a:schemeClr val="tx1"/>
                </a:solidFill>
                <a:latin typeface="微软雅黑" panose="020B0503020204020204" pitchFamily="34" charset="-122"/>
                <a:ea typeface="微软雅黑" panose="020B0503020204020204" pitchFamily="34" charset="-122"/>
              </a:endParaRPr>
            </a:p>
            <a:p>
              <a:pPr lvl="0" algn="ctr"/>
              <a:endParaRPr lang="en-US" altLang="zh-CN" sz="1100" dirty="0">
                <a:solidFill>
                  <a:schemeClr val="tx1"/>
                </a:solidFill>
                <a:latin typeface="微软雅黑" panose="020B0503020204020204" pitchFamily="34" charset="-122"/>
                <a:ea typeface="微软雅黑" panose="020B0503020204020204" pitchFamily="34" charset="-122"/>
              </a:endParaRPr>
            </a:p>
            <a:p>
              <a:pPr lvl="0" algn="ctr"/>
              <a:endParaRPr lang="en-US" altLang="zh-CN" sz="1100" dirty="0">
                <a:solidFill>
                  <a:schemeClr val="tx1"/>
                </a:solidFill>
                <a:latin typeface="微软雅黑" panose="020B0503020204020204" pitchFamily="34" charset="-122"/>
                <a:ea typeface="微软雅黑" panose="020B0503020204020204" pitchFamily="34" charset="-122"/>
              </a:endParaRPr>
            </a:p>
            <a:p>
              <a:pPr lvl="0" algn="ctr"/>
              <a:endParaRPr lang="en-US" altLang="zh-CN" sz="1100" dirty="0">
                <a:solidFill>
                  <a:schemeClr val="tx1"/>
                </a:solidFill>
                <a:latin typeface="微软雅黑" panose="020B0503020204020204" pitchFamily="34" charset="-122"/>
                <a:ea typeface="微软雅黑" panose="020B0503020204020204" pitchFamily="34" charset="-122"/>
              </a:endParaRPr>
            </a:p>
            <a:p>
              <a:pPr lvl="0" algn="ctr"/>
              <a:endParaRPr lang="en-US" altLang="zh-CN" sz="1100" dirty="0">
                <a:solidFill>
                  <a:schemeClr val="tx1"/>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9902004" y="5026326"/>
            <a:ext cx="1378424" cy="859794"/>
            <a:chOff x="6680580" y="4838593"/>
            <a:chExt cx="1378424" cy="859794"/>
          </a:xfrm>
        </p:grpSpPr>
        <p:sp>
          <p:nvSpPr>
            <p:cNvPr id="56" name="矩形 55"/>
            <p:cNvSpPr/>
            <p:nvPr/>
          </p:nvSpPr>
          <p:spPr>
            <a:xfrm>
              <a:off x="7446291" y="5057377"/>
              <a:ext cx="504000" cy="252000"/>
            </a:xfrm>
            <a:prstGeom prst="rect">
              <a:avLst/>
            </a:prstGeom>
            <a:solidFill>
              <a:srgbClr val="EBEBEB"/>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defTabSz="914400" fontAlgn="auto">
                <a:spcBef>
                  <a:spcPts val="0"/>
                </a:spcBef>
                <a:spcAft>
                  <a:spcPts val="0"/>
                </a:spcAft>
                <a:defRPr/>
              </a:pPr>
              <a:r>
                <a:rPr lang="zh-CN" altLang="en-US" sz="1050" dirty="0">
                  <a:solidFill>
                    <a:schemeClr val="tx1"/>
                  </a:solidFill>
                  <a:latin typeface="微软雅黑" panose="020B0503020204020204" pitchFamily="34" charset="-122"/>
                  <a:ea typeface="微软雅黑" panose="020B0503020204020204" pitchFamily="34" charset="-122"/>
                </a:rPr>
                <a:t>网络</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57" name="矩形 56"/>
            <p:cNvSpPr/>
            <p:nvPr/>
          </p:nvSpPr>
          <p:spPr>
            <a:xfrm>
              <a:off x="7446798" y="5367199"/>
              <a:ext cx="504000" cy="252000"/>
            </a:xfrm>
            <a:prstGeom prst="rect">
              <a:avLst/>
            </a:prstGeom>
            <a:solidFill>
              <a:srgbClr val="EBEBEB"/>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defTabSz="914400" fontAlgn="auto">
                <a:spcBef>
                  <a:spcPts val="0"/>
                </a:spcBef>
                <a:spcAft>
                  <a:spcPts val="0"/>
                </a:spcAft>
                <a:defRPr/>
              </a:pPr>
              <a:r>
                <a:rPr lang="en-US" altLang="zh-CN" sz="1050" dirty="0">
                  <a:solidFill>
                    <a:schemeClr val="tx1"/>
                  </a:solidFill>
                  <a:latin typeface="微软雅黑" panose="020B0503020204020204" pitchFamily="34" charset="-122"/>
                  <a:ea typeface="微软雅黑" panose="020B0503020204020204" pitchFamily="34" charset="-122"/>
                </a:rPr>
                <a:t>xxx</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58" name="矩形 57"/>
            <p:cNvSpPr/>
            <p:nvPr/>
          </p:nvSpPr>
          <p:spPr>
            <a:xfrm>
              <a:off x="6811511" y="5368082"/>
              <a:ext cx="504000" cy="252000"/>
            </a:xfrm>
            <a:prstGeom prst="rect">
              <a:avLst/>
            </a:prstGeom>
            <a:solidFill>
              <a:srgbClr val="EBEBEB"/>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defTabSz="914400" fontAlgn="auto">
                <a:spcBef>
                  <a:spcPts val="0"/>
                </a:spcBef>
                <a:spcAft>
                  <a:spcPts val="0"/>
                </a:spcAft>
                <a:defRPr/>
              </a:pPr>
              <a:r>
                <a:rPr lang="zh-CN" altLang="en-US" sz="1050" dirty="0">
                  <a:solidFill>
                    <a:schemeClr val="tx1"/>
                  </a:solidFill>
                  <a:latin typeface="微软雅黑" panose="020B0503020204020204" pitchFamily="34" charset="-122"/>
                  <a:ea typeface="微软雅黑" panose="020B0503020204020204" pitchFamily="34" charset="-122"/>
                </a:rPr>
                <a:t>进程</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59" name="矩形 58"/>
            <p:cNvSpPr/>
            <p:nvPr/>
          </p:nvSpPr>
          <p:spPr>
            <a:xfrm>
              <a:off x="6811511" y="5057377"/>
              <a:ext cx="504000" cy="252000"/>
            </a:xfrm>
            <a:prstGeom prst="rect">
              <a:avLst/>
            </a:prstGeom>
            <a:solidFill>
              <a:srgbClr val="EBEBEB"/>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defTabSz="914400" fontAlgn="auto">
                <a:spcBef>
                  <a:spcPts val="0"/>
                </a:spcBef>
                <a:spcAft>
                  <a:spcPts val="0"/>
                </a:spcAft>
                <a:defRPr/>
              </a:pPr>
              <a:r>
                <a:rPr lang="zh-CN" altLang="en-US" sz="1050" dirty="0">
                  <a:solidFill>
                    <a:schemeClr val="tx1"/>
                  </a:solidFill>
                  <a:latin typeface="微软雅黑" panose="020B0503020204020204" pitchFamily="34" charset="-122"/>
                  <a:ea typeface="微软雅黑" panose="020B0503020204020204" pitchFamily="34" charset="-122"/>
                </a:rPr>
                <a:t>文件</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60" name="矩形: 圆角 59"/>
            <p:cNvSpPr/>
            <p:nvPr/>
          </p:nvSpPr>
          <p:spPr>
            <a:xfrm>
              <a:off x="6680580" y="4838593"/>
              <a:ext cx="1378424" cy="8597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100" dirty="0" err="1">
                  <a:solidFill>
                    <a:schemeClr val="tx1"/>
                  </a:solidFill>
                  <a:latin typeface="微软雅黑" panose="020B0503020204020204" pitchFamily="34" charset="-122"/>
                  <a:ea typeface="微软雅黑" panose="020B0503020204020204" pitchFamily="34" charset="-122"/>
                </a:rPr>
                <a:t>NODEn</a:t>
              </a:r>
              <a:endParaRPr lang="en-US" altLang="zh-CN" sz="1100" dirty="0">
                <a:solidFill>
                  <a:schemeClr val="tx1"/>
                </a:solidFill>
                <a:latin typeface="微软雅黑" panose="020B0503020204020204" pitchFamily="34" charset="-122"/>
                <a:ea typeface="微软雅黑" panose="020B0503020204020204" pitchFamily="34" charset="-122"/>
              </a:endParaRPr>
            </a:p>
            <a:p>
              <a:pPr lvl="0" algn="ctr"/>
              <a:endParaRPr lang="en-US" altLang="zh-CN" sz="1100" dirty="0">
                <a:solidFill>
                  <a:schemeClr val="tx1"/>
                </a:solidFill>
                <a:latin typeface="微软雅黑" panose="020B0503020204020204" pitchFamily="34" charset="-122"/>
                <a:ea typeface="微软雅黑" panose="020B0503020204020204" pitchFamily="34" charset="-122"/>
              </a:endParaRPr>
            </a:p>
            <a:p>
              <a:pPr lvl="0" algn="ctr"/>
              <a:endParaRPr lang="en-US" altLang="zh-CN" sz="1100" dirty="0">
                <a:solidFill>
                  <a:schemeClr val="tx1"/>
                </a:solidFill>
                <a:latin typeface="微软雅黑" panose="020B0503020204020204" pitchFamily="34" charset="-122"/>
                <a:ea typeface="微软雅黑" panose="020B0503020204020204" pitchFamily="34" charset="-122"/>
              </a:endParaRPr>
            </a:p>
            <a:p>
              <a:pPr lvl="0" algn="ctr"/>
              <a:endParaRPr lang="en-US" altLang="zh-CN" sz="1100" dirty="0">
                <a:solidFill>
                  <a:schemeClr val="tx1"/>
                </a:solidFill>
                <a:latin typeface="微软雅黑" panose="020B0503020204020204" pitchFamily="34" charset="-122"/>
                <a:ea typeface="微软雅黑" panose="020B0503020204020204" pitchFamily="34" charset="-122"/>
              </a:endParaRPr>
            </a:p>
            <a:p>
              <a:pPr lvl="0" algn="ctr"/>
              <a:endParaRPr lang="en-US" altLang="zh-CN" sz="1100" dirty="0">
                <a:solidFill>
                  <a:schemeClr val="tx1"/>
                </a:solidFill>
                <a:latin typeface="微软雅黑" panose="020B0503020204020204" pitchFamily="34" charset="-122"/>
                <a:ea typeface="微软雅黑" panose="020B0503020204020204" pitchFamily="34" charset="-122"/>
              </a:endParaRPr>
            </a:p>
          </p:txBody>
        </p:sp>
      </p:grpSp>
      <p:sp>
        <p:nvSpPr>
          <p:cNvPr id="63" name="矩形 62"/>
          <p:cNvSpPr/>
          <p:nvPr/>
        </p:nvSpPr>
        <p:spPr>
          <a:xfrm>
            <a:off x="6208467" y="1307651"/>
            <a:ext cx="5507058" cy="338554"/>
          </a:xfrm>
          <a:prstGeom prst="rect">
            <a:avLst/>
          </a:prstGeom>
        </p:spPr>
        <p:txBody>
          <a:bodyPr wrap="square">
            <a:spAutoFit/>
          </a:bodyPr>
          <a:lstStyle/>
          <a:p>
            <a:pPr algn="ctr"/>
            <a:r>
              <a:rPr lang="en-US" altLang="zh-CN" sz="1600" dirty="0">
                <a:latin typeface="微软雅黑" panose="020B0503020204020204" pitchFamily="34" charset="-122"/>
                <a:ea typeface="微软雅黑" panose="020B0503020204020204" pitchFamily="34" charset="-122"/>
              </a:rPr>
              <a:t>A-</a:t>
            </a:r>
            <a:r>
              <a:rPr lang="en-US" altLang="zh-CN" sz="1600" dirty="0" err="1">
                <a:latin typeface="微软雅黑" panose="020B0503020204020204" pitchFamily="34" charset="-122"/>
                <a:ea typeface="微软雅黑" panose="020B0503020204020204" pitchFamily="34" charset="-122"/>
              </a:rPr>
              <a:t>SysArmor</a:t>
            </a:r>
            <a:endParaRPr lang="zh-CN" altLang="en-US" sz="16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33"/>
          </p:nvPr>
        </p:nvSpPr>
        <p:spPr/>
        <p:txBody>
          <a:bodyPr/>
          <a:lstStyle/>
          <a:p>
            <a:fld id="{665EB1C3-3A1F-5444-83DA-CFB0D9AA77F2}" type="slidenum">
              <a:rPr kumimoji="1" lang="zh-CN" altLang="en-US" smtClean="0"/>
            </a:fld>
            <a:endParaRPr kumimoji="1" lang="zh-CN" altLang="en-US"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7921" y="2395798"/>
            <a:ext cx="10774041" cy="2599128"/>
          </a:xfrm>
          <a:prstGeom prst="rect">
            <a:avLst/>
          </a:prstGeom>
        </p:spPr>
      </p:pic>
      <p:sp>
        <p:nvSpPr>
          <p:cNvPr id="8" name="矩形 7"/>
          <p:cNvSpPr/>
          <p:nvPr/>
        </p:nvSpPr>
        <p:spPr>
          <a:xfrm>
            <a:off x="635978" y="5026461"/>
            <a:ext cx="5649600" cy="1346522"/>
          </a:xfrm>
          <a:prstGeom prst="rect">
            <a:avLst/>
          </a:prstGeom>
        </p:spPr>
        <p:txBody>
          <a:bodyPr wrap="square">
            <a:spAutoFit/>
          </a:bodyPr>
          <a:lstStyle/>
          <a:p>
            <a:pPr lvl="0">
              <a:lnSpc>
                <a:spcPct val="150000"/>
              </a:lnSpc>
              <a:buClr>
                <a:srgbClr val="FFC000"/>
              </a:buClr>
              <a:defRPr/>
            </a:pPr>
            <a:r>
              <a:rPr kumimoji="1" lang="zh-CN" altLang="en-US" sz="1400" b="1" dirty="0">
                <a:solidFill>
                  <a:schemeClr val="accent4"/>
                </a:solidFill>
                <a:latin typeface="Arial" panose="020B0604020202020204" pitchFamily="34" charset="0"/>
                <a:ea typeface="微软雅黑" panose="020B0503020204020204" pitchFamily="34" charset="-122"/>
              </a:rPr>
              <a:t>效力提升：</a:t>
            </a:r>
            <a:endParaRPr kumimoji="1" lang="en-US" altLang="zh-CN" sz="1400" b="1" dirty="0">
              <a:solidFill>
                <a:schemeClr val="accent4"/>
              </a:solidFill>
              <a:latin typeface="Arial" panose="020B0604020202020204" pitchFamily="34" charset="0"/>
              <a:ea typeface="微软雅黑" panose="020B0503020204020204" pitchFamily="34" charset="-122"/>
            </a:endParaRPr>
          </a:p>
          <a:p>
            <a:pPr marL="285750" lvl="0" indent="-285750">
              <a:lnSpc>
                <a:spcPct val="150000"/>
              </a:lnSpc>
              <a:buClr>
                <a:srgbClr val="FFC000"/>
              </a:buClr>
              <a:buFont typeface="Wingdings" panose="05000000000000000000" pitchFamily="2" charset="2"/>
              <a:buChar char="ü"/>
              <a:defRPr/>
            </a:pPr>
            <a:r>
              <a:rPr kumimoji="1" lang="zh-CN" altLang="en-US" sz="1400" dirty="0">
                <a:solidFill>
                  <a:schemeClr val="bg1"/>
                </a:solidFill>
                <a:latin typeface="Arial" panose="020B0604020202020204" pitchFamily="34" charset="0"/>
                <a:ea typeface="微软雅黑" panose="020B0503020204020204" pitchFamily="34" charset="-122"/>
              </a:rPr>
              <a:t>基于</a:t>
            </a:r>
            <a:r>
              <a:rPr kumimoji="1" lang="en-US" altLang="zh-CN" sz="1400" dirty="0">
                <a:solidFill>
                  <a:schemeClr val="bg1"/>
                </a:solidFill>
                <a:latin typeface="Arial" panose="020B0604020202020204" pitchFamily="34" charset="0"/>
                <a:ea typeface="微软雅黑" panose="020B0503020204020204" pitchFamily="34" charset="-122"/>
              </a:rPr>
              <a:t>DARPA</a:t>
            </a:r>
            <a:r>
              <a:rPr kumimoji="1" lang="zh-CN" altLang="en-US" sz="1400" dirty="0">
                <a:solidFill>
                  <a:schemeClr val="bg1"/>
                </a:solidFill>
                <a:latin typeface="Arial" panose="020B0604020202020204" pitchFamily="34" charset="0"/>
                <a:ea typeface="微软雅黑" panose="020B0503020204020204" pitchFamily="34" charset="-122"/>
              </a:rPr>
              <a:t>公开数据集的准确率达</a:t>
            </a:r>
            <a:r>
              <a:rPr kumimoji="1" lang="en-US" altLang="zh-CN" sz="1400" dirty="0">
                <a:solidFill>
                  <a:schemeClr val="bg1"/>
                </a:solidFill>
                <a:latin typeface="Arial" panose="020B0604020202020204" pitchFamily="34" charset="0"/>
                <a:ea typeface="微软雅黑" panose="020B0503020204020204" pitchFamily="34" charset="-122"/>
              </a:rPr>
              <a:t>99%+</a:t>
            </a:r>
            <a:r>
              <a:rPr kumimoji="1" lang="zh-CN" altLang="en-US" sz="1400" dirty="0">
                <a:solidFill>
                  <a:schemeClr val="bg1"/>
                </a:solidFill>
                <a:latin typeface="Arial" panose="020B0604020202020204" pitchFamily="34" charset="0"/>
                <a:ea typeface="微软雅黑" panose="020B0503020204020204" pitchFamily="34" charset="-122"/>
              </a:rPr>
              <a:t>，</a:t>
            </a:r>
            <a:endParaRPr kumimoji="1" lang="en-US" altLang="zh-CN" sz="1400" dirty="0">
              <a:solidFill>
                <a:schemeClr val="bg1"/>
              </a:solidFill>
              <a:latin typeface="Arial" panose="020B0604020202020204" pitchFamily="34" charset="0"/>
              <a:ea typeface="微软雅黑" panose="020B0503020204020204" pitchFamily="34" charset="-122"/>
            </a:endParaRPr>
          </a:p>
          <a:p>
            <a:pPr marL="285750" lvl="0" indent="-285750">
              <a:lnSpc>
                <a:spcPct val="150000"/>
              </a:lnSpc>
              <a:buClr>
                <a:srgbClr val="FFC000"/>
              </a:buClr>
              <a:buFont typeface="Wingdings" panose="05000000000000000000" pitchFamily="2" charset="2"/>
              <a:buChar char="ü"/>
              <a:defRPr/>
            </a:pPr>
            <a:r>
              <a:rPr kumimoji="1" lang="zh-CN" altLang="en-US" sz="1400" dirty="0">
                <a:solidFill>
                  <a:schemeClr val="lt1"/>
                </a:solidFill>
                <a:latin typeface="微软雅黑" panose="020B0503020204020204" pitchFamily="34" charset="-122"/>
                <a:ea typeface="微软雅黑" panose="020B0503020204020204" pitchFamily="34" charset="-122"/>
              </a:rPr>
              <a:t>云主机入侵攻击</a:t>
            </a:r>
            <a:r>
              <a:rPr kumimoji="1" lang="zh-CN" altLang="en-US" sz="1400" dirty="0">
                <a:solidFill>
                  <a:schemeClr val="bg1"/>
                </a:solidFill>
                <a:latin typeface="Arial" panose="020B0604020202020204" pitchFamily="34" charset="0"/>
                <a:ea typeface="微软雅黑" panose="020B0503020204020204" pitchFamily="34" charset="-122"/>
              </a:rPr>
              <a:t>测试数据</a:t>
            </a:r>
            <a:r>
              <a:rPr kumimoji="1" lang="zh-CN" altLang="en-US" sz="1400" dirty="0">
                <a:solidFill>
                  <a:schemeClr val="lt1"/>
                </a:solidFill>
                <a:latin typeface="微软雅黑" panose="020B0503020204020204" pitchFamily="34" charset="-122"/>
                <a:ea typeface="微软雅黑" panose="020B0503020204020204" pitchFamily="34" charset="-122"/>
              </a:rPr>
              <a:t>检出率</a:t>
            </a:r>
            <a:r>
              <a:rPr kumimoji="1" lang="en-US" altLang="zh-CN" sz="1400" dirty="0">
                <a:solidFill>
                  <a:schemeClr val="lt1"/>
                </a:solidFill>
                <a:latin typeface="微软雅黑" panose="020B0503020204020204" pitchFamily="34" charset="-122"/>
                <a:ea typeface="微软雅黑" panose="020B0503020204020204" pitchFamily="34" charset="-122"/>
              </a:rPr>
              <a:t>80%+</a:t>
            </a:r>
            <a:r>
              <a:rPr kumimoji="1" lang="zh-CN" altLang="en-US" sz="1400" dirty="0">
                <a:solidFill>
                  <a:schemeClr val="lt1"/>
                </a:solidFill>
                <a:latin typeface="微软雅黑" panose="020B0503020204020204" pitchFamily="34" charset="-122"/>
                <a:ea typeface="微软雅黑" panose="020B0503020204020204" pitchFamily="34" charset="-122"/>
              </a:rPr>
              <a:t>，提升</a:t>
            </a:r>
            <a:r>
              <a:rPr kumimoji="1" lang="en-US" altLang="zh-CN" sz="1400" dirty="0">
                <a:solidFill>
                  <a:schemeClr val="lt1"/>
                </a:solidFill>
                <a:latin typeface="微软雅黑" panose="020B0503020204020204" pitchFamily="34" charset="-122"/>
                <a:ea typeface="微软雅黑" panose="020B0503020204020204" pitchFamily="34" charset="-122"/>
              </a:rPr>
              <a:t>30%</a:t>
            </a:r>
            <a:endParaRPr kumimoji="1" lang="en-US" altLang="zh-CN" sz="1400" dirty="0">
              <a:solidFill>
                <a:schemeClr val="bg1"/>
              </a:solidFill>
              <a:latin typeface="Arial" panose="020B0604020202020204" pitchFamily="34" charset="0"/>
              <a:ea typeface="微软雅黑" panose="020B0503020204020204" pitchFamily="34" charset="-122"/>
            </a:endParaRPr>
          </a:p>
          <a:p>
            <a:pPr marL="285750" lvl="0" indent="-285750">
              <a:lnSpc>
                <a:spcPct val="150000"/>
              </a:lnSpc>
              <a:buClr>
                <a:srgbClr val="FFC000"/>
              </a:buClr>
              <a:buFont typeface="Wingdings" panose="05000000000000000000" pitchFamily="2" charset="2"/>
              <a:buChar char="ü"/>
              <a:defRPr/>
            </a:pPr>
            <a:r>
              <a:rPr kumimoji="1" lang="zh-CN" altLang="en-US" sz="1400" dirty="0">
                <a:solidFill>
                  <a:schemeClr val="bg1"/>
                </a:solidFill>
                <a:latin typeface="Arial" panose="020B0604020202020204" pitchFamily="34" charset="0"/>
                <a:ea typeface="微软雅黑" panose="020B0503020204020204" pitchFamily="34" charset="-122"/>
              </a:rPr>
              <a:t>相比业界先进方案分析噪声降低</a:t>
            </a:r>
            <a:r>
              <a:rPr kumimoji="1" lang="en-US" altLang="zh-CN" sz="1400" dirty="0">
                <a:solidFill>
                  <a:schemeClr val="bg1"/>
                </a:solidFill>
                <a:latin typeface="Arial" panose="020B0604020202020204" pitchFamily="34" charset="0"/>
                <a:ea typeface="微软雅黑" panose="020B0503020204020204" pitchFamily="34" charset="-122"/>
              </a:rPr>
              <a:t>2</a:t>
            </a:r>
            <a:r>
              <a:rPr kumimoji="1" lang="zh-CN" altLang="en-US" sz="1400" dirty="0">
                <a:solidFill>
                  <a:schemeClr val="bg1"/>
                </a:solidFill>
                <a:latin typeface="Arial" panose="020B0604020202020204" pitchFamily="34" charset="0"/>
                <a:ea typeface="微软雅黑" panose="020B0503020204020204" pitchFamily="34" charset="-122"/>
              </a:rPr>
              <a:t>个量级</a:t>
            </a:r>
            <a:r>
              <a:rPr kumimoji="1" lang="en-US" altLang="zh-CN" sz="1400" dirty="0">
                <a:solidFill>
                  <a:schemeClr val="bg1"/>
                </a:solidFill>
                <a:latin typeface="Arial" panose="020B0604020202020204" pitchFamily="34" charset="0"/>
                <a:ea typeface="微软雅黑" panose="020B0503020204020204" pitchFamily="34" charset="-122"/>
              </a:rPr>
              <a:t>(</a:t>
            </a:r>
            <a:r>
              <a:rPr kumimoji="1" lang="zh-CN" altLang="en-US" sz="1400" dirty="0">
                <a:solidFill>
                  <a:schemeClr val="bg1"/>
                </a:solidFill>
                <a:latin typeface="Arial" panose="020B0604020202020204" pitchFamily="34" charset="0"/>
                <a:ea typeface="微软雅黑" panose="020B0503020204020204" pitchFamily="34" charset="-122"/>
              </a:rPr>
              <a:t>十万</a:t>
            </a:r>
            <a:r>
              <a:rPr kumimoji="1" lang="en-US" altLang="zh-CN" sz="1400" dirty="0">
                <a:solidFill>
                  <a:schemeClr val="bg1"/>
                </a:solidFill>
                <a:latin typeface="Arial" panose="020B0604020202020204" pitchFamily="34" charset="0"/>
                <a:ea typeface="微软雅黑" panose="020B0503020204020204" pitchFamily="34" charset="-122"/>
              </a:rPr>
              <a:t>-&gt;</a:t>
            </a:r>
            <a:r>
              <a:rPr kumimoji="1" lang="zh-CN" altLang="en-US" sz="1400" dirty="0">
                <a:solidFill>
                  <a:schemeClr val="bg1"/>
                </a:solidFill>
                <a:latin typeface="Arial" panose="020B0604020202020204" pitchFamily="34" charset="0"/>
                <a:ea typeface="微软雅黑" panose="020B0503020204020204" pitchFamily="34" charset="-122"/>
              </a:rPr>
              <a:t>千</a:t>
            </a:r>
            <a:r>
              <a:rPr kumimoji="1" lang="en-US" altLang="zh-CN" sz="1400" dirty="0">
                <a:solidFill>
                  <a:schemeClr val="bg1"/>
                </a:solidFill>
                <a:latin typeface="Arial" panose="020B0604020202020204" pitchFamily="34" charset="0"/>
                <a:ea typeface="微软雅黑" panose="020B0503020204020204" pitchFamily="34" charset="-122"/>
              </a:rPr>
              <a:t>)</a:t>
            </a:r>
            <a:r>
              <a:rPr kumimoji="1" lang="zh-CN" altLang="en-US" sz="1400" dirty="0">
                <a:solidFill>
                  <a:schemeClr val="bg1"/>
                </a:solidFill>
                <a:latin typeface="Arial" panose="020B0604020202020204" pitchFamily="34" charset="0"/>
                <a:ea typeface="微软雅黑" panose="020B0503020204020204" pitchFamily="34" charset="-122"/>
              </a:rPr>
              <a:t>，提升分析效率</a:t>
            </a:r>
            <a:endParaRPr kumimoji="1" lang="en-US" altLang="zh-CN" sz="1400" dirty="0">
              <a:solidFill>
                <a:schemeClr val="bg1"/>
              </a:solidFill>
              <a:latin typeface="Arial" panose="020B0604020202020204" pitchFamily="34" charset="0"/>
              <a:ea typeface="微软雅黑" panose="020B0503020204020204" pitchFamily="34" charset="-122"/>
            </a:endParaRPr>
          </a:p>
        </p:txBody>
      </p:sp>
      <p:sp>
        <p:nvSpPr>
          <p:cNvPr id="6" name="标题 5"/>
          <p:cNvSpPr>
            <a:spLocks noGrp="1"/>
          </p:cNvSpPr>
          <p:nvPr>
            <p:ph type="title"/>
          </p:nvPr>
        </p:nvSpPr>
        <p:spPr/>
        <p:txBody>
          <a:bodyPr>
            <a:normAutofit fontScale="90000"/>
          </a:bodyPr>
          <a:lstStyle/>
          <a:p>
            <a:r>
              <a:rPr kumimoji="1" lang="en-US" altLang="zh-CN" dirty="0" err="1">
                <a:solidFill>
                  <a:schemeClr val="lt1"/>
                </a:solidFill>
                <a:latin typeface="微软雅黑" panose="020B0503020204020204" pitchFamily="34" charset="-122"/>
                <a:ea typeface="微软雅黑" panose="020B0503020204020204" pitchFamily="34" charset="-122"/>
              </a:rPr>
              <a:t>Safeguard+</a:t>
            </a:r>
            <a:r>
              <a:rPr lang="en-US" altLang="zh-CN" dirty="0" err="1"/>
              <a:t>A-SysArmor</a:t>
            </a:r>
            <a:r>
              <a:rPr lang="zh-CN" altLang="en-US" dirty="0"/>
              <a:t>：使能</a:t>
            </a:r>
            <a:r>
              <a:rPr lang="en-US" altLang="zh-CN" dirty="0"/>
              <a:t>AI</a:t>
            </a:r>
            <a:r>
              <a:rPr lang="zh-CN" altLang="en-US" dirty="0"/>
              <a:t>入侵检测，</a:t>
            </a:r>
            <a:r>
              <a:rPr lang="zh-CN" altLang="en-US" dirty="0">
                <a:latin typeface="微软雅黑" panose="020B0503020204020204" pitchFamily="34" charset="-122"/>
                <a:ea typeface="微软雅黑" panose="020B0503020204020204" pitchFamily="34" charset="-122"/>
              </a:rPr>
              <a:t>提升主机安全能力</a:t>
            </a:r>
            <a:endParaRPr lang="zh-CN" altLang="en-US" dirty="0"/>
          </a:p>
        </p:txBody>
      </p:sp>
      <p:sp>
        <p:nvSpPr>
          <p:cNvPr id="29" name="矩形 28"/>
          <p:cNvSpPr/>
          <p:nvPr/>
        </p:nvSpPr>
        <p:spPr>
          <a:xfrm>
            <a:off x="6751495" y="5026461"/>
            <a:ext cx="4991326" cy="1345048"/>
          </a:xfrm>
          <a:prstGeom prst="rect">
            <a:avLst/>
          </a:prstGeom>
        </p:spPr>
        <p:txBody>
          <a:bodyPr wrap="square">
            <a:spAutoFit/>
          </a:bodyPr>
          <a:lstStyle/>
          <a:p>
            <a:pPr lvl="0">
              <a:lnSpc>
                <a:spcPct val="150000"/>
              </a:lnSpc>
              <a:buClr>
                <a:srgbClr val="FFC000"/>
              </a:buClr>
              <a:defRPr/>
            </a:pPr>
            <a:r>
              <a:rPr kumimoji="1" lang="zh-CN" altLang="en-US" sz="1400" b="1" dirty="0">
                <a:solidFill>
                  <a:schemeClr val="accent4"/>
                </a:solidFill>
                <a:latin typeface="Arial" panose="020B0604020202020204" pitchFamily="34" charset="0"/>
                <a:ea typeface="微软雅黑" panose="020B0503020204020204" pitchFamily="34" charset="-122"/>
              </a:rPr>
              <a:t>未来演进：</a:t>
            </a:r>
            <a:endParaRPr kumimoji="1" lang="en-US" altLang="zh-CN" sz="1400" b="1" dirty="0">
              <a:solidFill>
                <a:schemeClr val="accent4"/>
              </a:solidFill>
              <a:latin typeface="Arial" panose="020B0604020202020204" pitchFamily="34" charset="0"/>
              <a:ea typeface="微软雅黑" panose="020B0503020204020204" pitchFamily="34" charset="-122"/>
            </a:endParaRPr>
          </a:p>
          <a:p>
            <a:pPr marL="285750" lvl="0" indent="-285750">
              <a:lnSpc>
                <a:spcPct val="150000"/>
              </a:lnSpc>
              <a:buClr>
                <a:srgbClr val="FFC000"/>
              </a:buClr>
              <a:buFont typeface="Wingdings" panose="05000000000000000000" pitchFamily="2" charset="2"/>
              <a:buChar char="Ø"/>
              <a:defRPr/>
            </a:pPr>
            <a:r>
              <a:rPr kumimoji="1" lang="en-US" altLang="zh-CN" sz="1400" dirty="0">
                <a:solidFill>
                  <a:schemeClr val="bg1"/>
                </a:solidFill>
                <a:latin typeface="Arial" panose="020B0604020202020204" pitchFamily="34" charset="0"/>
                <a:ea typeface="微软雅黑" panose="020B0503020204020204" pitchFamily="34" charset="-122"/>
              </a:rPr>
              <a:t>AI</a:t>
            </a:r>
            <a:r>
              <a:rPr kumimoji="1" lang="zh-CN" altLang="en-US" sz="1400" dirty="0">
                <a:solidFill>
                  <a:schemeClr val="bg1"/>
                </a:solidFill>
                <a:latin typeface="Arial" panose="020B0604020202020204" pitchFamily="34" charset="0"/>
                <a:ea typeface="微软雅黑" panose="020B0503020204020204" pitchFamily="34" charset="-122"/>
              </a:rPr>
              <a:t>辅助告警研判、告警压缩，降低误报数量</a:t>
            </a:r>
            <a:endParaRPr kumimoji="1" lang="en-US" altLang="zh-CN" sz="1400" dirty="0">
              <a:solidFill>
                <a:schemeClr val="bg1"/>
              </a:solidFill>
              <a:latin typeface="Arial" panose="020B0604020202020204" pitchFamily="34" charset="0"/>
              <a:ea typeface="微软雅黑" panose="020B0503020204020204" pitchFamily="34" charset="-122"/>
            </a:endParaRPr>
          </a:p>
          <a:p>
            <a:pPr marL="285750" lvl="0" indent="-285750">
              <a:lnSpc>
                <a:spcPct val="150000"/>
              </a:lnSpc>
              <a:buClr>
                <a:srgbClr val="FFC000"/>
              </a:buClr>
              <a:buFont typeface="Wingdings" panose="05000000000000000000" pitchFamily="2" charset="2"/>
              <a:buChar char="Ø"/>
              <a:defRPr/>
            </a:pPr>
            <a:r>
              <a:rPr kumimoji="1" lang="zh-CN" altLang="en-US" sz="1400" dirty="0">
                <a:solidFill>
                  <a:schemeClr val="bg1"/>
                </a:solidFill>
                <a:latin typeface="Arial" panose="020B0604020202020204" pitchFamily="34" charset="0"/>
                <a:ea typeface="微软雅黑" panose="020B0503020204020204" pitchFamily="34" charset="-122"/>
              </a:rPr>
              <a:t>攻击自动解释与报告生成，提高响应效率，降低门槛</a:t>
            </a:r>
            <a:endParaRPr kumimoji="1" lang="en-US" altLang="zh-CN" sz="1400" dirty="0">
              <a:solidFill>
                <a:schemeClr val="bg1"/>
              </a:solidFill>
              <a:latin typeface="Arial" panose="020B0604020202020204" pitchFamily="34" charset="0"/>
              <a:ea typeface="微软雅黑" panose="020B0503020204020204" pitchFamily="34" charset="-122"/>
            </a:endParaRPr>
          </a:p>
          <a:p>
            <a:pPr marL="285750" lvl="0" indent="-285750">
              <a:lnSpc>
                <a:spcPct val="150000"/>
              </a:lnSpc>
              <a:buClr>
                <a:srgbClr val="FFC000"/>
              </a:buClr>
              <a:buFont typeface="Wingdings" panose="05000000000000000000" pitchFamily="2" charset="2"/>
              <a:buChar char="Ø"/>
              <a:defRPr/>
            </a:pPr>
            <a:r>
              <a:rPr kumimoji="1" lang="zh-CN" altLang="en-US" sz="1400" dirty="0">
                <a:solidFill>
                  <a:schemeClr val="bg1"/>
                </a:solidFill>
                <a:latin typeface="Arial" panose="020B0604020202020204" pitchFamily="34" charset="0"/>
                <a:ea typeface="微软雅黑" panose="020B0503020204020204" pitchFamily="34" charset="-122"/>
              </a:rPr>
              <a:t>自动关联历史威胁情报，给出处置建议</a:t>
            </a:r>
            <a:r>
              <a:rPr kumimoji="1" lang="en-US" altLang="zh-CN" sz="1400" dirty="0">
                <a:solidFill>
                  <a:schemeClr val="bg1"/>
                </a:solidFill>
                <a:latin typeface="Arial" panose="020B0604020202020204" pitchFamily="34" charset="0"/>
                <a:ea typeface="微软雅黑" panose="020B0503020204020204" pitchFamily="34" charset="-122"/>
              </a:rPr>
              <a:t>/</a:t>
            </a:r>
            <a:r>
              <a:rPr kumimoji="1" lang="zh-CN" altLang="en-US" sz="1400" dirty="0">
                <a:solidFill>
                  <a:schemeClr val="bg1"/>
                </a:solidFill>
                <a:latin typeface="Arial" panose="020B0604020202020204" pitchFamily="34" charset="0"/>
                <a:ea typeface="微软雅黑" panose="020B0503020204020204" pitchFamily="34" charset="-122"/>
              </a:rPr>
              <a:t>自动处置</a:t>
            </a:r>
            <a:endParaRPr kumimoji="1" lang="en-US" altLang="zh-CN" sz="1400" dirty="0">
              <a:solidFill>
                <a:schemeClr val="bg1"/>
              </a:solidFill>
              <a:latin typeface="Arial" panose="020B0604020202020204" pitchFamily="34" charset="0"/>
              <a:ea typeface="微软雅黑" panose="020B0503020204020204" pitchFamily="34" charset="-122"/>
            </a:endParaRPr>
          </a:p>
        </p:txBody>
      </p:sp>
      <p:sp>
        <p:nvSpPr>
          <p:cNvPr id="13" name="矩形: 剪去对角 67"/>
          <p:cNvSpPr/>
          <p:nvPr/>
        </p:nvSpPr>
        <p:spPr>
          <a:xfrm flipH="1">
            <a:off x="390878" y="928444"/>
            <a:ext cx="11635105" cy="1345048"/>
          </a:xfrm>
          <a:prstGeom prst="snip2DiagRect">
            <a:avLst>
              <a:gd name="adj1" fmla="val 11158"/>
              <a:gd name="adj2" fmla="val 0"/>
            </a:avLst>
          </a:prstGeom>
          <a:gradFill>
            <a:gsLst>
              <a:gs pos="0">
                <a:srgbClr val="007DCE">
                  <a:alpha val="20000"/>
                </a:srgbClr>
              </a:gs>
              <a:gs pos="53000">
                <a:srgbClr val="007DCE">
                  <a:alpha val="0"/>
                </a:srgbClr>
              </a:gs>
            </a:gsLst>
            <a:lin ang="5400000" scaled="0"/>
          </a:gradFill>
          <a:ln>
            <a:gradFill>
              <a:gsLst>
                <a:gs pos="54000">
                  <a:srgbClr val="007DCE">
                    <a:alpha val="20000"/>
                  </a:srgbClr>
                </a:gs>
                <a:gs pos="0">
                  <a:srgbClr val="007DCE"/>
                </a:gs>
                <a:gs pos="100000">
                  <a:srgbClr val="007DCE">
                    <a:alpha val="46000"/>
                  </a:srgb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文本占位符 3"/>
          <p:cNvSpPr>
            <a:spLocks noGrp="1"/>
          </p:cNvSpPr>
          <p:nvPr>
            <p:ph type="body" sz="half" idx="2"/>
          </p:nvPr>
        </p:nvSpPr>
        <p:spPr>
          <a:xfrm>
            <a:off x="567418" y="1057966"/>
            <a:ext cx="11282028" cy="1146494"/>
          </a:xfrm>
        </p:spPr>
        <p:txBody>
          <a:bodyPr>
            <a:noAutofit/>
          </a:bodyPr>
          <a:lstStyle/>
          <a:p>
            <a:r>
              <a:rPr kumimoji="1" lang="zh-CN" altLang="en-US" dirty="0">
                <a:solidFill>
                  <a:schemeClr val="lt1"/>
                </a:solidFill>
                <a:latin typeface="微软雅黑" panose="020B0503020204020204" pitchFamily="34" charset="-122"/>
                <a:ea typeface="微软雅黑" panose="020B0503020204020204" pitchFamily="34" charset="-122"/>
              </a:rPr>
              <a:t>入侵检测面临新挑战</a:t>
            </a:r>
            <a:endParaRPr kumimoji="1" lang="en-US" altLang="zh-CN" b="1" dirty="0">
              <a:solidFill>
                <a:schemeClr val="lt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kumimoji="1" lang="zh-CN" altLang="en-US" dirty="0">
                <a:solidFill>
                  <a:schemeClr val="lt1"/>
                </a:solidFill>
                <a:latin typeface="微软雅黑" panose="020B0503020204020204" pitchFamily="34" charset="-122"/>
                <a:ea typeface="微软雅黑" panose="020B0503020204020204" pitchFamily="34" charset="-122"/>
              </a:rPr>
              <a:t>漏报高：</a:t>
            </a:r>
            <a:r>
              <a:rPr lang="zh-CN" altLang="en-US" dirty="0"/>
              <a:t>攻击变种多、变异快，导致规则难以枚举，更新不及时、不完备，容易被绕过，造成高漏报率</a:t>
            </a:r>
            <a:endParaRPr kumimoji="1" lang="en-US" altLang="zh-CN" dirty="0">
              <a:solidFill>
                <a:schemeClr val="lt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kumimoji="1" lang="zh-CN" altLang="en-US" dirty="0">
                <a:solidFill>
                  <a:schemeClr val="lt1"/>
                </a:solidFill>
                <a:latin typeface="微软雅黑" panose="020B0503020204020204" pitchFamily="34" charset="-122"/>
                <a:ea typeface="微软雅黑" panose="020B0503020204020204" pitchFamily="34" charset="-122"/>
              </a:rPr>
              <a:t>复杂攻击</a:t>
            </a:r>
            <a:r>
              <a:rPr kumimoji="1" lang="en-US" altLang="zh-CN" dirty="0">
                <a:solidFill>
                  <a:schemeClr val="lt1"/>
                </a:solidFill>
                <a:latin typeface="微软雅黑" panose="020B0503020204020204" pitchFamily="34" charset="-122"/>
                <a:ea typeface="微软雅黑" panose="020B0503020204020204" pitchFamily="34" charset="-122"/>
              </a:rPr>
              <a:t>/</a:t>
            </a:r>
            <a:r>
              <a:rPr kumimoji="1" lang="zh-CN" altLang="en-US" dirty="0">
                <a:solidFill>
                  <a:schemeClr val="lt1"/>
                </a:solidFill>
                <a:latin typeface="微软雅黑" panose="020B0503020204020204" pitchFamily="34" charset="-122"/>
                <a:ea typeface="微软雅黑" panose="020B0503020204020204" pitchFamily="34" charset="-122"/>
              </a:rPr>
              <a:t>未知攻击难以应对：</a:t>
            </a:r>
            <a:r>
              <a:rPr kumimoji="1" lang="en-US" altLang="zh-CN" dirty="0">
                <a:solidFill>
                  <a:schemeClr val="lt1"/>
                </a:solidFill>
                <a:latin typeface="微软雅黑" panose="020B0503020204020204" pitchFamily="34" charset="-122"/>
                <a:ea typeface="微软雅黑" panose="020B0503020204020204" pitchFamily="34" charset="-122"/>
              </a:rPr>
              <a:t>0day</a:t>
            </a:r>
            <a:r>
              <a:rPr kumimoji="1" lang="zh-CN" altLang="en-US" dirty="0">
                <a:solidFill>
                  <a:schemeClr val="lt1"/>
                </a:solidFill>
                <a:latin typeface="微软雅黑" panose="020B0503020204020204" pitchFamily="34" charset="-122"/>
                <a:ea typeface="微软雅黑" panose="020B0503020204020204" pitchFamily="34" charset="-122"/>
              </a:rPr>
              <a:t>、</a:t>
            </a:r>
            <a:r>
              <a:rPr kumimoji="1" lang="en-US" altLang="zh-CN" dirty="0" err="1">
                <a:solidFill>
                  <a:schemeClr val="lt1"/>
                </a:solidFill>
                <a:latin typeface="微软雅黑" panose="020B0503020204020204" pitchFamily="34" charset="-122"/>
                <a:ea typeface="微软雅黑" panose="020B0503020204020204" pitchFamily="34" charset="-122"/>
              </a:rPr>
              <a:t>fileless</a:t>
            </a:r>
            <a:r>
              <a:rPr kumimoji="1" lang="zh-CN" altLang="en-US" dirty="0">
                <a:solidFill>
                  <a:schemeClr val="lt1"/>
                </a:solidFill>
                <a:latin typeface="微软雅黑" panose="020B0503020204020204" pitchFamily="34" charset="-122"/>
                <a:ea typeface="微软雅黑" panose="020B0503020204020204" pitchFamily="34" charset="-122"/>
              </a:rPr>
              <a:t>、</a:t>
            </a:r>
            <a:r>
              <a:rPr kumimoji="1" lang="en-US" altLang="zh-CN" dirty="0">
                <a:solidFill>
                  <a:schemeClr val="lt1"/>
                </a:solidFill>
                <a:latin typeface="微软雅黑" panose="020B0503020204020204" pitchFamily="34" charset="-122"/>
                <a:ea typeface="微软雅黑" panose="020B0503020204020204" pitchFamily="34" charset="-122"/>
              </a:rPr>
              <a:t>APT</a:t>
            </a:r>
            <a:r>
              <a:rPr kumimoji="1" lang="zh-CN" altLang="en-US" dirty="0">
                <a:solidFill>
                  <a:schemeClr val="lt1"/>
                </a:solidFill>
                <a:latin typeface="微软雅黑" panose="020B0503020204020204" pitchFamily="34" charset="-122"/>
                <a:ea typeface="微软雅黑" panose="020B0503020204020204" pitchFamily="34" charset="-122"/>
              </a:rPr>
              <a:t>等攻击行为往往</a:t>
            </a:r>
            <a:r>
              <a:rPr lang="zh-CN" altLang="en-US" dirty="0"/>
              <a:t>涉及多个阶段和隐蔽的行为，单一手段难以防范</a:t>
            </a:r>
            <a:endParaRPr lang="en-US" altLang="zh-CN" dirty="0"/>
          </a:p>
          <a:p>
            <a:pPr marL="285750" indent="-285750">
              <a:buFont typeface="Arial" panose="020B0604020202020204" pitchFamily="34" charset="0"/>
              <a:buChar char="•"/>
            </a:pPr>
            <a:r>
              <a:rPr kumimoji="1" lang="zh-CN" altLang="en-US" dirty="0">
                <a:solidFill>
                  <a:schemeClr val="lt1"/>
                </a:solidFill>
                <a:latin typeface="微软雅黑" panose="020B0503020204020204" pitchFamily="34" charset="-122"/>
                <a:ea typeface="微软雅黑" panose="020B0503020204020204" pitchFamily="34" charset="-122"/>
              </a:rPr>
              <a:t>人工分析困难响应滞后：依赖专家经验，效率低，可解释性差 </a:t>
            </a:r>
            <a:endParaRPr kumimoji="1" lang="en-US" altLang="zh-CN" dirty="0">
              <a:solidFill>
                <a:schemeClr val="lt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THANKS</a:t>
            </a:r>
            <a:endParaRPr kumimoji="1" lang="zh-CN" altLang="en-US" dirty="0"/>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1362_1*m_i*1_1"/>
  <p:tag name="KSO_WM_TEMPLATE_CATEGORY" val="diagram"/>
  <p:tag name="KSO_WM_TEMPLATE_INDEX" val="20201362"/>
  <p:tag name="KSO_WM_UNIT_LAYERLEVEL" val="1_1"/>
  <p:tag name="KSO_WM_TAG_VERSION" val="1.0"/>
  <p:tag name="KSO_WM_BEAUTIFY_FLAG" val="#wm#"/>
  <p:tag name="KSO_WM_DIAGRAM_GROUP_CODE" val="m1-1"/>
  <p:tag name="KSO_WM_UNIT_TYPE" val="m_i"/>
  <p:tag name="KSO_WM_UNIT_INDEX" val="1_1"/>
  <p:tag name="KSO_WM_UNIT_LINE_FORE_SCHEMECOLOR_INDEX" val="16"/>
  <p:tag name="KSO_WM_UNIT_LINE_FILL_TYPE" val="2"/>
  <p:tag name="KSO_WM_UNIT_TEXT_FILL_FORE_SCHEMECOLOR_INDEX" val="13"/>
  <p:tag name="KSO_WM_UNIT_TEXT_FILL_TYPE" val="1"/>
  <p:tag name="KSO_WM_UNIT_USESOURCEFORMAT_APPLY" val="1"/>
  <p:tag name="KSO_WM_DIAGRAM_VIRTUALLY_FRAME" val="{&quot;height&quot;:337.8746456692914,&quot;left&quot;:31.2,&quot;top&quot;:126.24417322834645,&quot;width&quot;:864.4}"/>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1362_1*m_h_a*1_3_1"/>
  <p:tag name="KSO_WM_TEMPLATE_CATEGORY" val="diagram"/>
  <p:tag name="KSO_WM_TEMPLATE_INDEX" val="20201362"/>
  <p:tag name="KSO_WM_UNIT_LAYERLEVEL" val="1_1_1"/>
  <p:tag name="KSO_WM_TAG_VERSION" val="1.0"/>
  <p:tag name="KSO_WM_BEAUTIFY_FLAG" val="#wm#"/>
  <p:tag name="KSO_WM_UNIT_ISCONTENTSTITLE" val="0"/>
  <p:tag name="KSO_WM_UNIT_PRESET_TEXT" val="重点突破"/>
  <p:tag name="KSO_WM_UNIT_NOCLEAR" val="0"/>
  <p:tag name="KSO_WM_UNIT_VALUE" val="14"/>
  <p:tag name="KSO_WM_DIAGRAM_GROUP_CODE" val="m1-1"/>
  <p:tag name="KSO_WM_UNIT_TYPE" val="m_h_a"/>
  <p:tag name="KSO_WM_UNIT_INDEX" val="1_3_1"/>
  <p:tag name="KSO_WM_UNIT_TEXT_FILL_FORE_SCHEMECOLOR_INDEX" val="14"/>
  <p:tag name="KSO_WM_UNIT_TEXT_FILL_TYPE" val="1"/>
  <p:tag name="KSO_WM_UNIT_USESOURCEFORMAT_APPLY" val="1"/>
  <p:tag name="KSO_WM_DIAGRAM_VIRTUALLY_FRAME" val="{&quot;height&quot;:337.8746456692914,&quot;left&quot;:31.2,&quot;top&quot;:126.24417322834645,&quot;width&quot;:864.4}"/>
</p:tagLst>
</file>

<file path=ppt/tags/tag3.xml><?xml version="1.0" encoding="utf-8"?>
<p:tagLst xmlns:p="http://schemas.openxmlformats.org/presentationml/2006/main">
  <p:tag name="KSO_WM_DIAGRAM_VIRTUALLY_FRAME" val="{&quot;height&quot;:337.8746456692914,&quot;left&quot;:31.2,&quot;top&quot;:126.24417322834645,&quot;width&quot;:864.4}"/>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1362_1*m_h_f*1_2_1"/>
  <p:tag name="KSO_WM_TEMPLATE_CATEGORY" val="diagram"/>
  <p:tag name="KSO_WM_TEMPLATE_INDEX" val="20201362"/>
  <p:tag name="KSO_WM_UNIT_LAYERLEVEL" val="1_1_1"/>
  <p:tag name="KSO_WM_TAG_VERSION" val="1.0"/>
  <p:tag name="KSO_WM_BEAUTIFY_FLAG" val="#wm#"/>
  <p:tag name="KSO_WM_UNIT_PRESET_TEXT" val="将公司的整体规划分割成若干个步骤，一步一个脚印的将各项计划付诸实施"/>
  <p:tag name="KSO_WM_UNIT_NOCLEAR" val="0"/>
  <p:tag name="KSO_WM_UNIT_VALUE" val="57"/>
  <p:tag name="KSO_WM_DIAGRAM_GROUP_CODE" val="m1-1"/>
  <p:tag name="KSO_WM_UNIT_TYPE" val="m_h_f"/>
  <p:tag name="KSO_WM_UNIT_INDEX" val="1_2_1"/>
  <p:tag name="KSO_WM_UNIT_TEXT_FILL_FORE_SCHEMECOLOR_INDEX" val="14"/>
  <p:tag name="KSO_WM_UNIT_TEXT_FILL_TYPE" val="1"/>
  <p:tag name="KSO_WM_UNIT_USESOURCEFORMAT_APPLY" val="1"/>
  <p:tag name="KSO_WM_DIAGRAM_VIRTUALLY_FRAME" val="{&quot;height&quot;:337.8746456692914,&quot;left&quot;:31.2,&quot;top&quot;:126.24417322834645,&quot;width&quot;:864.4}"/>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1362_1*m_h_a*1_2_1"/>
  <p:tag name="KSO_WM_TEMPLATE_CATEGORY" val="diagram"/>
  <p:tag name="KSO_WM_TEMPLATE_INDEX" val="20201362"/>
  <p:tag name="KSO_WM_UNIT_LAYERLEVEL" val="1_1_1"/>
  <p:tag name="KSO_WM_TAG_VERSION" val="1.0"/>
  <p:tag name="KSO_WM_BEAUTIFY_FLAG" val="#wm#"/>
  <p:tag name="KSO_WM_UNIT_ISCONTENTSTITLE" val="0"/>
  <p:tag name="KSO_WM_UNIT_PRESET_TEXT" val="分步实施"/>
  <p:tag name="KSO_WM_UNIT_NOCLEAR" val="0"/>
  <p:tag name="KSO_WM_UNIT_VALUE" val="12"/>
  <p:tag name="KSO_WM_DIAGRAM_GROUP_CODE" val="m1-1"/>
  <p:tag name="KSO_WM_UNIT_TYPE" val="m_h_a"/>
  <p:tag name="KSO_WM_UNIT_INDEX" val="1_2_1"/>
  <p:tag name="KSO_WM_UNIT_TEXT_FILL_FORE_SCHEMECOLOR_INDEX" val="14"/>
  <p:tag name="KSO_WM_UNIT_TEXT_FILL_TYPE" val="1"/>
  <p:tag name="KSO_WM_UNIT_USESOURCEFORMAT_APPLY" val="1"/>
  <p:tag name="KSO_WM_DIAGRAM_VIRTUALLY_FRAME" val="{&quot;height&quot;:337.8746456692914,&quot;left&quot;:31.2,&quot;top&quot;:126.24417322834645,&quot;width&quot;:864.4}"/>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1362_1*m_h_f*1_2_1"/>
  <p:tag name="KSO_WM_TEMPLATE_CATEGORY" val="diagram"/>
  <p:tag name="KSO_WM_TEMPLATE_INDEX" val="20201362"/>
  <p:tag name="KSO_WM_UNIT_LAYERLEVEL" val="1_1_1"/>
  <p:tag name="KSO_WM_TAG_VERSION" val="1.0"/>
  <p:tag name="KSO_WM_BEAUTIFY_FLAG" val="#wm#"/>
  <p:tag name="KSO_WM_UNIT_PRESET_TEXT" val="将公司的整体规划分割成若干个步骤，一步一个脚印的将各项计划付诸实施"/>
  <p:tag name="KSO_WM_UNIT_NOCLEAR" val="0"/>
  <p:tag name="KSO_WM_UNIT_VALUE" val="57"/>
  <p:tag name="KSO_WM_DIAGRAM_GROUP_CODE" val="m1-1"/>
  <p:tag name="KSO_WM_UNIT_TYPE" val="m_h_f"/>
  <p:tag name="KSO_WM_UNIT_INDEX" val="1_2_1"/>
  <p:tag name="KSO_WM_UNIT_TEXT_FILL_FORE_SCHEMECOLOR_INDEX" val="14"/>
  <p:tag name="KSO_WM_UNIT_TEXT_FILL_TYPE" val="1"/>
  <p:tag name="KSO_WM_UNIT_USESOURCEFORMAT_APPLY" val="1"/>
  <p:tag name="KSO_WM_DIAGRAM_VIRTUALLY_FRAME" val="{&quot;height&quot;:337.8746456692914,&quot;left&quot;:31.2,&quot;top&quot;:126.24417322834645,&quot;width&quot;:86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1362_1*m_h_a*1_2_1"/>
  <p:tag name="KSO_WM_TEMPLATE_CATEGORY" val="diagram"/>
  <p:tag name="KSO_WM_TEMPLATE_INDEX" val="20201362"/>
  <p:tag name="KSO_WM_UNIT_LAYERLEVEL" val="1_1_1"/>
  <p:tag name="KSO_WM_TAG_VERSION" val="1.0"/>
  <p:tag name="KSO_WM_BEAUTIFY_FLAG" val="#wm#"/>
  <p:tag name="KSO_WM_UNIT_ISCONTENTSTITLE" val="0"/>
  <p:tag name="KSO_WM_UNIT_PRESET_TEXT" val="分步实施"/>
  <p:tag name="KSO_WM_UNIT_NOCLEAR" val="0"/>
  <p:tag name="KSO_WM_UNIT_VALUE" val="12"/>
  <p:tag name="KSO_WM_DIAGRAM_GROUP_CODE" val="m1-1"/>
  <p:tag name="KSO_WM_UNIT_TYPE" val="m_h_a"/>
  <p:tag name="KSO_WM_UNIT_INDEX" val="1_2_1"/>
  <p:tag name="KSO_WM_UNIT_TEXT_FILL_FORE_SCHEMECOLOR_INDEX" val="14"/>
  <p:tag name="KSO_WM_UNIT_TEXT_FILL_TYPE" val="1"/>
  <p:tag name="KSO_WM_UNIT_USESOURCEFORMAT_APPLY" val="1"/>
  <p:tag name="KSO_WM_DIAGRAM_VIRTUALLY_FRAME" val="{&quot;height&quot;:337.8746456692914,&quot;left&quot;:31.2,&quot;top&quot;:126.24417322834645,&quot;width&quot;:86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1362_1*m_h_a*1_2_1"/>
  <p:tag name="KSO_WM_TEMPLATE_CATEGORY" val="diagram"/>
  <p:tag name="KSO_WM_TEMPLATE_INDEX" val="20201362"/>
  <p:tag name="KSO_WM_UNIT_LAYERLEVEL" val="1_1_1"/>
  <p:tag name="KSO_WM_TAG_VERSION" val="1.0"/>
  <p:tag name="KSO_WM_BEAUTIFY_FLAG" val="#wm#"/>
  <p:tag name="KSO_WM_UNIT_ISCONTENTSTITLE" val="0"/>
  <p:tag name="KSO_WM_UNIT_PRESET_TEXT" val="分步实施"/>
  <p:tag name="KSO_WM_UNIT_NOCLEAR" val="0"/>
  <p:tag name="KSO_WM_UNIT_VALUE" val="12"/>
  <p:tag name="KSO_WM_DIAGRAM_GROUP_CODE" val="m1-1"/>
  <p:tag name="KSO_WM_UNIT_TYPE" val="m_h_a"/>
  <p:tag name="KSO_WM_UNIT_INDEX" val="1_2_1"/>
  <p:tag name="KSO_WM_UNIT_TEXT_FILL_FORE_SCHEMECOLOR_INDEX" val="14"/>
  <p:tag name="KSO_WM_UNIT_TEXT_FILL_TYPE" val="1"/>
  <p:tag name="KSO_WM_UNIT_USESOURCEFORMAT_APPLY" val="1"/>
  <p:tag name="KSO_WM_DIAGRAM_VIRTUALLY_FRAME" val="{&quot;height&quot;:337.8746456692914,&quot;left&quot;:31.2,&quot;top&quot;:126.24417322834645,&quot;width&quot;:86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1362_1*m_h_a*1_3_1"/>
  <p:tag name="KSO_WM_TEMPLATE_CATEGORY" val="diagram"/>
  <p:tag name="KSO_WM_TEMPLATE_INDEX" val="20201362"/>
  <p:tag name="KSO_WM_UNIT_LAYERLEVEL" val="1_1_1"/>
  <p:tag name="KSO_WM_TAG_VERSION" val="1.0"/>
  <p:tag name="KSO_WM_BEAUTIFY_FLAG" val="#wm#"/>
  <p:tag name="KSO_WM_UNIT_ISCONTENTSTITLE" val="0"/>
  <p:tag name="KSO_WM_UNIT_PRESET_TEXT" val="重点突破"/>
  <p:tag name="KSO_WM_UNIT_NOCLEAR" val="0"/>
  <p:tag name="KSO_WM_UNIT_VALUE" val="14"/>
  <p:tag name="KSO_WM_DIAGRAM_GROUP_CODE" val="m1-1"/>
  <p:tag name="KSO_WM_UNIT_TYPE" val="m_h_a"/>
  <p:tag name="KSO_WM_UNIT_INDEX" val="1_3_1"/>
  <p:tag name="KSO_WM_UNIT_TEXT_FILL_FORE_SCHEMECOLOR_INDEX" val="14"/>
  <p:tag name="KSO_WM_UNIT_TEXT_FILL_TYPE" val="1"/>
  <p:tag name="KSO_WM_UNIT_USESOURCEFORMAT_APPLY" val="1"/>
  <p:tag name="KSO_WM_DIAGRAM_VIRTUALLY_FRAME" val="{&quot;height&quot;:337.8746456692914,&quot;left&quot;:31.2,&quot;top&quot;:126.24417322834645,&quot;width&quot;:864.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2151</Words>
  <Application>WPS 演示</Application>
  <PresentationFormat>宽屏</PresentationFormat>
  <Paragraphs>190</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9</vt:i4>
      </vt:variant>
    </vt:vector>
  </HeadingPairs>
  <TitlesOfParts>
    <vt:vector size="20" baseType="lpstr">
      <vt:lpstr>Arial</vt:lpstr>
      <vt:lpstr>宋体</vt:lpstr>
      <vt:lpstr>Wingdings</vt:lpstr>
      <vt:lpstr>微软雅黑</vt:lpstr>
      <vt:lpstr>Wingdings</vt:lpstr>
      <vt:lpstr>Huawei Sans</vt:lpstr>
      <vt:lpstr>DejaVu Math TeX Gyre</vt:lpstr>
      <vt:lpstr>Arial Unicode MS</vt:lpstr>
      <vt:lpstr>等线</vt:lpstr>
      <vt:lpstr>Office 主题​​</vt:lpstr>
      <vt:lpstr>1_Office 主题​​</vt:lpstr>
      <vt:lpstr>基于Copilot的联通内部AI实践</vt:lpstr>
      <vt:lpstr>目录</vt:lpstr>
      <vt:lpstr>Chatig 定位与目标</vt:lpstr>
      <vt:lpstr>Chatig 技术架构</vt:lpstr>
      <vt:lpstr>Chatig RoadMap</vt:lpstr>
      <vt:lpstr>应用展示</vt:lpstr>
      <vt:lpstr>A-SysArmor：AI赋能系统安全分析，更安全更智能</vt:lpstr>
      <vt:lpstr>Safeguard+A-SysArmor：使能AI入侵检测，提升主机安全能力</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ThinkBook</cp:lastModifiedBy>
  <cp:revision>73</cp:revision>
  <dcterms:created xsi:type="dcterms:W3CDTF">2023-10-13T08:11:00Z</dcterms:created>
  <dcterms:modified xsi:type="dcterms:W3CDTF">2024-11-15T03:03:16Z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(3)Pl5FK/vAeNN36ZzOCAIVQo46D+KzoFvIv85UQYAJsBEe9qjmI9vsLY6o6l7UTs7SRDQITG7a
k8XRMF05l+J2k+CgX9BGn8gUGDrMJLgCFylJ1yAyGimJHpOOTgAo4UT38GKFvvbYqRVQnWHC
BoAVhFQg1yhQGv23reE01p8lMl68cRAUggzOiVActFv6QGSu2L7zkducMZ82FDM+Je2Ssvh2
PEVoUXP0+UQnOJOsKq</vt:lpwstr>
  </property>
  <property fmtid="{D5CDD505-2E9C-101B-9397-08002B2CF9AE}" pid="3" name="_2015_ms_pID_7253431">
    <vt:lpwstr>vR1kowiHlwIeFY3y2zZB6mfnbPt74b8oAxFnOpsnz8l1zpWDL9hcEC
Vgk+RuZRZdCcIPt0t3rIpF8XEEdwUMBqLlT4ufAwa0F8IBPIrfPBqqMur3fV2ZkzW4t5FLoc
K4yE7H3SA/u8hsQI+IKOTEKQ7pB+xKawKLHdF7Ur3UjXMnoDgKGtXXk+ogRDGPjtZoByclFP
T4W69NZho5r9bOj2OiqRqA5TXmkuUnpKBelI</vt:lpwstr>
  </property>
  <property fmtid="{D5CDD505-2E9C-101B-9397-08002B2CF9AE}" pid="4" name="_2015_ms_pID_7253432">
    <vt:lpwstr>yw==</vt:lpwstr>
  </property>
  <property fmtid="{D5CDD505-2E9C-101B-9397-08002B2CF9AE}" pid="5" name="ICV">
    <vt:lpwstr>25C5C8BA495A4401A16EDA8D9C24706C</vt:lpwstr>
  </property>
  <property fmtid="{D5CDD505-2E9C-101B-9397-08002B2CF9AE}" pid="6" name="KSOProductBuildVer">
    <vt:lpwstr>2052-11.8.2.12265</vt:lpwstr>
  </property>
</Properties>
</file>