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5" r:id="rId2"/>
    <p:sldId id="307" r:id="rId3"/>
    <p:sldId id="299" r:id="rId4"/>
    <p:sldId id="326" r:id="rId5"/>
    <p:sldId id="300" r:id="rId6"/>
    <p:sldId id="340" r:id="rId7"/>
    <p:sldId id="314" r:id="rId8"/>
    <p:sldId id="341" r:id="rId9"/>
    <p:sldId id="342" r:id="rId10"/>
    <p:sldId id="337" r:id="rId11"/>
    <p:sldId id="315" r:id="rId12"/>
    <p:sldId id="343" r:id="rId13"/>
    <p:sldId id="317" r:id="rId14"/>
    <p:sldId id="320" r:id="rId15"/>
    <p:sldId id="283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64"/>
    <p:restoredTop sz="96405"/>
  </p:normalViewPr>
  <p:slideViewPr>
    <p:cSldViewPr snapToGrid="0" snapToObjects="1">
      <p:cViewPr varScale="1">
        <p:scale>
          <a:sx n="83" d="100"/>
          <a:sy n="83" d="100"/>
        </p:scale>
        <p:origin x="3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6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&#40114;&#40527;\openEuler\&#20302;&#21151;&#32791;2024\uncore&#35843;&#39057;\x86%20Uncore&#35843;&#39057;&#25910;&#30410;&#27979;&#35797;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&#40114;&#40527;\openEuler\&#20302;&#21151;&#32791;2024\uncore&#35843;&#39057;\x86%20Uncore&#35843;&#39057;&#25910;&#30410;&#27979;&#35797;&#25968;&#2545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661247823474"/>
          <c:y val="8.1871307330060594E-2"/>
          <c:w val="0.86224612334417094"/>
          <c:h val="0.66623766347208901"/>
        </c:manualLayout>
      </c:layout>
      <c:lineChart>
        <c:grouping val="standard"/>
        <c:varyColors val="0"/>
        <c:ser>
          <c:idx val="4"/>
          <c:order val="4"/>
          <c:tx>
            <c:strRef>
              <c:f>'Nginx 最小Core频率 不同Uncore频率档'!$G$57</c:f>
              <c:strCache>
                <c:ptCount val="1"/>
                <c:pt idx="0">
                  <c:v>性能损失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'Nginx 最小Core频率 不同Uncore频率档'!$B$58:$B$70</c:f>
              <c:numCache>
                <c:formatCode>General</c:formatCode>
                <c:ptCount val="13"/>
                <c:pt idx="0">
                  <c:v>1.2</c:v>
                </c:pt>
                <c:pt idx="1">
                  <c:v>1.3</c:v>
                </c:pt>
                <c:pt idx="2">
                  <c:v>1.4</c:v>
                </c:pt>
                <c:pt idx="3">
                  <c:v>1.5</c:v>
                </c:pt>
                <c:pt idx="4">
                  <c:v>1.6</c:v>
                </c:pt>
                <c:pt idx="5">
                  <c:v>1.7</c:v>
                </c:pt>
                <c:pt idx="6">
                  <c:v>1.8</c:v>
                </c:pt>
                <c:pt idx="7">
                  <c:v>1.9</c:v>
                </c:pt>
                <c:pt idx="8">
                  <c:v>2</c:v>
                </c:pt>
                <c:pt idx="9">
                  <c:v>2.1</c:v>
                </c:pt>
                <c:pt idx="10">
                  <c:v>2.2000000000000002</c:v>
                </c:pt>
                <c:pt idx="11">
                  <c:v>2.2999999999999998</c:v>
                </c:pt>
                <c:pt idx="12">
                  <c:v>2.4</c:v>
                </c:pt>
              </c:numCache>
            </c:numRef>
          </c:cat>
          <c:val>
            <c:numRef>
              <c:f>'Nginx 最小Core频率 不同Uncore频率档'!$G$58:$G$70</c:f>
              <c:numCache>
                <c:formatCode>0.00%</c:formatCode>
                <c:ptCount val="13"/>
                <c:pt idx="0">
                  <c:v>4.5039308686894999E-2</c:v>
                </c:pt>
                <c:pt idx="1">
                  <c:v>6.1087648625820397E-2</c:v>
                </c:pt>
                <c:pt idx="2">
                  <c:v>4.08680397634981E-2</c:v>
                </c:pt>
                <c:pt idx="3">
                  <c:v>5.2719121564550699E-2</c:v>
                </c:pt>
                <c:pt idx="4">
                  <c:v>3.4877525826781899E-2</c:v>
                </c:pt>
                <c:pt idx="5">
                  <c:v>2.0570463257748001E-2</c:v>
                </c:pt>
                <c:pt idx="6">
                  <c:v>2.5729322331232599E-2</c:v>
                </c:pt>
                <c:pt idx="7">
                  <c:v>2.0973296082125999E-2</c:v>
                </c:pt>
                <c:pt idx="8">
                  <c:v>3.9893444220648697E-3</c:v>
                </c:pt>
                <c:pt idx="9">
                  <c:v>1.2084984731336601E-2</c:v>
                </c:pt>
                <c:pt idx="10">
                  <c:v>1.03826911831591E-2</c:v>
                </c:pt>
                <c:pt idx="11">
                  <c:v>6.2374114742382398E-3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8D-4CD6-810C-90F3F7B7FA2C}"/>
            </c:ext>
          </c:extLst>
        </c:ser>
        <c:ser>
          <c:idx val="5"/>
          <c:order val="5"/>
          <c:tx>
            <c:strRef>
              <c:f>'Nginx 最小Core频率 不同Uncore频率档'!$H$57</c:f>
              <c:strCache>
                <c:ptCount val="1"/>
                <c:pt idx="0">
                  <c:v>功耗降低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'Nginx 最小Core频率 不同Uncore频率档'!$B$58:$B$70</c:f>
              <c:numCache>
                <c:formatCode>General</c:formatCode>
                <c:ptCount val="13"/>
                <c:pt idx="0">
                  <c:v>1.2</c:v>
                </c:pt>
                <c:pt idx="1">
                  <c:v>1.3</c:v>
                </c:pt>
                <c:pt idx="2">
                  <c:v>1.4</c:v>
                </c:pt>
                <c:pt idx="3">
                  <c:v>1.5</c:v>
                </c:pt>
                <c:pt idx="4">
                  <c:v>1.6</c:v>
                </c:pt>
                <c:pt idx="5">
                  <c:v>1.7</c:v>
                </c:pt>
                <c:pt idx="6">
                  <c:v>1.8</c:v>
                </c:pt>
                <c:pt idx="7">
                  <c:v>1.9</c:v>
                </c:pt>
                <c:pt idx="8">
                  <c:v>2</c:v>
                </c:pt>
                <c:pt idx="9">
                  <c:v>2.1</c:v>
                </c:pt>
                <c:pt idx="10">
                  <c:v>2.2000000000000002</c:v>
                </c:pt>
                <c:pt idx="11">
                  <c:v>2.2999999999999998</c:v>
                </c:pt>
                <c:pt idx="12">
                  <c:v>2.4</c:v>
                </c:pt>
              </c:numCache>
            </c:numRef>
          </c:cat>
          <c:val>
            <c:numRef>
              <c:f>'Nginx 最小Core频率 不同Uncore频率档'!$H$58:$H$70</c:f>
              <c:numCache>
                <c:formatCode>0.00%</c:formatCode>
                <c:ptCount val="13"/>
                <c:pt idx="0">
                  <c:v>0.16172979149696801</c:v>
                </c:pt>
                <c:pt idx="1">
                  <c:v>0.15524037106668101</c:v>
                </c:pt>
                <c:pt idx="2">
                  <c:v>0.145461845219023</c:v>
                </c:pt>
                <c:pt idx="3">
                  <c:v>0.137802707721291</c:v>
                </c:pt>
                <c:pt idx="4">
                  <c:v>0.12902789948926199</c:v>
                </c:pt>
                <c:pt idx="5">
                  <c:v>0.118685747595903</c:v>
                </c:pt>
                <c:pt idx="6">
                  <c:v>0.112003304547227</c:v>
                </c:pt>
                <c:pt idx="7">
                  <c:v>9.2415369232966602E-2</c:v>
                </c:pt>
                <c:pt idx="8">
                  <c:v>8.2926377312893401E-2</c:v>
                </c:pt>
                <c:pt idx="9">
                  <c:v>6.02153360330763E-2</c:v>
                </c:pt>
                <c:pt idx="10">
                  <c:v>4.4395202229797197E-2</c:v>
                </c:pt>
                <c:pt idx="11">
                  <c:v>2.0873465952740301E-2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8D-4CD6-810C-90F3F7B7FA2C}"/>
            </c:ext>
          </c:extLst>
        </c:ser>
        <c:ser>
          <c:idx val="6"/>
          <c:order val="6"/>
          <c:tx>
            <c:strRef>
              <c:f>'Nginx 最小Core频率 不同Uncore频率档'!$I$57</c:f>
              <c:strCache>
                <c:ptCount val="1"/>
                <c:pt idx="0">
                  <c:v>能效提升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'Nginx 最小Core频率 不同Uncore频率档'!$B$58:$B$70</c:f>
              <c:numCache>
                <c:formatCode>General</c:formatCode>
                <c:ptCount val="13"/>
                <c:pt idx="0">
                  <c:v>1.2</c:v>
                </c:pt>
                <c:pt idx="1">
                  <c:v>1.3</c:v>
                </c:pt>
                <c:pt idx="2">
                  <c:v>1.4</c:v>
                </c:pt>
                <c:pt idx="3">
                  <c:v>1.5</c:v>
                </c:pt>
                <c:pt idx="4">
                  <c:v>1.6</c:v>
                </c:pt>
                <c:pt idx="5">
                  <c:v>1.7</c:v>
                </c:pt>
                <c:pt idx="6">
                  <c:v>1.8</c:v>
                </c:pt>
                <c:pt idx="7">
                  <c:v>1.9</c:v>
                </c:pt>
                <c:pt idx="8">
                  <c:v>2</c:v>
                </c:pt>
                <c:pt idx="9">
                  <c:v>2.1</c:v>
                </c:pt>
                <c:pt idx="10">
                  <c:v>2.2000000000000002</c:v>
                </c:pt>
                <c:pt idx="11">
                  <c:v>2.2999999999999998</c:v>
                </c:pt>
                <c:pt idx="12">
                  <c:v>2.4</c:v>
                </c:pt>
              </c:numCache>
            </c:numRef>
          </c:cat>
          <c:val>
            <c:numRef>
              <c:f>'Nginx 最小Core频率 不同Uncore频率档'!$I$58:$I$70</c:f>
              <c:numCache>
                <c:formatCode>0.00%</c:formatCode>
                <c:ptCount val="13"/>
                <c:pt idx="0">
                  <c:v>0.1392039006354</c:v>
                </c:pt>
                <c:pt idx="1">
                  <c:v>0.111455044980959</c:v>
                </c:pt>
                <c:pt idx="2">
                  <c:v>0.12239805194226</c:v>
                </c:pt>
                <c:pt idx="3">
                  <c:v>9.8682270193486396E-2</c:v>
                </c:pt>
                <c:pt idx="4">
                  <c:v>0.1080980362141</c:v>
                </c:pt>
                <c:pt idx="5">
                  <c:v>0.111328375855163</c:v>
                </c:pt>
                <c:pt idx="6">
                  <c:v>9.7155746927644296E-2</c:v>
                </c:pt>
                <c:pt idx="7">
                  <c:v>7.8716706661793298E-2</c:v>
                </c:pt>
                <c:pt idx="8">
                  <c:v>8.6074913658007193E-2</c:v>
                </c:pt>
                <c:pt idx="9">
                  <c:v>5.12142335868482E-2</c:v>
                </c:pt>
                <c:pt idx="10">
                  <c:v>3.5592654124385399E-2</c:v>
                </c:pt>
                <c:pt idx="11">
                  <c:v>1.4948072562188001E-2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8D-4CD6-810C-90F3F7B7F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92232928"/>
        <c:axId val="-6922296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'Nginx 最小Core频率 不同Uncore频率档'!$C$57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'Nginx 最小Core频率 不同Uncore频率档'!$B$58:$B$70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1.2</c:v>
                      </c:pt>
                      <c:pt idx="1">
                        <c:v>1.3</c:v>
                      </c:pt>
                      <c:pt idx="2">
                        <c:v>1.4</c:v>
                      </c:pt>
                      <c:pt idx="3">
                        <c:v>1.5</c:v>
                      </c:pt>
                      <c:pt idx="4">
                        <c:v>1.6</c:v>
                      </c:pt>
                      <c:pt idx="5">
                        <c:v>1.7</c:v>
                      </c:pt>
                      <c:pt idx="6">
                        <c:v>1.8</c:v>
                      </c:pt>
                      <c:pt idx="7">
                        <c:v>1.9</c:v>
                      </c:pt>
                      <c:pt idx="8">
                        <c:v>2</c:v>
                      </c:pt>
                      <c:pt idx="9">
                        <c:v>2.1</c:v>
                      </c:pt>
                      <c:pt idx="10">
                        <c:v>2.2000000000000002</c:v>
                      </c:pt>
                      <c:pt idx="11">
                        <c:v>2.2999999999999998</c:v>
                      </c:pt>
                      <c:pt idx="12">
                        <c:v>2.4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'Nginx 最小Core频率 不同Uncore频率档'!$C$58:$C$70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648D-4CD6-810C-90F3F7B7FA2C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'Nginx 最小Core频率 不同Uncore频率档'!$D$57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'Nginx 最小Core频率 不同Uncore频率档'!$B$58:$B$70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1.2</c:v>
                      </c:pt>
                      <c:pt idx="1">
                        <c:v>1.3</c:v>
                      </c:pt>
                      <c:pt idx="2">
                        <c:v>1.4</c:v>
                      </c:pt>
                      <c:pt idx="3">
                        <c:v>1.5</c:v>
                      </c:pt>
                      <c:pt idx="4">
                        <c:v>1.6</c:v>
                      </c:pt>
                      <c:pt idx="5">
                        <c:v>1.7</c:v>
                      </c:pt>
                      <c:pt idx="6">
                        <c:v>1.8</c:v>
                      </c:pt>
                      <c:pt idx="7">
                        <c:v>1.9</c:v>
                      </c:pt>
                      <c:pt idx="8">
                        <c:v>2</c:v>
                      </c:pt>
                      <c:pt idx="9">
                        <c:v>2.1</c:v>
                      </c:pt>
                      <c:pt idx="10">
                        <c:v>2.2000000000000002</c:v>
                      </c:pt>
                      <c:pt idx="11">
                        <c:v>2.2999999999999998</c:v>
                      </c:pt>
                      <c:pt idx="12">
                        <c:v>2.4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'Nginx 最小Core频率 不同Uncore频率档'!$D$58:$D$70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648D-4CD6-810C-90F3F7B7FA2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'Nginx 最小Core频率 不同Uncore频率档'!$E$57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'Nginx 最小Core频率 不同Uncore频率档'!$B$58:$B$70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1.2</c:v>
                      </c:pt>
                      <c:pt idx="1">
                        <c:v>1.3</c:v>
                      </c:pt>
                      <c:pt idx="2">
                        <c:v>1.4</c:v>
                      </c:pt>
                      <c:pt idx="3">
                        <c:v>1.5</c:v>
                      </c:pt>
                      <c:pt idx="4">
                        <c:v>1.6</c:v>
                      </c:pt>
                      <c:pt idx="5">
                        <c:v>1.7</c:v>
                      </c:pt>
                      <c:pt idx="6">
                        <c:v>1.8</c:v>
                      </c:pt>
                      <c:pt idx="7">
                        <c:v>1.9</c:v>
                      </c:pt>
                      <c:pt idx="8">
                        <c:v>2</c:v>
                      </c:pt>
                      <c:pt idx="9">
                        <c:v>2.1</c:v>
                      </c:pt>
                      <c:pt idx="10">
                        <c:v>2.2000000000000002</c:v>
                      </c:pt>
                      <c:pt idx="11">
                        <c:v>2.2999999999999998</c:v>
                      </c:pt>
                      <c:pt idx="12">
                        <c:v>2.4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'Nginx 最小Core频率 不同Uncore频率档'!$E$58:$E$70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648D-4CD6-810C-90F3F7B7FA2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'Nginx 最小Core频率 不同Uncore频率档'!$F$57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'Nginx 最小Core频率 不同Uncore频率档'!$B$58:$B$70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1.2</c:v>
                      </c:pt>
                      <c:pt idx="1">
                        <c:v>1.3</c:v>
                      </c:pt>
                      <c:pt idx="2">
                        <c:v>1.4</c:v>
                      </c:pt>
                      <c:pt idx="3">
                        <c:v>1.5</c:v>
                      </c:pt>
                      <c:pt idx="4">
                        <c:v>1.6</c:v>
                      </c:pt>
                      <c:pt idx="5">
                        <c:v>1.7</c:v>
                      </c:pt>
                      <c:pt idx="6">
                        <c:v>1.8</c:v>
                      </c:pt>
                      <c:pt idx="7">
                        <c:v>1.9</c:v>
                      </c:pt>
                      <c:pt idx="8">
                        <c:v>2</c:v>
                      </c:pt>
                      <c:pt idx="9">
                        <c:v>2.1</c:v>
                      </c:pt>
                      <c:pt idx="10">
                        <c:v>2.2000000000000002</c:v>
                      </c:pt>
                      <c:pt idx="11">
                        <c:v>2.2999999999999998</c:v>
                      </c:pt>
                      <c:pt idx="12">
                        <c:v>2.4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'Nginx 最小Core频率 不同Uncore频率档'!$F$58:$F$70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648D-4CD6-810C-90F3F7B7FA2C}"/>
                  </c:ext>
                </c:extLst>
              </c15:ser>
            </c15:filteredLineSeries>
          </c:ext>
        </c:extLst>
      </c:lineChart>
      <c:catAx>
        <c:axId val="-69223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92229664"/>
        <c:crosses val="autoZero"/>
        <c:auto val="1"/>
        <c:lblAlgn val="ctr"/>
        <c:lblOffset val="100"/>
        <c:noMultiLvlLbl val="0"/>
      </c:catAx>
      <c:valAx>
        <c:axId val="-69222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9223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4"/>
          <c:order val="4"/>
          <c:tx>
            <c:strRef>
              <c:f>'benchsee aes'!$F$34</c:f>
              <c:strCache>
                <c:ptCount val="1"/>
                <c:pt idx="0">
                  <c:v>性能损失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'benchsee aes'!$A$35:$A$47</c:f>
              <c:numCache>
                <c:formatCode>General</c:formatCode>
                <c:ptCount val="13"/>
                <c:pt idx="0">
                  <c:v>1.2</c:v>
                </c:pt>
                <c:pt idx="1">
                  <c:v>1.3</c:v>
                </c:pt>
                <c:pt idx="2">
                  <c:v>1.4</c:v>
                </c:pt>
                <c:pt idx="3">
                  <c:v>1.5</c:v>
                </c:pt>
                <c:pt idx="4">
                  <c:v>1.6</c:v>
                </c:pt>
                <c:pt idx="5">
                  <c:v>1.7</c:v>
                </c:pt>
                <c:pt idx="6">
                  <c:v>1.8</c:v>
                </c:pt>
                <c:pt idx="7">
                  <c:v>1.9</c:v>
                </c:pt>
                <c:pt idx="8">
                  <c:v>2</c:v>
                </c:pt>
                <c:pt idx="9">
                  <c:v>2.1</c:v>
                </c:pt>
                <c:pt idx="10">
                  <c:v>2.2000000000000002</c:v>
                </c:pt>
                <c:pt idx="11">
                  <c:v>2.2999999999999998</c:v>
                </c:pt>
                <c:pt idx="12">
                  <c:v>2.4</c:v>
                </c:pt>
              </c:numCache>
            </c:numRef>
          </c:cat>
          <c:val>
            <c:numRef>
              <c:f>'benchsee aes'!$F$35:$F$47</c:f>
              <c:numCache>
                <c:formatCode>0.00%</c:formatCode>
                <c:ptCount val="13"/>
                <c:pt idx="0">
                  <c:v>1.26720301771137E-2</c:v>
                </c:pt>
                <c:pt idx="1">
                  <c:v>1.8968752148842302E-2</c:v>
                </c:pt>
                <c:pt idx="2">
                  <c:v>1.70433894242576E-2</c:v>
                </c:pt>
                <c:pt idx="3">
                  <c:v>1.39490564740322E-2</c:v>
                </c:pt>
                <c:pt idx="4">
                  <c:v>3.87037200758357E-3</c:v>
                </c:pt>
                <c:pt idx="5">
                  <c:v>1.2534504268214799E-2</c:v>
                </c:pt>
                <c:pt idx="6">
                  <c:v>5.8448511282036203E-3</c:v>
                </c:pt>
                <c:pt idx="7">
                  <c:v>4.02754447489661E-3</c:v>
                </c:pt>
                <c:pt idx="8">
                  <c:v>-1.0235856933761601E-2</c:v>
                </c:pt>
                <c:pt idx="9">
                  <c:v>-3.7131995402705301E-3</c:v>
                </c:pt>
                <c:pt idx="10">
                  <c:v>-2.3575870096955801E-4</c:v>
                </c:pt>
                <c:pt idx="11">
                  <c:v>-7.74074401516714E-3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55-498F-A464-4A2D106D5D0F}"/>
            </c:ext>
          </c:extLst>
        </c:ser>
        <c:ser>
          <c:idx val="5"/>
          <c:order val="5"/>
          <c:tx>
            <c:strRef>
              <c:f>'benchsee aes'!$G$34</c:f>
              <c:strCache>
                <c:ptCount val="1"/>
                <c:pt idx="0">
                  <c:v>功耗降低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'benchsee aes'!$A$35:$A$47</c:f>
              <c:numCache>
                <c:formatCode>General</c:formatCode>
                <c:ptCount val="13"/>
                <c:pt idx="0">
                  <c:v>1.2</c:v>
                </c:pt>
                <c:pt idx="1">
                  <c:v>1.3</c:v>
                </c:pt>
                <c:pt idx="2">
                  <c:v>1.4</c:v>
                </c:pt>
                <c:pt idx="3">
                  <c:v>1.5</c:v>
                </c:pt>
                <c:pt idx="4">
                  <c:v>1.6</c:v>
                </c:pt>
                <c:pt idx="5">
                  <c:v>1.7</c:v>
                </c:pt>
                <c:pt idx="6">
                  <c:v>1.8</c:v>
                </c:pt>
                <c:pt idx="7">
                  <c:v>1.9</c:v>
                </c:pt>
                <c:pt idx="8">
                  <c:v>2</c:v>
                </c:pt>
                <c:pt idx="9">
                  <c:v>2.1</c:v>
                </c:pt>
                <c:pt idx="10">
                  <c:v>2.2000000000000002</c:v>
                </c:pt>
                <c:pt idx="11">
                  <c:v>2.2999999999999998</c:v>
                </c:pt>
                <c:pt idx="12">
                  <c:v>2.4</c:v>
                </c:pt>
              </c:numCache>
            </c:numRef>
          </c:cat>
          <c:val>
            <c:numRef>
              <c:f>'benchsee aes'!$G$35:$G$47</c:f>
              <c:numCache>
                <c:formatCode>0.00%</c:formatCode>
                <c:ptCount val="13"/>
                <c:pt idx="0">
                  <c:v>0.122919815703981</c:v>
                </c:pt>
                <c:pt idx="1">
                  <c:v>0.12248309528026501</c:v>
                </c:pt>
                <c:pt idx="2">
                  <c:v>0.11803097318293999</c:v>
                </c:pt>
                <c:pt idx="3">
                  <c:v>0.108508041721358</c:v>
                </c:pt>
                <c:pt idx="4">
                  <c:v>9.8026751552177202E-2</c:v>
                </c:pt>
                <c:pt idx="5">
                  <c:v>9.7740457052185703E-2</c:v>
                </c:pt>
                <c:pt idx="6">
                  <c:v>8.7836608332140506E-2</c:v>
                </c:pt>
                <c:pt idx="7">
                  <c:v>7.2575655747847398E-2</c:v>
                </c:pt>
                <c:pt idx="8">
                  <c:v>5.9347879358409197E-2</c:v>
                </c:pt>
                <c:pt idx="9">
                  <c:v>4.64209548164198E-2</c:v>
                </c:pt>
                <c:pt idx="10">
                  <c:v>3.14220344863562E-2</c:v>
                </c:pt>
                <c:pt idx="11">
                  <c:v>1.76046855249016E-2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55-498F-A464-4A2D106D5D0F}"/>
            </c:ext>
          </c:extLst>
        </c:ser>
        <c:ser>
          <c:idx val="6"/>
          <c:order val="6"/>
          <c:tx>
            <c:strRef>
              <c:f>'benchsee aes'!$H$34</c:f>
              <c:strCache>
                <c:ptCount val="1"/>
                <c:pt idx="0">
                  <c:v>能效提升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'benchsee aes'!$A$35:$A$47</c:f>
              <c:numCache>
                <c:formatCode>General</c:formatCode>
                <c:ptCount val="13"/>
                <c:pt idx="0">
                  <c:v>1.2</c:v>
                </c:pt>
                <c:pt idx="1">
                  <c:v>1.3</c:v>
                </c:pt>
                <c:pt idx="2">
                  <c:v>1.4</c:v>
                </c:pt>
                <c:pt idx="3">
                  <c:v>1.5</c:v>
                </c:pt>
                <c:pt idx="4">
                  <c:v>1.6</c:v>
                </c:pt>
                <c:pt idx="5">
                  <c:v>1.7</c:v>
                </c:pt>
                <c:pt idx="6">
                  <c:v>1.8</c:v>
                </c:pt>
                <c:pt idx="7">
                  <c:v>1.9</c:v>
                </c:pt>
                <c:pt idx="8">
                  <c:v>2</c:v>
                </c:pt>
                <c:pt idx="9">
                  <c:v>2.1</c:v>
                </c:pt>
                <c:pt idx="10">
                  <c:v>2.2000000000000002</c:v>
                </c:pt>
                <c:pt idx="11">
                  <c:v>2.2999999999999998</c:v>
                </c:pt>
                <c:pt idx="12">
                  <c:v>2.4</c:v>
                </c:pt>
              </c:numCache>
            </c:numRef>
          </c:cat>
          <c:val>
            <c:numRef>
              <c:f>'benchsee aes'!$H$35:$H$47</c:f>
              <c:numCache>
                <c:formatCode>0.00%</c:formatCode>
                <c:ptCount val="13"/>
                <c:pt idx="0">
                  <c:v>0.12569863907637699</c:v>
                </c:pt>
                <c:pt idx="1">
                  <c:v>0.117962790887184</c:v>
                </c:pt>
                <c:pt idx="2">
                  <c:v>0.114502415264101</c:v>
                </c:pt>
                <c:pt idx="3">
                  <c:v>0.10606824253345699</c:v>
                </c:pt>
                <c:pt idx="4">
                  <c:v>0.10438932607660401</c:v>
                </c:pt>
                <c:pt idx="5">
                  <c:v>9.4436189065499401E-2</c:v>
                </c:pt>
                <c:pt idx="6">
                  <c:v>8.9887138590398499E-2</c:v>
                </c:pt>
                <c:pt idx="7">
                  <c:v>7.3912348427974395E-2</c:v>
                </c:pt>
                <c:pt idx="8">
                  <c:v>7.3973932302103404E-2</c:v>
                </c:pt>
                <c:pt idx="9">
                  <c:v>5.2574723207176502E-2</c:v>
                </c:pt>
                <c:pt idx="10">
                  <c:v>3.2684816622415597E-2</c:v>
                </c:pt>
                <c:pt idx="11">
                  <c:v>2.5799623803795201E-2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55-498F-A464-4A2D106D5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92231296"/>
        <c:axId val="-69223401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'benchsee aes'!$B$34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'benchsee aes'!$A$35:$A$47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1.2</c:v>
                      </c:pt>
                      <c:pt idx="1">
                        <c:v>1.3</c:v>
                      </c:pt>
                      <c:pt idx="2">
                        <c:v>1.4</c:v>
                      </c:pt>
                      <c:pt idx="3">
                        <c:v>1.5</c:v>
                      </c:pt>
                      <c:pt idx="4">
                        <c:v>1.6</c:v>
                      </c:pt>
                      <c:pt idx="5">
                        <c:v>1.7</c:v>
                      </c:pt>
                      <c:pt idx="6">
                        <c:v>1.8</c:v>
                      </c:pt>
                      <c:pt idx="7">
                        <c:v>1.9</c:v>
                      </c:pt>
                      <c:pt idx="8">
                        <c:v>2</c:v>
                      </c:pt>
                      <c:pt idx="9">
                        <c:v>2.1</c:v>
                      </c:pt>
                      <c:pt idx="10">
                        <c:v>2.2000000000000002</c:v>
                      </c:pt>
                      <c:pt idx="11">
                        <c:v>2.2999999999999998</c:v>
                      </c:pt>
                      <c:pt idx="12">
                        <c:v>2.4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'benchsee aes'!$B$35:$B$47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3655-498F-A464-4A2D106D5D0F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'benchsee aes'!$C$34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'benchsee aes'!$A$35:$A$47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1.2</c:v>
                      </c:pt>
                      <c:pt idx="1">
                        <c:v>1.3</c:v>
                      </c:pt>
                      <c:pt idx="2">
                        <c:v>1.4</c:v>
                      </c:pt>
                      <c:pt idx="3">
                        <c:v>1.5</c:v>
                      </c:pt>
                      <c:pt idx="4">
                        <c:v>1.6</c:v>
                      </c:pt>
                      <c:pt idx="5">
                        <c:v>1.7</c:v>
                      </c:pt>
                      <c:pt idx="6">
                        <c:v>1.8</c:v>
                      </c:pt>
                      <c:pt idx="7">
                        <c:v>1.9</c:v>
                      </c:pt>
                      <c:pt idx="8">
                        <c:v>2</c:v>
                      </c:pt>
                      <c:pt idx="9">
                        <c:v>2.1</c:v>
                      </c:pt>
                      <c:pt idx="10">
                        <c:v>2.2000000000000002</c:v>
                      </c:pt>
                      <c:pt idx="11">
                        <c:v>2.2999999999999998</c:v>
                      </c:pt>
                      <c:pt idx="12">
                        <c:v>2.4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'benchsee aes'!$C$35:$C$47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3655-498F-A464-4A2D106D5D0F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'benchsee aes'!$D$34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'benchsee aes'!$A$35:$A$47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1.2</c:v>
                      </c:pt>
                      <c:pt idx="1">
                        <c:v>1.3</c:v>
                      </c:pt>
                      <c:pt idx="2">
                        <c:v>1.4</c:v>
                      </c:pt>
                      <c:pt idx="3">
                        <c:v>1.5</c:v>
                      </c:pt>
                      <c:pt idx="4">
                        <c:v>1.6</c:v>
                      </c:pt>
                      <c:pt idx="5">
                        <c:v>1.7</c:v>
                      </c:pt>
                      <c:pt idx="6">
                        <c:v>1.8</c:v>
                      </c:pt>
                      <c:pt idx="7">
                        <c:v>1.9</c:v>
                      </c:pt>
                      <c:pt idx="8">
                        <c:v>2</c:v>
                      </c:pt>
                      <c:pt idx="9">
                        <c:v>2.1</c:v>
                      </c:pt>
                      <c:pt idx="10">
                        <c:v>2.2000000000000002</c:v>
                      </c:pt>
                      <c:pt idx="11">
                        <c:v>2.2999999999999998</c:v>
                      </c:pt>
                      <c:pt idx="12">
                        <c:v>2.4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'benchsee aes'!$D$35:$D$47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655-498F-A464-4A2D106D5D0F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'benchsee aes'!$E$34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'benchsee aes'!$A$35:$A$47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1.2</c:v>
                      </c:pt>
                      <c:pt idx="1">
                        <c:v>1.3</c:v>
                      </c:pt>
                      <c:pt idx="2">
                        <c:v>1.4</c:v>
                      </c:pt>
                      <c:pt idx="3">
                        <c:v>1.5</c:v>
                      </c:pt>
                      <c:pt idx="4">
                        <c:v>1.6</c:v>
                      </c:pt>
                      <c:pt idx="5">
                        <c:v>1.7</c:v>
                      </c:pt>
                      <c:pt idx="6">
                        <c:v>1.8</c:v>
                      </c:pt>
                      <c:pt idx="7">
                        <c:v>1.9</c:v>
                      </c:pt>
                      <c:pt idx="8">
                        <c:v>2</c:v>
                      </c:pt>
                      <c:pt idx="9">
                        <c:v>2.1</c:v>
                      </c:pt>
                      <c:pt idx="10">
                        <c:v>2.2000000000000002</c:v>
                      </c:pt>
                      <c:pt idx="11">
                        <c:v>2.2999999999999998</c:v>
                      </c:pt>
                      <c:pt idx="12">
                        <c:v>2.4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'benchsee aes'!$E$35:$E$47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655-498F-A464-4A2D106D5D0F}"/>
                  </c:ext>
                </c:extLst>
              </c15:ser>
            </c15:filteredLineSeries>
          </c:ext>
        </c:extLst>
      </c:lineChart>
      <c:catAx>
        <c:axId val="-69223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92234016"/>
        <c:crosses val="autoZero"/>
        <c:auto val="1"/>
        <c:lblAlgn val="ctr"/>
        <c:lblOffset val="100"/>
        <c:noMultiLvlLbl val="0"/>
      </c:catAx>
      <c:valAx>
        <c:axId val="-69223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9223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DDRC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4.0983559074647929E-2"/>
          <c:y val="0.786227915615029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0657664819969632"/>
          <c:y val="0.13160944171944697"/>
          <c:w val="0.76105266597043819"/>
          <c:h val="0.49343778275155958"/>
        </c:manualLayout>
      </c:layout>
      <c:lineChart>
        <c:grouping val="standard"/>
        <c:varyColors val="0"/>
        <c:ser>
          <c:idx val="6"/>
          <c:order val="6"/>
          <c:tx>
            <c:strRef>
              <c:f>shell8!$G$1:$G$2</c:f>
              <c:strCache>
                <c:ptCount val="2"/>
                <c:pt idx="0">
                  <c:v>400</c:v>
                </c:pt>
                <c:pt idx="1">
                  <c:v>flux_wr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18"/>
              <c:pt idx="0">
                <c:v>19.00 </c:v>
              </c:pt>
              <c:pt idx="1">
                <c:v>20.00 </c:v>
              </c:pt>
              <c:pt idx="2">
                <c:v>21.00 </c:v>
              </c:pt>
              <c:pt idx="3">
                <c:v>22.00 </c:v>
              </c:pt>
              <c:pt idx="4">
                <c:v>23.00 </c:v>
              </c:pt>
              <c:pt idx="5">
                <c:v>24.00 </c:v>
              </c:pt>
              <c:pt idx="6">
                <c:v>25.00 </c:v>
              </c:pt>
              <c:pt idx="7">
                <c:v>26.00 </c:v>
              </c:pt>
              <c:pt idx="8">
                <c:v>27.00 </c:v>
              </c:pt>
              <c:pt idx="9">
                <c:v>28.00 </c:v>
              </c:pt>
              <c:pt idx="10">
                <c:v>29.00 </c:v>
              </c:pt>
              <c:pt idx="11">
                <c:v>30.00 </c:v>
              </c:pt>
              <c:pt idx="12">
                <c:v>31.00 </c:v>
              </c:pt>
              <c:pt idx="13">
                <c:v>32.00 </c:v>
              </c:pt>
              <c:pt idx="14">
                <c:v>33.00 </c:v>
              </c:pt>
              <c:pt idx="15">
                <c:v>34.00 </c:v>
              </c:pt>
              <c:pt idx="16">
                <c:v>35.00 </c:v>
              </c:pt>
              <c:pt idx="17">
                <c:v>36.00 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shell8!$G$3:$G$38</c:f>
              <c:numCache>
                <c:formatCode>0.00_);[Red]\(0.00\)</c:formatCode>
                <c:ptCount val="18"/>
                <c:pt idx="0">
                  <c:v>8648734</c:v>
                </c:pt>
                <c:pt idx="1">
                  <c:v>17261508</c:v>
                </c:pt>
                <c:pt idx="2">
                  <c:v>21311452</c:v>
                </c:pt>
                <c:pt idx="3">
                  <c:v>20043700</c:v>
                </c:pt>
                <c:pt idx="4">
                  <c:v>21033786</c:v>
                </c:pt>
                <c:pt idx="5">
                  <c:v>21343652</c:v>
                </c:pt>
                <c:pt idx="6">
                  <c:v>23125050</c:v>
                </c:pt>
                <c:pt idx="7">
                  <c:v>17864040</c:v>
                </c:pt>
                <c:pt idx="8">
                  <c:v>21465682</c:v>
                </c:pt>
                <c:pt idx="9">
                  <c:v>22102078</c:v>
                </c:pt>
                <c:pt idx="10">
                  <c:v>20156474</c:v>
                </c:pt>
                <c:pt idx="11">
                  <c:v>21776132</c:v>
                </c:pt>
                <c:pt idx="12">
                  <c:v>19830168</c:v>
                </c:pt>
                <c:pt idx="13">
                  <c:v>20823668</c:v>
                </c:pt>
                <c:pt idx="14">
                  <c:v>21904188</c:v>
                </c:pt>
                <c:pt idx="15">
                  <c:v>21892452</c:v>
                </c:pt>
                <c:pt idx="16">
                  <c:v>22481042</c:v>
                </c:pt>
                <c:pt idx="17">
                  <c:v>21379108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7D65-4B12-982B-FA8ECD2AEC2F}"/>
            </c:ext>
          </c:extLst>
        </c:ser>
        <c:ser>
          <c:idx val="17"/>
          <c:order val="17"/>
          <c:tx>
            <c:strRef>
              <c:f>shell8!$R$1:$R$2</c:f>
              <c:strCache>
                <c:ptCount val="2"/>
                <c:pt idx="0">
                  <c:v>900</c:v>
                </c:pt>
                <c:pt idx="1">
                  <c:v>flux_wr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18"/>
              <c:pt idx="0">
                <c:v>19.00 </c:v>
              </c:pt>
              <c:pt idx="1">
                <c:v>20.00 </c:v>
              </c:pt>
              <c:pt idx="2">
                <c:v>21.00 </c:v>
              </c:pt>
              <c:pt idx="3">
                <c:v>22.00 </c:v>
              </c:pt>
              <c:pt idx="4">
                <c:v>23.00 </c:v>
              </c:pt>
              <c:pt idx="5">
                <c:v>24.00 </c:v>
              </c:pt>
              <c:pt idx="6">
                <c:v>25.00 </c:v>
              </c:pt>
              <c:pt idx="7">
                <c:v>26.00 </c:v>
              </c:pt>
              <c:pt idx="8">
                <c:v>27.00 </c:v>
              </c:pt>
              <c:pt idx="9">
                <c:v>28.00 </c:v>
              </c:pt>
              <c:pt idx="10">
                <c:v>29.00 </c:v>
              </c:pt>
              <c:pt idx="11">
                <c:v>30.00 </c:v>
              </c:pt>
              <c:pt idx="12">
                <c:v>31.00 </c:v>
              </c:pt>
              <c:pt idx="13">
                <c:v>32.00 </c:v>
              </c:pt>
              <c:pt idx="14">
                <c:v>33.00 </c:v>
              </c:pt>
              <c:pt idx="15">
                <c:v>34.00 </c:v>
              </c:pt>
              <c:pt idx="16">
                <c:v>35.00 </c:v>
              </c:pt>
              <c:pt idx="17">
                <c:v>36.00 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shell8!$R$3:$R$38</c:f>
              <c:numCache>
                <c:formatCode>0.00_);[Red]\(0.00\)</c:formatCode>
                <c:ptCount val="18"/>
                <c:pt idx="0">
                  <c:v>44795124</c:v>
                </c:pt>
                <c:pt idx="1">
                  <c:v>44736250</c:v>
                </c:pt>
                <c:pt idx="2">
                  <c:v>41629094</c:v>
                </c:pt>
                <c:pt idx="3">
                  <c:v>45370036</c:v>
                </c:pt>
                <c:pt idx="4">
                  <c:v>45145598</c:v>
                </c:pt>
                <c:pt idx="5">
                  <c:v>45366008</c:v>
                </c:pt>
                <c:pt idx="6">
                  <c:v>44328250</c:v>
                </c:pt>
                <c:pt idx="7">
                  <c:v>44375020</c:v>
                </c:pt>
                <c:pt idx="8">
                  <c:v>40388784</c:v>
                </c:pt>
                <c:pt idx="9">
                  <c:v>35336550</c:v>
                </c:pt>
                <c:pt idx="10">
                  <c:v>41035816</c:v>
                </c:pt>
                <c:pt idx="11">
                  <c:v>45627690</c:v>
                </c:pt>
                <c:pt idx="12">
                  <c:v>43602222</c:v>
                </c:pt>
                <c:pt idx="13">
                  <c:v>41048808</c:v>
                </c:pt>
                <c:pt idx="14">
                  <c:v>43925920</c:v>
                </c:pt>
                <c:pt idx="15">
                  <c:v>44358648</c:v>
                </c:pt>
                <c:pt idx="16">
                  <c:v>45517362</c:v>
                </c:pt>
                <c:pt idx="17">
                  <c:v>45870206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7D65-4B12-982B-FA8ECD2AEC2F}"/>
            </c:ext>
          </c:extLst>
        </c:ser>
        <c:ser>
          <c:idx val="28"/>
          <c:order val="28"/>
          <c:tx>
            <c:strRef>
              <c:f>shell8!$AC$1:$AC$2</c:f>
              <c:strCache>
                <c:ptCount val="2"/>
                <c:pt idx="0">
                  <c:v>1400</c:v>
                </c:pt>
                <c:pt idx="1">
                  <c:v>flux_wr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18"/>
              <c:pt idx="0">
                <c:v>19.00 </c:v>
              </c:pt>
              <c:pt idx="1">
                <c:v>20.00 </c:v>
              </c:pt>
              <c:pt idx="2">
                <c:v>21.00 </c:v>
              </c:pt>
              <c:pt idx="3">
                <c:v>22.00 </c:v>
              </c:pt>
              <c:pt idx="4">
                <c:v>23.00 </c:v>
              </c:pt>
              <c:pt idx="5">
                <c:v>24.00 </c:v>
              </c:pt>
              <c:pt idx="6">
                <c:v>25.00 </c:v>
              </c:pt>
              <c:pt idx="7">
                <c:v>26.00 </c:v>
              </c:pt>
              <c:pt idx="8">
                <c:v>27.00 </c:v>
              </c:pt>
              <c:pt idx="9">
                <c:v>28.00 </c:v>
              </c:pt>
              <c:pt idx="10">
                <c:v>29.00 </c:v>
              </c:pt>
              <c:pt idx="11">
                <c:v>30.00 </c:v>
              </c:pt>
              <c:pt idx="12">
                <c:v>31.00 </c:v>
              </c:pt>
              <c:pt idx="13">
                <c:v>32.00 </c:v>
              </c:pt>
              <c:pt idx="14">
                <c:v>33.00 </c:v>
              </c:pt>
              <c:pt idx="15">
                <c:v>34.00 </c:v>
              </c:pt>
              <c:pt idx="16">
                <c:v>35.00 </c:v>
              </c:pt>
              <c:pt idx="17">
                <c:v>36.00 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shell8!$AC$3:$AC$38</c:f>
              <c:numCache>
                <c:formatCode>0.00_);[Red]\(0.00\)</c:formatCode>
                <c:ptCount val="18"/>
                <c:pt idx="0">
                  <c:v>64815496</c:v>
                </c:pt>
                <c:pt idx="1">
                  <c:v>63703620</c:v>
                </c:pt>
                <c:pt idx="2">
                  <c:v>63619490</c:v>
                </c:pt>
                <c:pt idx="3">
                  <c:v>62128084</c:v>
                </c:pt>
                <c:pt idx="4">
                  <c:v>64449108</c:v>
                </c:pt>
                <c:pt idx="5">
                  <c:v>64633046</c:v>
                </c:pt>
                <c:pt idx="6">
                  <c:v>66879220</c:v>
                </c:pt>
                <c:pt idx="7">
                  <c:v>67878198</c:v>
                </c:pt>
                <c:pt idx="8">
                  <c:v>59905122</c:v>
                </c:pt>
                <c:pt idx="9">
                  <c:v>46676788</c:v>
                </c:pt>
                <c:pt idx="10">
                  <c:v>63373562</c:v>
                </c:pt>
                <c:pt idx="11">
                  <c:v>64984226</c:v>
                </c:pt>
                <c:pt idx="12">
                  <c:v>63267424</c:v>
                </c:pt>
                <c:pt idx="13">
                  <c:v>63134800</c:v>
                </c:pt>
                <c:pt idx="14">
                  <c:v>61776180</c:v>
                </c:pt>
                <c:pt idx="15">
                  <c:v>63266906</c:v>
                </c:pt>
                <c:pt idx="16">
                  <c:v>61925974</c:v>
                </c:pt>
                <c:pt idx="17">
                  <c:v>65957874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7D65-4B12-982B-FA8ECD2AEC2F}"/>
            </c:ext>
          </c:extLst>
        </c:ser>
        <c:ser>
          <c:idx val="39"/>
          <c:order val="39"/>
          <c:tx>
            <c:strRef>
              <c:f>shell8!$AN$1:$AN$2</c:f>
              <c:strCache>
                <c:ptCount val="2"/>
                <c:pt idx="0">
                  <c:v>1900</c:v>
                </c:pt>
                <c:pt idx="1">
                  <c:v>flux_wr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18"/>
              <c:pt idx="0">
                <c:v>19.00 </c:v>
              </c:pt>
              <c:pt idx="1">
                <c:v>20.00 </c:v>
              </c:pt>
              <c:pt idx="2">
                <c:v>21.00 </c:v>
              </c:pt>
              <c:pt idx="3">
                <c:v>22.00 </c:v>
              </c:pt>
              <c:pt idx="4">
                <c:v>23.00 </c:v>
              </c:pt>
              <c:pt idx="5">
                <c:v>24.00 </c:v>
              </c:pt>
              <c:pt idx="6">
                <c:v>25.00 </c:v>
              </c:pt>
              <c:pt idx="7">
                <c:v>26.00 </c:v>
              </c:pt>
              <c:pt idx="8">
                <c:v>27.00 </c:v>
              </c:pt>
              <c:pt idx="9">
                <c:v>28.00 </c:v>
              </c:pt>
              <c:pt idx="10">
                <c:v>29.00 </c:v>
              </c:pt>
              <c:pt idx="11">
                <c:v>30.00 </c:v>
              </c:pt>
              <c:pt idx="12">
                <c:v>31.00 </c:v>
              </c:pt>
              <c:pt idx="13">
                <c:v>32.00 </c:v>
              </c:pt>
              <c:pt idx="14">
                <c:v>33.00 </c:v>
              </c:pt>
              <c:pt idx="15">
                <c:v>34.00 </c:v>
              </c:pt>
              <c:pt idx="16">
                <c:v>35.00 </c:v>
              </c:pt>
              <c:pt idx="17">
                <c:v>36.00 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shell8!$AN$3:$AN$38</c:f>
              <c:numCache>
                <c:formatCode>0.00_);[Red]\(0.00\)</c:formatCode>
                <c:ptCount val="18"/>
                <c:pt idx="0">
                  <c:v>34503070</c:v>
                </c:pt>
                <c:pt idx="1">
                  <c:v>67329094</c:v>
                </c:pt>
                <c:pt idx="2">
                  <c:v>92661100</c:v>
                </c:pt>
                <c:pt idx="3">
                  <c:v>94120608</c:v>
                </c:pt>
                <c:pt idx="4">
                  <c:v>78620506</c:v>
                </c:pt>
                <c:pt idx="5">
                  <c:v>95952380</c:v>
                </c:pt>
                <c:pt idx="6">
                  <c:v>90232650</c:v>
                </c:pt>
                <c:pt idx="7">
                  <c:v>85091722</c:v>
                </c:pt>
                <c:pt idx="8">
                  <c:v>78237264</c:v>
                </c:pt>
                <c:pt idx="9">
                  <c:v>87919224</c:v>
                </c:pt>
                <c:pt idx="10">
                  <c:v>87859002</c:v>
                </c:pt>
                <c:pt idx="11">
                  <c:v>90545286</c:v>
                </c:pt>
                <c:pt idx="12">
                  <c:v>86863238</c:v>
                </c:pt>
                <c:pt idx="13">
                  <c:v>85716124</c:v>
                </c:pt>
                <c:pt idx="14">
                  <c:v>72032256</c:v>
                </c:pt>
                <c:pt idx="15">
                  <c:v>92613408</c:v>
                </c:pt>
                <c:pt idx="16">
                  <c:v>85565920</c:v>
                </c:pt>
                <c:pt idx="17">
                  <c:v>89943138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3-7D65-4B12-982B-FA8ECD2AEC2F}"/>
            </c:ext>
          </c:extLst>
        </c:ser>
        <c:ser>
          <c:idx val="50"/>
          <c:order val="50"/>
          <c:tx>
            <c:strRef>
              <c:f>shell8!$AY$1:$AY$2</c:f>
              <c:strCache>
                <c:ptCount val="2"/>
                <c:pt idx="0">
                  <c:v>2400</c:v>
                </c:pt>
                <c:pt idx="1">
                  <c:v>flux_wr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18"/>
              <c:pt idx="0">
                <c:v>19.00 </c:v>
              </c:pt>
              <c:pt idx="1">
                <c:v>20.00 </c:v>
              </c:pt>
              <c:pt idx="2">
                <c:v>21.00 </c:v>
              </c:pt>
              <c:pt idx="3">
                <c:v>22.00 </c:v>
              </c:pt>
              <c:pt idx="4">
                <c:v>23.00 </c:v>
              </c:pt>
              <c:pt idx="5">
                <c:v>24.00 </c:v>
              </c:pt>
              <c:pt idx="6">
                <c:v>25.00 </c:v>
              </c:pt>
              <c:pt idx="7">
                <c:v>26.00 </c:v>
              </c:pt>
              <c:pt idx="8">
                <c:v>27.00 </c:v>
              </c:pt>
              <c:pt idx="9">
                <c:v>28.00 </c:v>
              </c:pt>
              <c:pt idx="10">
                <c:v>29.00 </c:v>
              </c:pt>
              <c:pt idx="11">
                <c:v>30.00 </c:v>
              </c:pt>
              <c:pt idx="12">
                <c:v>31.00 </c:v>
              </c:pt>
              <c:pt idx="13">
                <c:v>32.00 </c:v>
              </c:pt>
              <c:pt idx="14">
                <c:v>33.00 </c:v>
              </c:pt>
              <c:pt idx="15">
                <c:v>34.00 </c:v>
              </c:pt>
              <c:pt idx="16">
                <c:v>35.00 </c:v>
              </c:pt>
              <c:pt idx="17">
                <c:v>36.00 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shell8!$AY$3:$AY$38</c:f>
              <c:numCache>
                <c:formatCode>0.00_);[Red]\(0.00\)</c:formatCode>
                <c:ptCount val="18"/>
                <c:pt idx="0">
                  <c:v>34400012</c:v>
                </c:pt>
                <c:pt idx="1">
                  <c:v>74869866</c:v>
                </c:pt>
                <c:pt idx="2">
                  <c:v>101976606</c:v>
                </c:pt>
                <c:pt idx="3">
                  <c:v>109683650</c:v>
                </c:pt>
                <c:pt idx="4">
                  <c:v>101765954</c:v>
                </c:pt>
                <c:pt idx="5">
                  <c:v>95065456</c:v>
                </c:pt>
                <c:pt idx="6">
                  <c:v>96630098</c:v>
                </c:pt>
                <c:pt idx="7">
                  <c:v>99347024</c:v>
                </c:pt>
                <c:pt idx="8">
                  <c:v>97567500</c:v>
                </c:pt>
                <c:pt idx="9">
                  <c:v>93654646</c:v>
                </c:pt>
                <c:pt idx="10">
                  <c:v>101978036</c:v>
                </c:pt>
                <c:pt idx="11">
                  <c:v>100792992</c:v>
                </c:pt>
                <c:pt idx="12">
                  <c:v>97882046</c:v>
                </c:pt>
                <c:pt idx="13">
                  <c:v>98937618</c:v>
                </c:pt>
                <c:pt idx="14">
                  <c:v>86163450</c:v>
                </c:pt>
                <c:pt idx="15">
                  <c:v>102227198</c:v>
                </c:pt>
                <c:pt idx="16">
                  <c:v>98340480</c:v>
                </c:pt>
                <c:pt idx="17">
                  <c:v>98629482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4-7D65-4B12-982B-FA8ECD2AEC2F}"/>
            </c:ext>
          </c:extLst>
        </c:ser>
        <c:ser>
          <c:idx val="61"/>
          <c:order val="61"/>
          <c:tx>
            <c:strRef>
              <c:f>shell8!$BJ$1:$BJ$2</c:f>
              <c:strCache>
                <c:ptCount val="2"/>
                <c:pt idx="0">
                  <c:v>2900</c:v>
                </c:pt>
                <c:pt idx="1">
                  <c:v>flux_wr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18"/>
              <c:pt idx="0">
                <c:v>19.00 </c:v>
              </c:pt>
              <c:pt idx="1">
                <c:v>20.00 </c:v>
              </c:pt>
              <c:pt idx="2">
                <c:v>21.00 </c:v>
              </c:pt>
              <c:pt idx="3">
                <c:v>22.00 </c:v>
              </c:pt>
              <c:pt idx="4">
                <c:v>23.00 </c:v>
              </c:pt>
              <c:pt idx="5">
                <c:v>24.00 </c:v>
              </c:pt>
              <c:pt idx="6">
                <c:v>25.00 </c:v>
              </c:pt>
              <c:pt idx="7">
                <c:v>26.00 </c:v>
              </c:pt>
              <c:pt idx="8">
                <c:v>27.00 </c:v>
              </c:pt>
              <c:pt idx="9">
                <c:v>28.00 </c:v>
              </c:pt>
              <c:pt idx="10">
                <c:v>29.00 </c:v>
              </c:pt>
              <c:pt idx="11">
                <c:v>30.00 </c:v>
              </c:pt>
              <c:pt idx="12">
                <c:v>31.00 </c:v>
              </c:pt>
              <c:pt idx="13">
                <c:v>32.00 </c:v>
              </c:pt>
              <c:pt idx="14">
                <c:v>33.00 </c:v>
              </c:pt>
              <c:pt idx="15">
                <c:v>34.00 </c:v>
              </c:pt>
              <c:pt idx="16">
                <c:v>35.00 </c:v>
              </c:pt>
              <c:pt idx="17">
                <c:v>36.00 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shell8!$BJ$3:$BJ$38</c:f>
              <c:numCache>
                <c:formatCode>0.00_);[Red]\(0.00\)</c:formatCode>
                <c:ptCount val="18"/>
                <c:pt idx="0">
                  <c:v>119816342</c:v>
                </c:pt>
                <c:pt idx="1">
                  <c:v>116905810</c:v>
                </c:pt>
                <c:pt idx="2">
                  <c:v>117685880</c:v>
                </c:pt>
                <c:pt idx="3">
                  <c:v>119066072</c:v>
                </c:pt>
                <c:pt idx="4">
                  <c:v>113705070</c:v>
                </c:pt>
                <c:pt idx="5">
                  <c:v>109597610</c:v>
                </c:pt>
                <c:pt idx="6">
                  <c:v>115031334</c:v>
                </c:pt>
                <c:pt idx="7">
                  <c:v>113183456</c:v>
                </c:pt>
                <c:pt idx="8">
                  <c:v>93644658</c:v>
                </c:pt>
                <c:pt idx="9">
                  <c:v>87008504</c:v>
                </c:pt>
                <c:pt idx="10">
                  <c:v>115623986</c:v>
                </c:pt>
                <c:pt idx="11">
                  <c:v>112942836</c:v>
                </c:pt>
                <c:pt idx="12">
                  <c:v>115781822</c:v>
                </c:pt>
                <c:pt idx="13">
                  <c:v>114528540</c:v>
                </c:pt>
                <c:pt idx="14">
                  <c:v>115555844</c:v>
                </c:pt>
                <c:pt idx="15">
                  <c:v>117250276</c:v>
                </c:pt>
                <c:pt idx="16">
                  <c:v>108731708</c:v>
                </c:pt>
                <c:pt idx="17">
                  <c:v>109556494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5-7D65-4B12-982B-FA8ECD2AEC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1977983"/>
        <c:axId val="808984863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shell8!$A$1:$A$2</c15:sqref>
                        </c15:formulaRef>
                      </c:ext>
                    </c:extLst>
                    <c:strCache>
                      <c:ptCount val="2"/>
                      <c:pt idx="0">
                        <c:v>400</c:v>
                      </c:pt>
                      <c:pt idx="1">
                        <c:v>instructions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shell8!$A$3:$A$38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41831069801</c:v>
                      </c:pt>
                      <c:pt idx="1">
                        <c:v>751578838672</c:v>
                      </c:pt>
                      <c:pt idx="2">
                        <c:v>954034900617</c:v>
                      </c:pt>
                      <c:pt idx="3">
                        <c:v>917893625343</c:v>
                      </c:pt>
                      <c:pt idx="4">
                        <c:v>952648956896</c:v>
                      </c:pt>
                      <c:pt idx="5">
                        <c:v>931189128896</c:v>
                      </c:pt>
                      <c:pt idx="6">
                        <c:v>1015672806354</c:v>
                      </c:pt>
                      <c:pt idx="7">
                        <c:v>902572839218</c:v>
                      </c:pt>
                      <c:pt idx="8">
                        <c:v>980437413164</c:v>
                      </c:pt>
                      <c:pt idx="9">
                        <c:v>1009112380543</c:v>
                      </c:pt>
                      <c:pt idx="10">
                        <c:v>949781558517</c:v>
                      </c:pt>
                      <c:pt idx="11">
                        <c:v>944482233226</c:v>
                      </c:pt>
                      <c:pt idx="12">
                        <c:v>930973865856</c:v>
                      </c:pt>
                      <c:pt idx="13">
                        <c:v>980413742945</c:v>
                      </c:pt>
                      <c:pt idx="14">
                        <c:v>1026825198832</c:v>
                      </c:pt>
                      <c:pt idx="15">
                        <c:v>1021322645360</c:v>
                      </c:pt>
                      <c:pt idx="16">
                        <c:v>1011476985298</c:v>
                      </c:pt>
                      <c:pt idx="17">
                        <c:v>905810091750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7D65-4B12-982B-FA8ECD2AEC2F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shell8!$B$1:$B$2</c15:sqref>
                        </c15:formulaRef>
                      </c:ext>
                    </c:extLst>
                    <c:strCache>
                      <c:ptCount val="2"/>
                      <c:pt idx="0">
                        <c:v>400</c:v>
                      </c:pt>
                      <c:pt idx="1">
                        <c:v>cpu-cycles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shell8!$B$3:$B$38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81350437401</c:v>
                      </c:pt>
                      <c:pt idx="1">
                        <c:v>559389394405</c:v>
                      </c:pt>
                      <c:pt idx="2">
                        <c:v>721742926684</c:v>
                      </c:pt>
                      <c:pt idx="3">
                        <c:v>685263038469</c:v>
                      </c:pt>
                      <c:pt idx="4">
                        <c:v>713224108343</c:v>
                      </c:pt>
                      <c:pt idx="5">
                        <c:v>737171841166</c:v>
                      </c:pt>
                      <c:pt idx="6">
                        <c:v>739157668543</c:v>
                      </c:pt>
                      <c:pt idx="7">
                        <c:v>659763533179</c:v>
                      </c:pt>
                      <c:pt idx="8">
                        <c:v>712987889953</c:v>
                      </c:pt>
                      <c:pt idx="9">
                        <c:v>738790941037</c:v>
                      </c:pt>
                      <c:pt idx="10">
                        <c:v>726407870028</c:v>
                      </c:pt>
                      <c:pt idx="11">
                        <c:v>721599515502</c:v>
                      </c:pt>
                      <c:pt idx="12">
                        <c:v>713974260400</c:v>
                      </c:pt>
                      <c:pt idx="13">
                        <c:v>736095085592</c:v>
                      </c:pt>
                      <c:pt idx="14">
                        <c:v>747912689229</c:v>
                      </c:pt>
                      <c:pt idx="15">
                        <c:v>757026545283</c:v>
                      </c:pt>
                      <c:pt idx="16">
                        <c:v>739781739523</c:v>
                      </c:pt>
                      <c:pt idx="17">
                        <c:v>714620150929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7D65-4B12-982B-FA8ECD2AEC2F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shell8!$C$1:$C$2</c15:sqref>
                        </c15:formulaRef>
                      </c:ext>
                    </c:extLst>
                    <c:strCache>
                      <c:ptCount val="2"/>
                      <c:pt idx="0">
                        <c:v>400</c:v>
                      </c:pt>
                      <c:pt idx="1">
                        <c:v>branch-misses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shell8!$C$3:$C$38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3596020</c:v>
                      </c:pt>
                      <c:pt idx="1">
                        <c:v>5234370</c:v>
                      </c:pt>
                      <c:pt idx="2">
                        <c:v>6054715</c:v>
                      </c:pt>
                      <c:pt idx="3">
                        <c:v>5834741</c:v>
                      </c:pt>
                      <c:pt idx="4">
                        <c:v>5996710</c:v>
                      </c:pt>
                      <c:pt idx="5">
                        <c:v>5943183</c:v>
                      </c:pt>
                      <c:pt idx="6">
                        <c:v>6220898</c:v>
                      </c:pt>
                      <c:pt idx="7">
                        <c:v>5187936</c:v>
                      </c:pt>
                      <c:pt idx="8">
                        <c:v>5905705</c:v>
                      </c:pt>
                      <c:pt idx="9">
                        <c:v>5881381</c:v>
                      </c:pt>
                      <c:pt idx="10">
                        <c:v>5661886</c:v>
                      </c:pt>
                      <c:pt idx="11">
                        <c:v>6263557</c:v>
                      </c:pt>
                      <c:pt idx="12">
                        <c:v>5610989</c:v>
                      </c:pt>
                      <c:pt idx="13">
                        <c:v>5703913</c:v>
                      </c:pt>
                      <c:pt idx="14">
                        <c:v>6118737</c:v>
                      </c:pt>
                      <c:pt idx="15">
                        <c:v>5824182</c:v>
                      </c:pt>
                      <c:pt idx="16">
                        <c:v>6346048</c:v>
                      </c:pt>
                      <c:pt idx="17">
                        <c:v>5811819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D65-4B12-982B-FA8ECD2AEC2F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shell8!$D$1:$D$2</c15:sqref>
                        </c15:formulaRef>
                      </c:ext>
                    </c:extLst>
                    <c:strCache>
                      <c:ptCount val="2"/>
                      <c:pt idx="0">
                        <c:v>400</c:v>
                      </c:pt>
                      <c:pt idx="1">
                        <c:v>cache-misses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shell8!$D$3:$D$38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22705121</c:v>
                      </c:pt>
                      <c:pt idx="1">
                        <c:v>25399751</c:v>
                      </c:pt>
                      <c:pt idx="2">
                        <c:v>29296759</c:v>
                      </c:pt>
                      <c:pt idx="3">
                        <c:v>28107157</c:v>
                      </c:pt>
                      <c:pt idx="4">
                        <c:v>29364718</c:v>
                      </c:pt>
                      <c:pt idx="5">
                        <c:v>29410466</c:v>
                      </c:pt>
                      <c:pt idx="6">
                        <c:v>31157679</c:v>
                      </c:pt>
                      <c:pt idx="7">
                        <c:v>25890203</c:v>
                      </c:pt>
                      <c:pt idx="8">
                        <c:v>29950902</c:v>
                      </c:pt>
                      <c:pt idx="9">
                        <c:v>29811529</c:v>
                      </c:pt>
                      <c:pt idx="10">
                        <c:v>28318368</c:v>
                      </c:pt>
                      <c:pt idx="11">
                        <c:v>30603661</c:v>
                      </c:pt>
                      <c:pt idx="12">
                        <c:v>28047554</c:v>
                      </c:pt>
                      <c:pt idx="13">
                        <c:v>28869795</c:v>
                      </c:pt>
                      <c:pt idx="14">
                        <c:v>31191588</c:v>
                      </c:pt>
                      <c:pt idx="15">
                        <c:v>29720077</c:v>
                      </c:pt>
                      <c:pt idx="16">
                        <c:v>32071682</c:v>
                      </c:pt>
                      <c:pt idx="17">
                        <c:v>29595067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7D65-4B12-982B-FA8ECD2AEC2F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shell8!$E$1:$E$2</c15:sqref>
                        </c15:formulaRef>
                      </c:ext>
                    </c:extLst>
                    <c:strCache>
                      <c:ptCount val="2"/>
                      <c:pt idx="0">
                        <c:v>400</c:v>
                      </c:pt>
                      <c:pt idx="1">
                        <c:v>LLC-loads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shell8!$E$3:$E$38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27839278</c:v>
                      </c:pt>
                      <c:pt idx="1">
                        <c:v>21407362</c:v>
                      </c:pt>
                      <c:pt idx="2">
                        <c:v>23602912</c:v>
                      </c:pt>
                      <c:pt idx="3">
                        <c:v>23005411</c:v>
                      </c:pt>
                      <c:pt idx="4">
                        <c:v>24259314</c:v>
                      </c:pt>
                      <c:pt idx="5">
                        <c:v>24625596</c:v>
                      </c:pt>
                      <c:pt idx="6">
                        <c:v>25565216</c:v>
                      </c:pt>
                      <c:pt idx="7">
                        <c:v>21134521</c:v>
                      </c:pt>
                      <c:pt idx="8">
                        <c:v>24756559</c:v>
                      </c:pt>
                      <c:pt idx="9">
                        <c:v>24338148</c:v>
                      </c:pt>
                      <c:pt idx="10">
                        <c:v>23805466</c:v>
                      </c:pt>
                      <c:pt idx="11">
                        <c:v>25529221</c:v>
                      </c:pt>
                      <c:pt idx="12">
                        <c:v>23725108</c:v>
                      </c:pt>
                      <c:pt idx="13">
                        <c:v>24243087</c:v>
                      </c:pt>
                      <c:pt idx="14">
                        <c:v>25834092</c:v>
                      </c:pt>
                      <c:pt idx="15">
                        <c:v>24914696</c:v>
                      </c:pt>
                      <c:pt idx="16">
                        <c:v>26600329</c:v>
                      </c:pt>
                      <c:pt idx="17">
                        <c:v>24825500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7D65-4B12-982B-FA8ECD2AEC2F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shell8!$F$1:$F$2</c15:sqref>
                        </c15:formulaRef>
                      </c:ext>
                    </c:extLst>
                    <c:strCache>
                      <c:ptCount val="2"/>
                      <c:pt idx="0">
                        <c:v>400</c:v>
                      </c:pt>
                      <c:pt idx="1">
                        <c:v>ddrc_cycles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shell8!$F$3:$F$38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12006010830</c:v>
                      </c:pt>
                      <c:pt idx="1">
                        <c:v>14184653086</c:v>
                      </c:pt>
                      <c:pt idx="2">
                        <c:v>17996934372</c:v>
                      </c:pt>
                      <c:pt idx="3">
                        <c:v>17692219340</c:v>
                      </c:pt>
                      <c:pt idx="4">
                        <c:v>17879133502</c:v>
                      </c:pt>
                      <c:pt idx="5">
                        <c:v>18349006368</c:v>
                      </c:pt>
                      <c:pt idx="6">
                        <c:v>18982197100</c:v>
                      </c:pt>
                      <c:pt idx="7">
                        <c:v>16143287040</c:v>
                      </c:pt>
                      <c:pt idx="8">
                        <c:v>17996972722</c:v>
                      </c:pt>
                      <c:pt idx="9">
                        <c:v>18115028376</c:v>
                      </c:pt>
                      <c:pt idx="10">
                        <c:v>18395009308</c:v>
                      </c:pt>
                      <c:pt idx="11">
                        <c:v>18466211796</c:v>
                      </c:pt>
                      <c:pt idx="12">
                        <c:v>17762124188</c:v>
                      </c:pt>
                      <c:pt idx="13">
                        <c:v>18537617076</c:v>
                      </c:pt>
                      <c:pt idx="14">
                        <c:v>18558808062</c:v>
                      </c:pt>
                      <c:pt idx="15">
                        <c:v>18888468314</c:v>
                      </c:pt>
                      <c:pt idx="16">
                        <c:v>18771219652</c:v>
                      </c:pt>
                      <c:pt idx="17">
                        <c:v>18348975554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7D65-4B12-982B-FA8ECD2AEC2F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shell8!$H$1:$H$2</c15:sqref>
                        </c15:formulaRef>
                      </c:ext>
                    </c:extLst>
                    <c:strCache>
                      <c:ptCount val="2"/>
                      <c:pt idx="0">
                        <c:v>400</c:v>
                      </c:pt>
                      <c:pt idx="1">
                        <c:v>flux_rd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shell8!$H$3:$H$38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20909876</c:v>
                      </c:pt>
                      <c:pt idx="1">
                        <c:v>12650636</c:v>
                      </c:pt>
                      <c:pt idx="2">
                        <c:v>12154076</c:v>
                      </c:pt>
                      <c:pt idx="3">
                        <c:v>12864976</c:v>
                      </c:pt>
                      <c:pt idx="4">
                        <c:v>14593024</c:v>
                      </c:pt>
                      <c:pt idx="5">
                        <c:v>15444844</c:v>
                      </c:pt>
                      <c:pt idx="6">
                        <c:v>16645632</c:v>
                      </c:pt>
                      <c:pt idx="7">
                        <c:v>13059862</c:v>
                      </c:pt>
                      <c:pt idx="8">
                        <c:v>16049666</c:v>
                      </c:pt>
                      <c:pt idx="9">
                        <c:v>16133566</c:v>
                      </c:pt>
                      <c:pt idx="10">
                        <c:v>15456658</c:v>
                      </c:pt>
                      <c:pt idx="11">
                        <c:v>17477448</c:v>
                      </c:pt>
                      <c:pt idx="12">
                        <c:v>15837576</c:v>
                      </c:pt>
                      <c:pt idx="13">
                        <c:v>16922292</c:v>
                      </c:pt>
                      <c:pt idx="14">
                        <c:v>18088920</c:v>
                      </c:pt>
                      <c:pt idx="15">
                        <c:v>18361414</c:v>
                      </c:pt>
                      <c:pt idx="16">
                        <c:v>18840658</c:v>
                      </c:pt>
                      <c:pt idx="17">
                        <c:v>17908912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7D65-4B12-982B-FA8ECD2AEC2F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shell8!$I$1:$I$2</c15:sqref>
                        </c15:formulaRef>
                      </c:ext>
                    </c:extLst>
                    <c:strCache>
                      <c:ptCount val="2"/>
                      <c:pt idx="0">
                        <c:v>400</c:v>
                      </c:pt>
                      <c:pt idx="1">
                        <c:v>l3c_cycles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shell8!$I$3:$I$38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8157867304</c:v>
                      </c:pt>
                      <c:pt idx="1">
                        <c:v>10546638136</c:v>
                      </c:pt>
                      <c:pt idx="2">
                        <c:v>12302381136</c:v>
                      </c:pt>
                      <c:pt idx="3">
                        <c:v>11932030552</c:v>
                      </c:pt>
                      <c:pt idx="4">
                        <c:v>12325677880</c:v>
                      </c:pt>
                      <c:pt idx="5">
                        <c:v>12675136192</c:v>
                      </c:pt>
                      <c:pt idx="6">
                        <c:v>12608077576</c:v>
                      </c:pt>
                      <c:pt idx="7">
                        <c:v>11195156032</c:v>
                      </c:pt>
                      <c:pt idx="8">
                        <c:v>12218300512</c:v>
                      </c:pt>
                      <c:pt idx="9">
                        <c:v>12448804488</c:v>
                      </c:pt>
                      <c:pt idx="10">
                        <c:v>12571377720</c:v>
                      </c:pt>
                      <c:pt idx="11">
                        <c:v>12507226800</c:v>
                      </c:pt>
                      <c:pt idx="12">
                        <c:v>12207850368</c:v>
                      </c:pt>
                      <c:pt idx="13">
                        <c:v>12694286672</c:v>
                      </c:pt>
                      <c:pt idx="14">
                        <c:v>12656009032</c:v>
                      </c:pt>
                      <c:pt idx="15">
                        <c:v>12841684760</c:v>
                      </c:pt>
                      <c:pt idx="16">
                        <c:v>12819220856</c:v>
                      </c:pt>
                      <c:pt idx="17">
                        <c:v>12344032280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7D65-4B12-982B-FA8ECD2AEC2F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shell8!$J$1:$J$2</c15:sqref>
                        </c15:formulaRef>
                      </c:ext>
                    </c:extLst>
                    <c:strCache>
                      <c:ptCount val="2"/>
                      <c:pt idx="0">
                        <c:v>400</c:v>
                      </c:pt>
                      <c:pt idx="1">
                        <c:v>rd_cpipe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shell8!$J$3:$J$38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28734462</c:v>
                      </c:pt>
                      <c:pt idx="1">
                        <c:v>23306882</c:v>
                      </c:pt>
                      <c:pt idx="2">
                        <c:v>25613200</c:v>
                      </c:pt>
                      <c:pt idx="3">
                        <c:v>24748167</c:v>
                      </c:pt>
                      <c:pt idx="4">
                        <c:v>26001408</c:v>
                      </c:pt>
                      <c:pt idx="5">
                        <c:v>26499782</c:v>
                      </c:pt>
                      <c:pt idx="6">
                        <c:v>27188413</c:v>
                      </c:pt>
                      <c:pt idx="7">
                        <c:v>22467192</c:v>
                      </c:pt>
                      <c:pt idx="8">
                        <c:v>26192630</c:v>
                      </c:pt>
                      <c:pt idx="9">
                        <c:v>25827908</c:v>
                      </c:pt>
                      <c:pt idx="10">
                        <c:v>25376520</c:v>
                      </c:pt>
                      <c:pt idx="11">
                        <c:v>27338563</c:v>
                      </c:pt>
                      <c:pt idx="12">
                        <c:v>25148055</c:v>
                      </c:pt>
                      <c:pt idx="13">
                        <c:v>25677431</c:v>
                      </c:pt>
                      <c:pt idx="14">
                        <c:v>27341413</c:v>
                      </c:pt>
                      <c:pt idx="15">
                        <c:v>26126597</c:v>
                      </c:pt>
                      <c:pt idx="16">
                        <c:v>28077622</c:v>
                      </c:pt>
                      <c:pt idx="17">
                        <c:v>26551319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7D65-4B12-982B-FA8ECD2AEC2F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shell8!$K$1:$K$2</c15:sqref>
                        </c15:formulaRef>
                      </c:ext>
                    </c:extLst>
                    <c:strCache>
                      <c:ptCount val="2"/>
                      <c:pt idx="0">
                        <c:v>400</c:v>
                      </c:pt>
                      <c:pt idx="1">
                        <c:v>l3c_ref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shell8!$K$3:$K$38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34690468</c:v>
                      </c:pt>
                      <c:pt idx="1">
                        <c:v>27340765</c:v>
                      </c:pt>
                      <c:pt idx="2">
                        <c:v>29838055</c:v>
                      </c:pt>
                      <c:pt idx="3">
                        <c:v>28902677</c:v>
                      </c:pt>
                      <c:pt idx="4">
                        <c:v>30520074</c:v>
                      </c:pt>
                      <c:pt idx="5">
                        <c:v>30907597</c:v>
                      </c:pt>
                      <c:pt idx="6">
                        <c:v>32043204</c:v>
                      </c:pt>
                      <c:pt idx="7">
                        <c:v>26422402</c:v>
                      </c:pt>
                      <c:pt idx="8">
                        <c:v>30921918</c:v>
                      </c:pt>
                      <c:pt idx="9">
                        <c:v>30473282</c:v>
                      </c:pt>
                      <c:pt idx="10">
                        <c:v>29751947</c:v>
                      </c:pt>
                      <c:pt idx="11">
                        <c:v>31995166</c:v>
                      </c:pt>
                      <c:pt idx="12">
                        <c:v>29650294</c:v>
                      </c:pt>
                      <c:pt idx="13">
                        <c:v>30325214</c:v>
                      </c:pt>
                      <c:pt idx="14">
                        <c:v>32308555</c:v>
                      </c:pt>
                      <c:pt idx="15">
                        <c:v>30990385</c:v>
                      </c:pt>
                      <c:pt idx="16">
                        <c:v>33113473</c:v>
                      </c:pt>
                      <c:pt idx="17">
                        <c:v>31120068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7D65-4B12-982B-FA8ECD2AEC2F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shell8!$L$1:$L$2</c15:sqref>
                        </c15:formulaRef>
                      </c:ext>
                    </c:extLst>
                    <c:strCache>
                      <c:ptCount val="2"/>
                      <c:pt idx="0">
                        <c:v>900</c:v>
                      </c:pt>
                      <c:pt idx="1">
                        <c:v>instructions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shell8!$L$3:$L$38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924242043106</c:v>
                      </c:pt>
                      <c:pt idx="1">
                        <c:v>975120966939</c:v>
                      </c:pt>
                      <c:pt idx="2">
                        <c:v>902119038811</c:v>
                      </c:pt>
                      <c:pt idx="3">
                        <c:v>938441576124</c:v>
                      </c:pt>
                      <c:pt idx="4">
                        <c:v>934392496525</c:v>
                      </c:pt>
                      <c:pt idx="5">
                        <c:v>919113368836</c:v>
                      </c:pt>
                      <c:pt idx="6">
                        <c:v>981146470820</c:v>
                      </c:pt>
                      <c:pt idx="7">
                        <c:v>962408278652</c:v>
                      </c:pt>
                      <c:pt idx="8">
                        <c:v>930186052249</c:v>
                      </c:pt>
                      <c:pt idx="9">
                        <c:v>867050182960</c:v>
                      </c:pt>
                      <c:pt idx="10">
                        <c:v>923923878574</c:v>
                      </c:pt>
                      <c:pt idx="11">
                        <c:v>876678775343</c:v>
                      </c:pt>
                      <c:pt idx="12">
                        <c:v>904181852052</c:v>
                      </c:pt>
                      <c:pt idx="13">
                        <c:v>953339976570</c:v>
                      </c:pt>
                      <c:pt idx="14">
                        <c:v>1025046262285</c:v>
                      </c:pt>
                      <c:pt idx="15">
                        <c:v>995477999108</c:v>
                      </c:pt>
                      <c:pt idx="16">
                        <c:v>1018898441178</c:v>
                      </c:pt>
                      <c:pt idx="17">
                        <c:v>974221225282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7D65-4B12-982B-FA8ECD2AEC2F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shell8!$M$1:$M$2</c15:sqref>
                        </c15:formulaRef>
                      </c:ext>
                    </c:extLst>
                    <c:strCache>
                      <c:ptCount val="2"/>
                      <c:pt idx="0">
                        <c:v>900</c:v>
                      </c:pt>
                      <c:pt idx="1">
                        <c:v>cpu-cycles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shell8!$M$3:$M$38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703605872680</c:v>
                      </c:pt>
                      <c:pt idx="1">
                        <c:v>719795347766</c:v>
                      </c:pt>
                      <c:pt idx="2">
                        <c:v>662941318816</c:v>
                      </c:pt>
                      <c:pt idx="3">
                        <c:v>718222095893</c:v>
                      </c:pt>
                      <c:pt idx="4">
                        <c:v>702912172011</c:v>
                      </c:pt>
                      <c:pt idx="5">
                        <c:v>712480374345</c:v>
                      </c:pt>
                      <c:pt idx="6">
                        <c:v>735181718560</c:v>
                      </c:pt>
                      <c:pt idx="7">
                        <c:v>731123608463</c:v>
                      </c:pt>
                      <c:pt idx="8">
                        <c:v>688137909450</c:v>
                      </c:pt>
                      <c:pt idx="9">
                        <c:v>628083105366</c:v>
                      </c:pt>
                      <c:pt idx="10">
                        <c:v>672803248480</c:v>
                      </c:pt>
                      <c:pt idx="11">
                        <c:v>692898060844</c:v>
                      </c:pt>
                      <c:pt idx="12">
                        <c:v>723363534468</c:v>
                      </c:pt>
                      <c:pt idx="13">
                        <c:v>721233959505</c:v>
                      </c:pt>
                      <c:pt idx="14">
                        <c:v>753182571722</c:v>
                      </c:pt>
                      <c:pt idx="15">
                        <c:v>731212894203</c:v>
                      </c:pt>
                      <c:pt idx="16">
                        <c:v>738209737208</c:v>
                      </c:pt>
                      <c:pt idx="17">
                        <c:v>743745458259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7D65-4B12-982B-FA8ECD2AEC2F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shell8!$N$1:$N$2</c15:sqref>
                        </c15:formulaRef>
                      </c:ext>
                    </c:extLst>
                    <c:strCache>
                      <c:ptCount val="2"/>
                      <c:pt idx="0">
                        <c:v>900</c:v>
                      </c:pt>
                      <c:pt idx="1">
                        <c:v>branch-misses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shell8!$N$3:$N$38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9901510</c:v>
                      </c:pt>
                      <c:pt idx="1">
                        <c:v>9479019</c:v>
                      </c:pt>
                      <c:pt idx="2">
                        <c:v>9253883</c:v>
                      </c:pt>
                      <c:pt idx="3">
                        <c:v>9511259</c:v>
                      </c:pt>
                      <c:pt idx="4">
                        <c:v>9874123</c:v>
                      </c:pt>
                      <c:pt idx="5">
                        <c:v>10065318</c:v>
                      </c:pt>
                      <c:pt idx="6">
                        <c:v>9534351</c:v>
                      </c:pt>
                      <c:pt idx="7">
                        <c:v>9460096</c:v>
                      </c:pt>
                      <c:pt idx="8">
                        <c:v>8608319</c:v>
                      </c:pt>
                      <c:pt idx="9">
                        <c:v>8353654</c:v>
                      </c:pt>
                      <c:pt idx="10">
                        <c:v>9388192</c:v>
                      </c:pt>
                      <c:pt idx="11">
                        <c:v>9295737</c:v>
                      </c:pt>
                      <c:pt idx="12">
                        <c:v>9504815</c:v>
                      </c:pt>
                      <c:pt idx="13">
                        <c:v>8920960</c:v>
                      </c:pt>
                      <c:pt idx="14">
                        <c:v>9424031</c:v>
                      </c:pt>
                      <c:pt idx="15">
                        <c:v>9561940</c:v>
                      </c:pt>
                      <c:pt idx="16">
                        <c:v>9928766</c:v>
                      </c:pt>
                      <c:pt idx="17">
                        <c:v>9794666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7D65-4B12-982B-FA8ECD2AEC2F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shell8!$O$1:$O$2</c15:sqref>
                        </c15:formulaRef>
                      </c:ext>
                    </c:extLst>
                    <c:strCache>
                      <c:ptCount val="2"/>
                      <c:pt idx="0">
                        <c:v>900</c:v>
                      </c:pt>
                      <c:pt idx="1">
                        <c:v>cache-misses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shell8!$O$3:$O$38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49641026</c:v>
                      </c:pt>
                      <c:pt idx="1">
                        <c:v>48476384</c:v>
                      </c:pt>
                      <c:pt idx="2">
                        <c:v>47820010</c:v>
                      </c:pt>
                      <c:pt idx="3">
                        <c:v>50210144</c:v>
                      </c:pt>
                      <c:pt idx="4">
                        <c:v>51338180</c:v>
                      </c:pt>
                      <c:pt idx="5">
                        <c:v>51962089</c:v>
                      </c:pt>
                      <c:pt idx="6">
                        <c:v>50346646</c:v>
                      </c:pt>
                      <c:pt idx="7">
                        <c:v>50328459</c:v>
                      </c:pt>
                      <c:pt idx="8">
                        <c:v>45043537</c:v>
                      </c:pt>
                      <c:pt idx="9">
                        <c:v>44072821</c:v>
                      </c:pt>
                      <c:pt idx="10">
                        <c:v>48745640</c:v>
                      </c:pt>
                      <c:pt idx="11">
                        <c:v>49323417</c:v>
                      </c:pt>
                      <c:pt idx="12">
                        <c:v>50547811</c:v>
                      </c:pt>
                      <c:pt idx="13">
                        <c:v>47017998</c:v>
                      </c:pt>
                      <c:pt idx="14">
                        <c:v>50377596</c:v>
                      </c:pt>
                      <c:pt idx="15">
                        <c:v>50666961</c:v>
                      </c:pt>
                      <c:pt idx="16">
                        <c:v>52336351</c:v>
                      </c:pt>
                      <c:pt idx="17">
                        <c:v>51757901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7D65-4B12-982B-FA8ECD2AEC2F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shell8!$P$1:$P$2</c15:sqref>
                        </c15:formulaRef>
                      </c:ext>
                    </c:extLst>
                    <c:strCache>
                      <c:ptCount val="2"/>
                      <c:pt idx="0">
                        <c:v>900</c:v>
                      </c:pt>
                      <c:pt idx="1">
                        <c:v>LLC-loads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shell8!$P$3:$P$38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51522273</c:v>
                      </c:pt>
                      <c:pt idx="1">
                        <c:v>50119764</c:v>
                      </c:pt>
                      <c:pt idx="2">
                        <c:v>50112008</c:v>
                      </c:pt>
                      <c:pt idx="3">
                        <c:v>52834707</c:v>
                      </c:pt>
                      <c:pt idx="4">
                        <c:v>53396936</c:v>
                      </c:pt>
                      <c:pt idx="5">
                        <c:v>54257249</c:v>
                      </c:pt>
                      <c:pt idx="6">
                        <c:v>52172874</c:v>
                      </c:pt>
                      <c:pt idx="7">
                        <c:v>52066235</c:v>
                      </c:pt>
                      <c:pt idx="8">
                        <c:v>46223850</c:v>
                      </c:pt>
                      <c:pt idx="9">
                        <c:v>45223072</c:v>
                      </c:pt>
                      <c:pt idx="10">
                        <c:v>50768163</c:v>
                      </c:pt>
                      <c:pt idx="11">
                        <c:v>51834368</c:v>
                      </c:pt>
                      <c:pt idx="12">
                        <c:v>52990741</c:v>
                      </c:pt>
                      <c:pt idx="13">
                        <c:v>49007188</c:v>
                      </c:pt>
                      <c:pt idx="14">
                        <c:v>51488550</c:v>
                      </c:pt>
                      <c:pt idx="15">
                        <c:v>52476664</c:v>
                      </c:pt>
                      <c:pt idx="16">
                        <c:v>54169800</c:v>
                      </c:pt>
                      <c:pt idx="17">
                        <c:v>53877590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7D65-4B12-982B-FA8ECD2AEC2F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shell8!$Q$1:$Q$2</c15:sqref>
                        </c15:formulaRef>
                      </c:ext>
                    </c:extLst>
                    <c:strCache>
                      <c:ptCount val="2"/>
                      <c:pt idx="0">
                        <c:v>900</c:v>
                      </c:pt>
                      <c:pt idx="1">
                        <c:v>ddrc_cycles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shell8!$Q$3:$Q$38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17598614230</c:v>
                      </c:pt>
                      <c:pt idx="1">
                        <c:v>18160633744</c:v>
                      </c:pt>
                      <c:pt idx="2">
                        <c:v>16917478034</c:v>
                      </c:pt>
                      <c:pt idx="3">
                        <c:v>17762221040</c:v>
                      </c:pt>
                      <c:pt idx="4">
                        <c:v>17856632948</c:v>
                      </c:pt>
                      <c:pt idx="5">
                        <c:v>18324912194</c:v>
                      </c:pt>
                      <c:pt idx="6">
                        <c:v>18185028108</c:v>
                      </c:pt>
                      <c:pt idx="7">
                        <c:v>18519218866</c:v>
                      </c:pt>
                      <c:pt idx="8">
                        <c:v>18041659346</c:v>
                      </c:pt>
                      <c:pt idx="9">
                        <c:v>14708488110</c:v>
                      </c:pt>
                      <c:pt idx="10">
                        <c:v>17315489588</c:v>
                      </c:pt>
                      <c:pt idx="11">
                        <c:v>17175785086</c:v>
                      </c:pt>
                      <c:pt idx="12">
                        <c:v>17973290126</c:v>
                      </c:pt>
                      <c:pt idx="13">
                        <c:v>18449383338</c:v>
                      </c:pt>
                      <c:pt idx="14">
                        <c:v>18670553648</c:v>
                      </c:pt>
                      <c:pt idx="15">
                        <c:v>18302063512</c:v>
                      </c:pt>
                      <c:pt idx="16">
                        <c:v>18301841618</c:v>
                      </c:pt>
                      <c:pt idx="17">
                        <c:v>19005897960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7D65-4B12-982B-FA8ECD2AEC2F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shell8!$S$1:$S$2</c15:sqref>
                        </c15:formulaRef>
                      </c:ext>
                    </c:extLst>
                    <c:strCache>
                      <c:ptCount val="2"/>
                      <c:pt idx="0">
                        <c:v>900</c:v>
                      </c:pt>
                      <c:pt idx="1">
                        <c:v>flux_rd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shell8!$S$3:$S$38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32985750</c:v>
                      </c:pt>
                      <c:pt idx="1">
                        <c:v>36178070</c:v>
                      </c:pt>
                      <c:pt idx="2">
                        <c:v>38841166</c:v>
                      </c:pt>
                      <c:pt idx="3">
                        <c:v>39330052</c:v>
                      </c:pt>
                      <c:pt idx="4">
                        <c:v>41096318</c:v>
                      </c:pt>
                      <c:pt idx="5">
                        <c:v>44874732</c:v>
                      </c:pt>
                      <c:pt idx="6">
                        <c:v>41164822</c:v>
                      </c:pt>
                      <c:pt idx="7">
                        <c:v>42631270</c:v>
                      </c:pt>
                      <c:pt idx="8">
                        <c:v>40477306</c:v>
                      </c:pt>
                      <c:pt idx="9">
                        <c:v>34091122</c:v>
                      </c:pt>
                      <c:pt idx="10">
                        <c:v>42703572</c:v>
                      </c:pt>
                      <c:pt idx="11">
                        <c:v>42587034</c:v>
                      </c:pt>
                      <c:pt idx="12">
                        <c:v>43173858</c:v>
                      </c:pt>
                      <c:pt idx="13">
                        <c:v>42529856</c:v>
                      </c:pt>
                      <c:pt idx="14">
                        <c:v>43622332</c:v>
                      </c:pt>
                      <c:pt idx="15">
                        <c:v>43342754</c:v>
                      </c:pt>
                      <c:pt idx="16">
                        <c:v>43181842</c:v>
                      </c:pt>
                      <c:pt idx="17">
                        <c:v>44843900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7D65-4B12-982B-FA8ECD2AEC2F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shell8!$T$1:$T$2</c15:sqref>
                        </c15:formulaRef>
                      </c:ext>
                    </c:extLst>
                    <c:strCache>
                      <c:ptCount val="2"/>
                      <c:pt idx="0">
                        <c:v>900</c:v>
                      </c:pt>
                      <c:pt idx="1">
                        <c:v>l3c_cycles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shell8!$T$3:$T$38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27194786776</c:v>
                      </c:pt>
                      <c:pt idx="1">
                        <c:v>27510947584</c:v>
                      </c:pt>
                      <c:pt idx="2">
                        <c:v>25929909920</c:v>
                      </c:pt>
                      <c:pt idx="3">
                        <c:v>27526905008</c:v>
                      </c:pt>
                      <c:pt idx="4">
                        <c:v>27521491864</c:v>
                      </c:pt>
                      <c:pt idx="5">
                        <c:v>28141012816</c:v>
                      </c:pt>
                      <c:pt idx="6">
                        <c:v>28148458072</c:v>
                      </c:pt>
                      <c:pt idx="7">
                        <c:v>28184928408</c:v>
                      </c:pt>
                      <c:pt idx="8">
                        <c:v>26573085360</c:v>
                      </c:pt>
                      <c:pt idx="9">
                        <c:v>23754546416</c:v>
                      </c:pt>
                      <c:pt idx="10">
                        <c:v>25739986104</c:v>
                      </c:pt>
                      <c:pt idx="11">
                        <c:v>26855853352</c:v>
                      </c:pt>
                      <c:pt idx="12">
                        <c:v>28065557792</c:v>
                      </c:pt>
                      <c:pt idx="13">
                        <c:v>28142601424</c:v>
                      </c:pt>
                      <c:pt idx="14">
                        <c:v>28690804744</c:v>
                      </c:pt>
                      <c:pt idx="15">
                        <c:v>28015743600</c:v>
                      </c:pt>
                      <c:pt idx="16">
                        <c:v>28216017816</c:v>
                      </c:pt>
                      <c:pt idx="17">
                        <c:v>28918921216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7D65-4B12-982B-FA8ECD2AEC2F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shell8!$U$1:$U$2</c15:sqref>
                        </c15:formulaRef>
                      </c:ext>
                    </c:extLst>
                    <c:strCache>
                      <c:ptCount val="2"/>
                      <c:pt idx="0">
                        <c:v>900</c:v>
                      </c:pt>
                      <c:pt idx="1">
                        <c:v>rd_cpipe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shell8!$U$3:$U$38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51172454</c:v>
                      </c:pt>
                      <c:pt idx="1">
                        <c:v>49469982</c:v>
                      </c:pt>
                      <c:pt idx="2">
                        <c:v>49328362</c:v>
                      </c:pt>
                      <c:pt idx="3">
                        <c:v>51900421</c:v>
                      </c:pt>
                      <c:pt idx="4">
                        <c:v>52972830</c:v>
                      </c:pt>
                      <c:pt idx="5">
                        <c:v>54065140</c:v>
                      </c:pt>
                      <c:pt idx="6">
                        <c:v>51392520</c:v>
                      </c:pt>
                      <c:pt idx="7">
                        <c:v>51634715</c:v>
                      </c:pt>
                      <c:pt idx="8">
                        <c:v>45950407</c:v>
                      </c:pt>
                      <c:pt idx="9">
                        <c:v>44036950</c:v>
                      </c:pt>
                      <c:pt idx="10">
                        <c:v>49670350</c:v>
                      </c:pt>
                      <c:pt idx="11">
                        <c:v>51272836</c:v>
                      </c:pt>
                      <c:pt idx="12">
                        <c:v>52657904</c:v>
                      </c:pt>
                      <c:pt idx="13">
                        <c:v>48447677</c:v>
                      </c:pt>
                      <c:pt idx="14">
                        <c:v>50824854</c:v>
                      </c:pt>
                      <c:pt idx="15">
                        <c:v>51513155</c:v>
                      </c:pt>
                      <c:pt idx="16">
                        <c:v>53028177</c:v>
                      </c:pt>
                      <c:pt idx="17">
                        <c:v>53306538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7D65-4B12-982B-FA8ECD2AEC2F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shell8!$V$1:$V$2</c15:sqref>
                        </c15:formulaRef>
                      </c:ext>
                    </c:extLst>
                    <c:strCache>
                      <c:ptCount val="2"/>
                      <c:pt idx="0">
                        <c:v>900</c:v>
                      </c:pt>
                      <c:pt idx="1">
                        <c:v>l3c_ref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shell8!$V$3:$V$38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62241379</c:v>
                      </c:pt>
                      <c:pt idx="1">
                        <c:v>60441500</c:v>
                      </c:pt>
                      <c:pt idx="2">
                        <c:v>60425004</c:v>
                      </c:pt>
                      <c:pt idx="3">
                        <c:v>63538197</c:v>
                      </c:pt>
                      <c:pt idx="4">
                        <c:v>64477822</c:v>
                      </c:pt>
                      <c:pt idx="5">
                        <c:v>65609212</c:v>
                      </c:pt>
                      <c:pt idx="6">
                        <c:v>62715998</c:v>
                      </c:pt>
                      <c:pt idx="7">
                        <c:v>62847865</c:v>
                      </c:pt>
                      <c:pt idx="8">
                        <c:v>55945148</c:v>
                      </c:pt>
                      <c:pt idx="9">
                        <c:v>53903989</c:v>
                      </c:pt>
                      <c:pt idx="10">
                        <c:v>60785445</c:v>
                      </c:pt>
                      <c:pt idx="11">
                        <c:v>62514698</c:v>
                      </c:pt>
                      <c:pt idx="12">
                        <c:v>63896362</c:v>
                      </c:pt>
                      <c:pt idx="13">
                        <c:v>59058983</c:v>
                      </c:pt>
                      <c:pt idx="14">
                        <c:v>61971953</c:v>
                      </c:pt>
                      <c:pt idx="15">
                        <c:v>62989549</c:v>
                      </c:pt>
                      <c:pt idx="16">
                        <c:v>64910020</c:v>
                      </c:pt>
                      <c:pt idx="17">
                        <c:v>64897161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7D65-4B12-982B-FA8ECD2AEC2F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shell8!$W$1:$W$2</c15:sqref>
                        </c15:formulaRef>
                      </c:ext>
                    </c:extLst>
                    <c:strCache>
                      <c:ptCount val="2"/>
                      <c:pt idx="0">
                        <c:v>1400</c:v>
                      </c:pt>
                      <c:pt idx="1">
                        <c:v>instructions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shell8!$W$3:$W$38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940284333463</c:v>
                      </c:pt>
                      <c:pt idx="1">
                        <c:v>945030372839</c:v>
                      </c:pt>
                      <c:pt idx="2">
                        <c:v>944527696452</c:v>
                      </c:pt>
                      <c:pt idx="3">
                        <c:v>947580025691</c:v>
                      </c:pt>
                      <c:pt idx="4">
                        <c:v>1030152275979</c:v>
                      </c:pt>
                      <c:pt idx="5">
                        <c:v>974451075043</c:v>
                      </c:pt>
                      <c:pt idx="6">
                        <c:v>1032546514957</c:v>
                      </c:pt>
                      <c:pt idx="7">
                        <c:v>951488852375</c:v>
                      </c:pt>
                      <c:pt idx="8">
                        <c:v>767176546857</c:v>
                      </c:pt>
                      <c:pt idx="9">
                        <c:v>782599810956</c:v>
                      </c:pt>
                      <c:pt idx="10">
                        <c:v>949870532672</c:v>
                      </c:pt>
                      <c:pt idx="11">
                        <c:v>952107994954</c:v>
                      </c:pt>
                      <c:pt idx="12">
                        <c:v>967697227930</c:v>
                      </c:pt>
                      <c:pt idx="13">
                        <c:v>923729881049</c:v>
                      </c:pt>
                      <c:pt idx="14">
                        <c:v>884887052911</c:v>
                      </c:pt>
                      <c:pt idx="15">
                        <c:v>924444983490</c:v>
                      </c:pt>
                      <c:pt idx="16">
                        <c:v>979011038809</c:v>
                      </c:pt>
                      <c:pt idx="17">
                        <c:v>1009929071144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7D65-4B12-982B-FA8ECD2AEC2F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shell8!$X$1:$X$2</c15:sqref>
                        </c15:formulaRef>
                      </c:ext>
                    </c:extLst>
                    <c:strCache>
                      <c:ptCount val="2"/>
                      <c:pt idx="0">
                        <c:v>1400</c:v>
                      </c:pt>
                      <c:pt idx="1">
                        <c:v>cpu-cycles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shell8!$X$3:$X$38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705352832152</c:v>
                      </c:pt>
                      <c:pt idx="1">
                        <c:v>720595844977</c:v>
                      </c:pt>
                      <c:pt idx="2">
                        <c:v>715593609419</c:v>
                      </c:pt>
                      <c:pt idx="3">
                        <c:v>720227835154</c:v>
                      </c:pt>
                      <c:pt idx="4">
                        <c:v>755335059490</c:v>
                      </c:pt>
                      <c:pt idx="5">
                        <c:v>735280981586</c:v>
                      </c:pt>
                      <c:pt idx="6">
                        <c:v>744914714196</c:v>
                      </c:pt>
                      <c:pt idx="7">
                        <c:v>720638580255</c:v>
                      </c:pt>
                      <c:pt idx="8">
                        <c:v>606230025830</c:v>
                      </c:pt>
                      <c:pt idx="9">
                        <c:v>584664723972</c:v>
                      </c:pt>
                      <c:pt idx="10">
                        <c:v>717726813200</c:v>
                      </c:pt>
                      <c:pt idx="11">
                        <c:v>729183093404</c:v>
                      </c:pt>
                      <c:pt idx="12">
                        <c:v>719483386046</c:v>
                      </c:pt>
                      <c:pt idx="13">
                        <c:v>707190311957</c:v>
                      </c:pt>
                      <c:pt idx="14">
                        <c:v>686054252835</c:v>
                      </c:pt>
                      <c:pt idx="15">
                        <c:v>720326945592</c:v>
                      </c:pt>
                      <c:pt idx="16">
                        <c:v>736099201381</c:v>
                      </c:pt>
                      <c:pt idx="17">
                        <c:v>742817947546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7D65-4B12-982B-FA8ECD2AEC2F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shell8!$Y$1:$Y$2</c15:sqref>
                        </c15:formulaRef>
                      </c:ext>
                    </c:extLst>
                    <c:strCache>
                      <c:ptCount val="2"/>
                      <c:pt idx="0">
                        <c:v>1400</c:v>
                      </c:pt>
                      <c:pt idx="1">
                        <c:v>branch-misses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shell8!$Y$3:$Y$38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13006787</c:v>
                      </c:pt>
                      <c:pt idx="1">
                        <c:v>12989559</c:v>
                      </c:pt>
                      <c:pt idx="2">
                        <c:v>12859966</c:v>
                      </c:pt>
                      <c:pt idx="3">
                        <c:v>12132091</c:v>
                      </c:pt>
                      <c:pt idx="4">
                        <c:v>12878783</c:v>
                      </c:pt>
                      <c:pt idx="5">
                        <c:v>12622750</c:v>
                      </c:pt>
                      <c:pt idx="6">
                        <c:v>13732023</c:v>
                      </c:pt>
                      <c:pt idx="7">
                        <c:v>12936147</c:v>
                      </c:pt>
                      <c:pt idx="8">
                        <c:v>10537469</c:v>
                      </c:pt>
                      <c:pt idx="9">
                        <c:v>10753406</c:v>
                      </c:pt>
                      <c:pt idx="10">
                        <c:v>12664477</c:v>
                      </c:pt>
                      <c:pt idx="11">
                        <c:v>12776007</c:v>
                      </c:pt>
                      <c:pt idx="12">
                        <c:v>12504343</c:v>
                      </c:pt>
                      <c:pt idx="13">
                        <c:v>12065021</c:v>
                      </c:pt>
                      <c:pt idx="14">
                        <c:v>12782671</c:v>
                      </c:pt>
                      <c:pt idx="15">
                        <c:v>12506221</c:v>
                      </c:pt>
                      <c:pt idx="16">
                        <c:v>12484777</c:v>
                      </c:pt>
                      <c:pt idx="17">
                        <c:v>13392591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7D65-4B12-982B-FA8ECD2AEC2F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shell8!$Z$1:$Z$2</c15:sqref>
                        </c15:formulaRef>
                      </c:ext>
                    </c:extLst>
                    <c:strCache>
                      <c:ptCount val="2"/>
                      <c:pt idx="0">
                        <c:v>1400</c:v>
                      </c:pt>
                      <c:pt idx="1">
                        <c:v>cache-misses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shell8!$Z$3:$Z$38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66135289</c:v>
                      </c:pt>
                      <c:pt idx="1">
                        <c:v>67125847</c:v>
                      </c:pt>
                      <c:pt idx="2">
                        <c:v>66795925</c:v>
                      </c:pt>
                      <c:pt idx="3">
                        <c:v>64322691</c:v>
                      </c:pt>
                      <c:pt idx="4">
                        <c:v>68466801</c:v>
                      </c:pt>
                      <c:pt idx="5">
                        <c:v>67159493</c:v>
                      </c:pt>
                      <c:pt idx="6">
                        <c:v>72132261</c:v>
                      </c:pt>
                      <c:pt idx="7">
                        <c:v>68071963</c:v>
                      </c:pt>
                      <c:pt idx="8">
                        <c:v>56131289</c:v>
                      </c:pt>
                      <c:pt idx="9">
                        <c:v>56527485</c:v>
                      </c:pt>
                      <c:pt idx="10">
                        <c:v>67249494</c:v>
                      </c:pt>
                      <c:pt idx="11">
                        <c:v>68390898</c:v>
                      </c:pt>
                      <c:pt idx="12">
                        <c:v>66588538</c:v>
                      </c:pt>
                      <c:pt idx="13">
                        <c:v>64530926</c:v>
                      </c:pt>
                      <c:pt idx="14">
                        <c:v>67066575</c:v>
                      </c:pt>
                      <c:pt idx="15">
                        <c:v>65921066</c:v>
                      </c:pt>
                      <c:pt idx="16">
                        <c:v>66061500</c:v>
                      </c:pt>
                      <c:pt idx="17">
                        <c:v>70769381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7D65-4B12-982B-FA8ECD2AEC2F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shell8!$AA$1:$AA$2</c15:sqref>
                        </c15:formulaRef>
                      </c:ext>
                    </c:extLst>
                    <c:strCache>
                      <c:ptCount val="2"/>
                      <c:pt idx="0">
                        <c:v>1400</c:v>
                      </c:pt>
                      <c:pt idx="1">
                        <c:v>LLC-loads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shell8!$AA$3:$AA$38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76044092</c:v>
                      </c:pt>
                      <c:pt idx="1">
                        <c:v>77310943</c:v>
                      </c:pt>
                      <c:pt idx="2">
                        <c:v>76055103</c:v>
                      </c:pt>
                      <c:pt idx="3">
                        <c:v>73578944</c:v>
                      </c:pt>
                      <c:pt idx="4">
                        <c:v>77686446</c:v>
                      </c:pt>
                      <c:pt idx="5">
                        <c:v>76247094</c:v>
                      </c:pt>
                      <c:pt idx="6">
                        <c:v>81335318</c:v>
                      </c:pt>
                      <c:pt idx="7">
                        <c:v>76966820</c:v>
                      </c:pt>
                      <c:pt idx="8">
                        <c:v>64167194</c:v>
                      </c:pt>
                      <c:pt idx="9">
                        <c:v>63655309</c:v>
                      </c:pt>
                      <c:pt idx="10">
                        <c:v>77202074</c:v>
                      </c:pt>
                      <c:pt idx="11">
                        <c:v>78025316</c:v>
                      </c:pt>
                      <c:pt idx="12">
                        <c:v>75482255</c:v>
                      </c:pt>
                      <c:pt idx="13">
                        <c:v>73476583</c:v>
                      </c:pt>
                      <c:pt idx="14">
                        <c:v>75465849</c:v>
                      </c:pt>
                      <c:pt idx="15">
                        <c:v>75009489</c:v>
                      </c:pt>
                      <c:pt idx="16">
                        <c:v>75742377</c:v>
                      </c:pt>
                      <c:pt idx="17">
                        <c:v>80487701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7D65-4B12-982B-FA8ECD2AEC2F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shell8!$AB$1:$AB$2</c15:sqref>
                        </c15:formulaRef>
                      </c:ext>
                    </c:extLst>
                    <c:strCache>
                      <c:ptCount val="2"/>
                      <c:pt idx="0">
                        <c:v>1400</c:v>
                      </c:pt>
                      <c:pt idx="1">
                        <c:v>ddrc_cycles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shell8!$AB$3:$AB$38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17808634572</c:v>
                      </c:pt>
                      <c:pt idx="1">
                        <c:v>18231538256</c:v>
                      </c:pt>
                      <c:pt idx="2">
                        <c:v>18054627062</c:v>
                      </c:pt>
                      <c:pt idx="3">
                        <c:v>17986168198</c:v>
                      </c:pt>
                      <c:pt idx="4">
                        <c:v>18724108110</c:v>
                      </c:pt>
                      <c:pt idx="5">
                        <c:v>18395857826</c:v>
                      </c:pt>
                      <c:pt idx="6">
                        <c:v>18630526180</c:v>
                      </c:pt>
                      <c:pt idx="7">
                        <c:v>18372517172</c:v>
                      </c:pt>
                      <c:pt idx="8">
                        <c:v>16316329782</c:v>
                      </c:pt>
                      <c:pt idx="9">
                        <c:v>13670508134</c:v>
                      </c:pt>
                      <c:pt idx="10">
                        <c:v>17762188180</c:v>
                      </c:pt>
                      <c:pt idx="11">
                        <c:v>18301881412</c:v>
                      </c:pt>
                      <c:pt idx="12">
                        <c:v>18208014916</c:v>
                      </c:pt>
                      <c:pt idx="13">
                        <c:v>17950209420</c:v>
                      </c:pt>
                      <c:pt idx="14">
                        <c:v>17245810160</c:v>
                      </c:pt>
                      <c:pt idx="15">
                        <c:v>18067468716</c:v>
                      </c:pt>
                      <c:pt idx="16">
                        <c:v>18372483912</c:v>
                      </c:pt>
                      <c:pt idx="17">
                        <c:v>18676947288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7D65-4B12-982B-FA8ECD2AEC2F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shell8!$AD$1:$AD$2</c15:sqref>
                        </c15:formulaRef>
                      </c:ext>
                    </c:extLst>
                    <c:strCache>
                      <c:ptCount val="2"/>
                      <c:pt idx="0">
                        <c:v>1400</c:v>
                      </c:pt>
                      <c:pt idx="1">
                        <c:v>flux_rd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shell8!$AD$3:$AD$38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54863972</c:v>
                      </c:pt>
                      <c:pt idx="1">
                        <c:v>62545224</c:v>
                      </c:pt>
                      <c:pt idx="2">
                        <c:v>62114550</c:v>
                      </c:pt>
                      <c:pt idx="3">
                        <c:v>61804344</c:v>
                      </c:pt>
                      <c:pt idx="4">
                        <c:v>64791728</c:v>
                      </c:pt>
                      <c:pt idx="5">
                        <c:v>63164842</c:v>
                      </c:pt>
                      <c:pt idx="6">
                        <c:v>68663684</c:v>
                      </c:pt>
                      <c:pt idx="7">
                        <c:v>65065642</c:v>
                      </c:pt>
                      <c:pt idx="8">
                        <c:v>54099944</c:v>
                      </c:pt>
                      <c:pt idx="9">
                        <c:v>54596640</c:v>
                      </c:pt>
                      <c:pt idx="10">
                        <c:v>64101346</c:v>
                      </c:pt>
                      <c:pt idx="11">
                        <c:v>66910594</c:v>
                      </c:pt>
                      <c:pt idx="12">
                        <c:v>64098928</c:v>
                      </c:pt>
                      <c:pt idx="13">
                        <c:v>61653928</c:v>
                      </c:pt>
                      <c:pt idx="14">
                        <c:v>62632986</c:v>
                      </c:pt>
                      <c:pt idx="15">
                        <c:v>61694422</c:v>
                      </c:pt>
                      <c:pt idx="16">
                        <c:v>64465904</c:v>
                      </c:pt>
                      <c:pt idx="17">
                        <c:v>68582670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7D65-4B12-982B-FA8ECD2AEC2F}"/>
                  </c:ext>
                </c:extLst>
              </c15:ser>
            </c15:filteredLineSeries>
            <c15:filteredLine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shell8!$AE$1:$AE$2</c15:sqref>
                        </c15:formulaRef>
                      </c:ext>
                    </c:extLst>
                    <c:strCache>
                      <c:ptCount val="2"/>
                      <c:pt idx="0">
                        <c:v>1400</c:v>
                      </c:pt>
                      <c:pt idx="1">
                        <c:v>l3c_cycles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shell8!$AE$3:$AE$38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42544227736</c:v>
                      </c:pt>
                      <c:pt idx="1">
                        <c:v>43460909216</c:v>
                      </c:pt>
                      <c:pt idx="2">
                        <c:v>43066106936</c:v>
                      </c:pt>
                      <c:pt idx="3">
                        <c:v>43255740416</c:v>
                      </c:pt>
                      <c:pt idx="4">
                        <c:v>44768121232</c:v>
                      </c:pt>
                      <c:pt idx="5">
                        <c:v>44060766304</c:v>
                      </c:pt>
                      <c:pt idx="6">
                        <c:v>44408131440</c:v>
                      </c:pt>
                      <c:pt idx="7">
                        <c:v>42986371024</c:v>
                      </c:pt>
                      <c:pt idx="8">
                        <c:v>36738546168</c:v>
                      </c:pt>
                      <c:pt idx="9">
                        <c:v>35002297816</c:v>
                      </c:pt>
                      <c:pt idx="10">
                        <c:v>42851035232</c:v>
                      </c:pt>
                      <c:pt idx="11">
                        <c:v>43610920584</c:v>
                      </c:pt>
                      <c:pt idx="12">
                        <c:v>43262124568</c:v>
                      </c:pt>
                      <c:pt idx="13">
                        <c:v>42538875816</c:v>
                      </c:pt>
                      <c:pt idx="14">
                        <c:v>41600974376</c:v>
                      </c:pt>
                      <c:pt idx="15">
                        <c:v>43126187752</c:v>
                      </c:pt>
                      <c:pt idx="16">
                        <c:v>44127400336</c:v>
                      </c:pt>
                      <c:pt idx="17">
                        <c:v>44531112992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7D65-4B12-982B-FA8ECD2AEC2F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shell8!$AF$1:$AF$2</c15:sqref>
                        </c15:formulaRef>
                      </c:ext>
                    </c:extLst>
                    <c:strCache>
                      <c:ptCount val="2"/>
                      <c:pt idx="0">
                        <c:v>1400</c:v>
                      </c:pt>
                      <c:pt idx="1">
                        <c:v>rd_cpipe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shell8!$AF$3:$AF$38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73157311</c:v>
                      </c:pt>
                      <c:pt idx="1">
                        <c:v>74475439</c:v>
                      </c:pt>
                      <c:pt idx="2">
                        <c:v>73373599</c:v>
                      </c:pt>
                      <c:pt idx="3">
                        <c:v>70771430</c:v>
                      </c:pt>
                      <c:pt idx="4">
                        <c:v>74491847</c:v>
                      </c:pt>
                      <c:pt idx="5">
                        <c:v>73448860</c:v>
                      </c:pt>
                      <c:pt idx="6">
                        <c:v>77799581</c:v>
                      </c:pt>
                      <c:pt idx="7">
                        <c:v>74564138</c:v>
                      </c:pt>
                      <c:pt idx="8">
                        <c:v>62722544</c:v>
                      </c:pt>
                      <c:pt idx="9">
                        <c:v>61098022</c:v>
                      </c:pt>
                      <c:pt idx="10">
                        <c:v>73957977</c:v>
                      </c:pt>
                      <c:pt idx="11">
                        <c:v>75090019</c:v>
                      </c:pt>
                      <c:pt idx="12">
                        <c:v>72606512</c:v>
                      </c:pt>
                      <c:pt idx="13">
                        <c:v>70760944</c:v>
                      </c:pt>
                      <c:pt idx="14">
                        <c:v>73439405</c:v>
                      </c:pt>
                      <c:pt idx="15">
                        <c:v>72659938</c:v>
                      </c:pt>
                      <c:pt idx="16">
                        <c:v>72698773</c:v>
                      </c:pt>
                      <c:pt idx="17">
                        <c:v>77262821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7D65-4B12-982B-FA8ECD2AEC2F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shell8!$AG$1:$AG$2</c15:sqref>
                        </c15:formulaRef>
                      </c:ext>
                    </c:extLst>
                    <c:strCache>
                      <c:ptCount val="2"/>
                      <c:pt idx="0">
                        <c:v>1400</c:v>
                      </c:pt>
                      <c:pt idx="1">
                        <c:v>l3c_ref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shell8!$AG$3:$AG$38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90972022</c:v>
                      </c:pt>
                      <c:pt idx="1">
                        <c:v>92504963</c:v>
                      </c:pt>
                      <c:pt idx="2">
                        <c:v>90933353</c:v>
                      </c:pt>
                      <c:pt idx="3">
                        <c:v>87807693</c:v>
                      </c:pt>
                      <c:pt idx="4">
                        <c:v>92591075</c:v>
                      </c:pt>
                      <c:pt idx="5">
                        <c:v>91069686</c:v>
                      </c:pt>
                      <c:pt idx="6">
                        <c:v>96578463</c:v>
                      </c:pt>
                      <c:pt idx="7">
                        <c:v>92113861</c:v>
                      </c:pt>
                      <c:pt idx="8">
                        <c:v>77536310</c:v>
                      </c:pt>
                      <c:pt idx="9">
                        <c:v>75500672</c:v>
                      </c:pt>
                      <c:pt idx="10">
                        <c:v>91963348</c:v>
                      </c:pt>
                      <c:pt idx="11">
                        <c:v>93117364</c:v>
                      </c:pt>
                      <c:pt idx="12">
                        <c:v>89987962</c:v>
                      </c:pt>
                      <c:pt idx="13">
                        <c:v>87811354</c:v>
                      </c:pt>
                      <c:pt idx="14">
                        <c:v>90291782</c:v>
                      </c:pt>
                      <c:pt idx="15">
                        <c:v>89706771</c:v>
                      </c:pt>
                      <c:pt idx="16">
                        <c:v>90228781</c:v>
                      </c:pt>
                      <c:pt idx="17">
                        <c:v>95835051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7D65-4B12-982B-FA8ECD2AEC2F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shell8!$AH$1:$AH$2</c15:sqref>
                        </c15:formulaRef>
                      </c:ext>
                    </c:extLst>
                    <c:strCache>
                      <c:ptCount val="2"/>
                      <c:pt idx="0">
                        <c:v>1900</c:v>
                      </c:pt>
                      <c:pt idx="1">
                        <c:v>instructions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shell8!$AH$3:$AH$38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12873203558</c:v>
                      </c:pt>
                      <c:pt idx="1">
                        <c:v>502522645648</c:v>
                      </c:pt>
                      <c:pt idx="2">
                        <c:v>983690740657</c:v>
                      </c:pt>
                      <c:pt idx="3">
                        <c:v>968023558685</c:v>
                      </c:pt>
                      <c:pt idx="4">
                        <c:v>928534720344</c:v>
                      </c:pt>
                      <c:pt idx="5">
                        <c:v>1006638585079</c:v>
                      </c:pt>
                      <c:pt idx="6">
                        <c:v>956474358051</c:v>
                      </c:pt>
                      <c:pt idx="7">
                        <c:v>892148773934</c:v>
                      </c:pt>
                      <c:pt idx="8">
                        <c:v>868195675017</c:v>
                      </c:pt>
                      <c:pt idx="9">
                        <c:v>946174899324</c:v>
                      </c:pt>
                      <c:pt idx="10">
                        <c:v>975164490657</c:v>
                      </c:pt>
                      <c:pt idx="11">
                        <c:v>1001845139855</c:v>
                      </c:pt>
                      <c:pt idx="12">
                        <c:v>969029785022</c:v>
                      </c:pt>
                      <c:pt idx="13">
                        <c:v>919738880154</c:v>
                      </c:pt>
                      <c:pt idx="14">
                        <c:v>802905982198</c:v>
                      </c:pt>
                      <c:pt idx="15">
                        <c:v>960177371541</c:v>
                      </c:pt>
                      <c:pt idx="16">
                        <c:v>936879813116</c:v>
                      </c:pt>
                      <c:pt idx="17">
                        <c:v>967300198208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7D65-4B12-982B-FA8ECD2AEC2F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shell8!$AI$1:$AI$2</c15:sqref>
                        </c15:formulaRef>
                      </c:ext>
                    </c:extLst>
                    <c:strCache>
                      <c:ptCount val="2"/>
                      <c:pt idx="0">
                        <c:v>1900</c:v>
                      </c:pt>
                      <c:pt idx="1">
                        <c:v>cpu-cycles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shell8!$AI$3:$AI$38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25631788294</c:v>
                      </c:pt>
                      <c:pt idx="1">
                        <c:v>397996980189</c:v>
                      </c:pt>
                      <c:pt idx="2">
                        <c:v>731323143255</c:v>
                      </c:pt>
                      <c:pt idx="3">
                        <c:v>714991990908</c:v>
                      </c:pt>
                      <c:pt idx="4">
                        <c:v>677999886413</c:v>
                      </c:pt>
                      <c:pt idx="5">
                        <c:v>742134329708</c:v>
                      </c:pt>
                      <c:pt idx="6">
                        <c:v>700424517273</c:v>
                      </c:pt>
                      <c:pt idx="7">
                        <c:v>695238173555</c:v>
                      </c:pt>
                      <c:pt idx="8">
                        <c:v>653487797283</c:v>
                      </c:pt>
                      <c:pt idx="9">
                        <c:v>701620633126</c:v>
                      </c:pt>
                      <c:pt idx="10">
                        <c:v>725817847509</c:v>
                      </c:pt>
                      <c:pt idx="11">
                        <c:v>741683848751</c:v>
                      </c:pt>
                      <c:pt idx="12">
                        <c:v>712723021643</c:v>
                      </c:pt>
                      <c:pt idx="13">
                        <c:v>673372561630</c:v>
                      </c:pt>
                      <c:pt idx="14">
                        <c:v>623610872048</c:v>
                      </c:pt>
                      <c:pt idx="15">
                        <c:v>727604650470</c:v>
                      </c:pt>
                      <c:pt idx="16">
                        <c:v>710992698819</c:v>
                      </c:pt>
                      <c:pt idx="17">
                        <c:v>727119692696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7D65-4B12-982B-FA8ECD2AEC2F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shell8!$AJ$1:$AJ$2</c15:sqref>
                        </c15:formulaRef>
                      </c:ext>
                    </c:extLst>
                    <c:strCache>
                      <c:ptCount val="2"/>
                      <c:pt idx="0">
                        <c:v>1900</c:v>
                      </c:pt>
                      <c:pt idx="1">
                        <c:v>branch-misses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shell8!$AJ$3:$AJ$38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5383631</c:v>
                      </c:pt>
                      <c:pt idx="1">
                        <c:v>12966760</c:v>
                      </c:pt>
                      <c:pt idx="2">
                        <c:v>17732087</c:v>
                      </c:pt>
                      <c:pt idx="3">
                        <c:v>16661288</c:v>
                      </c:pt>
                      <c:pt idx="4">
                        <c:v>15596898</c:v>
                      </c:pt>
                      <c:pt idx="5">
                        <c:v>17783320</c:v>
                      </c:pt>
                      <c:pt idx="6">
                        <c:v>16638581</c:v>
                      </c:pt>
                      <c:pt idx="7">
                        <c:v>15821719</c:v>
                      </c:pt>
                      <c:pt idx="8">
                        <c:v>15139774</c:v>
                      </c:pt>
                      <c:pt idx="9">
                        <c:v>16118041</c:v>
                      </c:pt>
                      <c:pt idx="10">
                        <c:v>17011360</c:v>
                      </c:pt>
                      <c:pt idx="11">
                        <c:v>16747638</c:v>
                      </c:pt>
                      <c:pt idx="12">
                        <c:v>15912018</c:v>
                      </c:pt>
                      <c:pt idx="13">
                        <c:v>15677889</c:v>
                      </c:pt>
                      <c:pt idx="14">
                        <c:v>14548790</c:v>
                      </c:pt>
                      <c:pt idx="15">
                        <c:v>16823699</c:v>
                      </c:pt>
                      <c:pt idx="16">
                        <c:v>16172827</c:v>
                      </c:pt>
                      <c:pt idx="17">
                        <c:v>16342666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7D65-4B12-982B-FA8ECD2AEC2F}"/>
                  </c:ext>
                </c:extLst>
              </c15:ser>
            </c15:filteredLineSeries>
            <c15:filteredLine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shell8!$AK$1:$AK$2</c15:sqref>
                        </c15:formulaRef>
                      </c:ext>
                    </c:extLst>
                    <c:strCache>
                      <c:ptCount val="2"/>
                      <c:pt idx="0">
                        <c:v>1900</c:v>
                      </c:pt>
                      <c:pt idx="1">
                        <c:v>cache-misses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shell8!$AK$3:$AK$38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36892972</c:v>
                      </c:pt>
                      <c:pt idx="1">
                        <c:v>72837592</c:v>
                      </c:pt>
                      <c:pt idx="2">
                        <c:v>89745095</c:v>
                      </c:pt>
                      <c:pt idx="3">
                        <c:v>85376187</c:v>
                      </c:pt>
                      <c:pt idx="4">
                        <c:v>79507751</c:v>
                      </c:pt>
                      <c:pt idx="5">
                        <c:v>91806318</c:v>
                      </c:pt>
                      <c:pt idx="6">
                        <c:v>84907757</c:v>
                      </c:pt>
                      <c:pt idx="7">
                        <c:v>81809031</c:v>
                      </c:pt>
                      <c:pt idx="8">
                        <c:v>77848186</c:v>
                      </c:pt>
                      <c:pt idx="9">
                        <c:v>82653866</c:v>
                      </c:pt>
                      <c:pt idx="10">
                        <c:v>86306182</c:v>
                      </c:pt>
                      <c:pt idx="11">
                        <c:v>86582478</c:v>
                      </c:pt>
                      <c:pt idx="12">
                        <c:v>82044548</c:v>
                      </c:pt>
                      <c:pt idx="13">
                        <c:v>80553996</c:v>
                      </c:pt>
                      <c:pt idx="14">
                        <c:v>74502098</c:v>
                      </c:pt>
                      <c:pt idx="15">
                        <c:v>86697217</c:v>
                      </c:pt>
                      <c:pt idx="16">
                        <c:v>83623089</c:v>
                      </c:pt>
                      <c:pt idx="17">
                        <c:v>84736468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7D65-4B12-982B-FA8ECD2AEC2F}"/>
                  </c:ext>
                </c:extLst>
              </c15:ser>
            </c15:filteredLineSeries>
            <c15:filteredLine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shell8!$AL$1:$AL$2</c15:sqref>
                        </c15:formulaRef>
                      </c:ext>
                    </c:extLst>
                    <c:strCache>
                      <c:ptCount val="2"/>
                      <c:pt idx="0">
                        <c:v>1900</c:v>
                      </c:pt>
                      <c:pt idx="1">
                        <c:v>LLC-loads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shell8!$AL$3:$AL$38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49912680</c:v>
                      </c:pt>
                      <c:pt idx="1">
                        <c:v>97957123</c:v>
                      </c:pt>
                      <c:pt idx="2">
                        <c:v>114031331</c:v>
                      </c:pt>
                      <c:pt idx="3">
                        <c:v>108320887</c:v>
                      </c:pt>
                      <c:pt idx="4">
                        <c:v>99374433</c:v>
                      </c:pt>
                      <c:pt idx="5">
                        <c:v>115539683</c:v>
                      </c:pt>
                      <c:pt idx="6">
                        <c:v>107156536</c:v>
                      </c:pt>
                      <c:pt idx="7">
                        <c:v>103443033</c:v>
                      </c:pt>
                      <c:pt idx="8">
                        <c:v>98385956</c:v>
                      </c:pt>
                      <c:pt idx="9">
                        <c:v>104421486</c:v>
                      </c:pt>
                      <c:pt idx="10">
                        <c:v>108525269</c:v>
                      </c:pt>
                      <c:pt idx="11">
                        <c:v>108850809</c:v>
                      </c:pt>
                      <c:pt idx="12">
                        <c:v>103973330</c:v>
                      </c:pt>
                      <c:pt idx="13">
                        <c:v>102151693</c:v>
                      </c:pt>
                      <c:pt idx="14">
                        <c:v>94739482</c:v>
                      </c:pt>
                      <c:pt idx="15">
                        <c:v>110359041</c:v>
                      </c:pt>
                      <c:pt idx="16">
                        <c:v>105642704</c:v>
                      </c:pt>
                      <c:pt idx="17">
                        <c:v>106978853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7D65-4B12-982B-FA8ECD2AEC2F}"/>
                  </c:ext>
                </c:extLst>
              </c15:ser>
            </c15:filteredLineSeries>
            <c15:filteredLine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shell8!$AM$1:$AM$2</c15:sqref>
                        </c15:formulaRef>
                      </c:ext>
                    </c:extLst>
                    <c:strCache>
                      <c:ptCount val="2"/>
                      <c:pt idx="0">
                        <c:v>1900</c:v>
                      </c:pt>
                      <c:pt idx="1">
                        <c:v>ddrc_cycles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shell8!$AM$3:$AM$38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11862181870</c:v>
                      </c:pt>
                      <c:pt idx="1">
                        <c:v>13948504968</c:v>
                      </c:pt>
                      <c:pt idx="2">
                        <c:v>18308489774</c:v>
                      </c:pt>
                      <c:pt idx="3">
                        <c:v>18295413706</c:v>
                      </c:pt>
                      <c:pt idx="4">
                        <c:v>16471682780</c:v>
                      </c:pt>
                      <c:pt idx="5">
                        <c:v>18771229612</c:v>
                      </c:pt>
                      <c:pt idx="6">
                        <c:v>17926470856</c:v>
                      </c:pt>
                      <c:pt idx="7">
                        <c:v>17856710756</c:v>
                      </c:pt>
                      <c:pt idx="8">
                        <c:v>16213145770</c:v>
                      </c:pt>
                      <c:pt idx="9">
                        <c:v>17950006582</c:v>
                      </c:pt>
                      <c:pt idx="10">
                        <c:v>18090563432</c:v>
                      </c:pt>
                      <c:pt idx="11">
                        <c:v>18442705702</c:v>
                      </c:pt>
                      <c:pt idx="12">
                        <c:v>18043988790</c:v>
                      </c:pt>
                      <c:pt idx="13">
                        <c:v>17717036346</c:v>
                      </c:pt>
                      <c:pt idx="14">
                        <c:v>15038563056</c:v>
                      </c:pt>
                      <c:pt idx="15">
                        <c:v>18372500866</c:v>
                      </c:pt>
                      <c:pt idx="16">
                        <c:v>17808959256</c:v>
                      </c:pt>
                      <c:pt idx="17">
                        <c:v>18278538388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7D65-4B12-982B-FA8ECD2AEC2F}"/>
                  </c:ext>
                </c:extLst>
              </c15:ser>
            </c15:filteredLineSeries>
            <c15:filteredLine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shell8!$AO$1:$AO$2</c15:sqref>
                        </c15:formulaRef>
                      </c:ext>
                    </c:extLst>
                    <c:strCache>
                      <c:ptCount val="2"/>
                      <c:pt idx="0">
                        <c:v>1900</c:v>
                      </c:pt>
                      <c:pt idx="1">
                        <c:v>flux_rd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shell8!$AO$3:$AO$38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51677874</c:v>
                      </c:pt>
                      <c:pt idx="1">
                        <c:v>73195848</c:v>
                      </c:pt>
                      <c:pt idx="2">
                        <c:v>88984534</c:v>
                      </c:pt>
                      <c:pt idx="3">
                        <c:v>89659496</c:v>
                      </c:pt>
                      <c:pt idx="4">
                        <c:v>81885504</c:v>
                      </c:pt>
                      <c:pt idx="5">
                        <c:v>97612882</c:v>
                      </c:pt>
                      <c:pt idx="6">
                        <c:v>89865350</c:v>
                      </c:pt>
                      <c:pt idx="7">
                        <c:v>90100122</c:v>
                      </c:pt>
                      <c:pt idx="8">
                        <c:v>82701646</c:v>
                      </c:pt>
                      <c:pt idx="9">
                        <c:v>90559940</c:v>
                      </c:pt>
                      <c:pt idx="10">
                        <c:v>92626552</c:v>
                      </c:pt>
                      <c:pt idx="11">
                        <c:v>95162536</c:v>
                      </c:pt>
                      <c:pt idx="12">
                        <c:v>88749824</c:v>
                      </c:pt>
                      <c:pt idx="13">
                        <c:v>89372604</c:v>
                      </c:pt>
                      <c:pt idx="14">
                        <c:v>76767590</c:v>
                      </c:pt>
                      <c:pt idx="15">
                        <c:v>94703976</c:v>
                      </c:pt>
                      <c:pt idx="16">
                        <c:v>90997528</c:v>
                      </c:pt>
                      <c:pt idx="17">
                        <c:v>90697084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7D65-4B12-982B-FA8ECD2AEC2F}"/>
                  </c:ext>
                </c:extLst>
              </c15:ser>
            </c15:filteredLineSeries>
            <c15:filteredLine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shell8!$AP$1:$AP$2</c15:sqref>
                        </c15:formulaRef>
                      </c:ext>
                    </c:extLst>
                    <c:strCache>
                      <c:ptCount val="2"/>
                      <c:pt idx="0">
                        <c:v>1900</c:v>
                      </c:pt>
                      <c:pt idx="1">
                        <c:v>l3c_cycles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shell8!$AP$3:$AP$38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38719387432</c:v>
                      </c:pt>
                      <c:pt idx="1">
                        <c:v>49725017224</c:v>
                      </c:pt>
                      <c:pt idx="2">
                        <c:v>59441034336</c:v>
                      </c:pt>
                      <c:pt idx="3">
                        <c:v>58251075968</c:v>
                      </c:pt>
                      <c:pt idx="4">
                        <c:v>54485103048</c:v>
                      </c:pt>
                      <c:pt idx="5">
                        <c:v>60480749352</c:v>
                      </c:pt>
                      <c:pt idx="6">
                        <c:v>57469480824</c:v>
                      </c:pt>
                      <c:pt idx="7">
                        <c:v>57333310728</c:v>
                      </c:pt>
                      <c:pt idx="8">
                        <c:v>53507174352</c:v>
                      </c:pt>
                      <c:pt idx="9">
                        <c:v>57775769472</c:v>
                      </c:pt>
                      <c:pt idx="10">
                        <c:v>59112234616</c:v>
                      </c:pt>
                      <c:pt idx="11">
                        <c:v>59872476192</c:v>
                      </c:pt>
                      <c:pt idx="12">
                        <c:v>57744987528</c:v>
                      </c:pt>
                      <c:pt idx="13">
                        <c:v>55666289352</c:v>
                      </c:pt>
                      <c:pt idx="14">
                        <c:v>50900764808</c:v>
                      </c:pt>
                      <c:pt idx="15">
                        <c:v>59278662408</c:v>
                      </c:pt>
                      <c:pt idx="16">
                        <c:v>57913343816</c:v>
                      </c:pt>
                      <c:pt idx="17">
                        <c:v>58877507360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7D65-4B12-982B-FA8ECD2AEC2F}"/>
                  </c:ext>
                </c:extLst>
              </c15:ser>
            </c15:filteredLineSeries>
            <c15:filteredLine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shell8!$AQ$1:$AQ$2</c15:sqref>
                        </c15:formulaRef>
                      </c:ext>
                    </c:extLst>
                    <c:strCache>
                      <c:ptCount val="2"/>
                      <c:pt idx="0">
                        <c:v>1900</c:v>
                      </c:pt>
                      <c:pt idx="1">
                        <c:v>rd_cpipe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shell8!$AQ$3:$AQ$38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50338826</c:v>
                      </c:pt>
                      <c:pt idx="1">
                        <c:v>94676931</c:v>
                      </c:pt>
                      <c:pt idx="2">
                        <c:v>108287693</c:v>
                      </c:pt>
                      <c:pt idx="3">
                        <c:v>102639357</c:v>
                      </c:pt>
                      <c:pt idx="4">
                        <c:v>94224716</c:v>
                      </c:pt>
                      <c:pt idx="5">
                        <c:v>109833546</c:v>
                      </c:pt>
                      <c:pt idx="6">
                        <c:v>101829551</c:v>
                      </c:pt>
                      <c:pt idx="7">
                        <c:v>99085827</c:v>
                      </c:pt>
                      <c:pt idx="8">
                        <c:v>93486102</c:v>
                      </c:pt>
                      <c:pt idx="9">
                        <c:v>99471847</c:v>
                      </c:pt>
                      <c:pt idx="10">
                        <c:v>103237430</c:v>
                      </c:pt>
                      <c:pt idx="11">
                        <c:v>103521578</c:v>
                      </c:pt>
                      <c:pt idx="12">
                        <c:v>98440639</c:v>
                      </c:pt>
                      <c:pt idx="13">
                        <c:v>97325970</c:v>
                      </c:pt>
                      <c:pt idx="14">
                        <c:v>90043568</c:v>
                      </c:pt>
                      <c:pt idx="15">
                        <c:v>104990789</c:v>
                      </c:pt>
                      <c:pt idx="16">
                        <c:v>100427588</c:v>
                      </c:pt>
                      <c:pt idx="17">
                        <c:v>101897327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7D65-4B12-982B-FA8ECD2AEC2F}"/>
                  </c:ext>
                </c:extLst>
              </c15:ser>
            </c15:filteredLineSeries>
            <c15:filteredLine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shell8!$AR$1:$AR$2</c15:sqref>
                        </c15:formulaRef>
                      </c:ext>
                    </c:extLst>
                    <c:strCache>
                      <c:ptCount val="2"/>
                      <c:pt idx="0">
                        <c:v>1900</c:v>
                      </c:pt>
                      <c:pt idx="1">
                        <c:v>l3c_ref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shell8!$AR$3:$AR$38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61056323</c:v>
                      </c:pt>
                      <c:pt idx="1">
                        <c:v>118542416</c:v>
                      </c:pt>
                      <c:pt idx="2">
                        <c:v>136186341</c:v>
                      </c:pt>
                      <c:pt idx="3">
                        <c:v>129308200</c:v>
                      </c:pt>
                      <c:pt idx="4">
                        <c:v>118014836</c:v>
                      </c:pt>
                      <c:pt idx="5">
                        <c:v>137956401</c:v>
                      </c:pt>
                      <c:pt idx="6">
                        <c:v>127812026</c:v>
                      </c:pt>
                      <c:pt idx="7">
                        <c:v>124024585</c:v>
                      </c:pt>
                      <c:pt idx="8">
                        <c:v>117125514</c:v>
                      </c:pt>
                      <c:pt idx="9">
                        <c:v>124698047</c:v>
                      </c:pt>
                      <c:pt idx="10">
                        <c:v>129318696</c:v>
                      </c:pt>
                      <c:pt idx="11">
                        <c:v>129817272</c:v>
                      </c:pt>
                      <c:pt idx="12">
                        <c:v>123737531</c:v>
                      </c:pt>
                      <c:pt idx="13">
                        <c:v>122207886</c:v>
                      </c:pt>
                      <c:pt idx="14">
                        <c:v>112758831</c:v>
                      </c:pt>
                      <c:pt idx="15">
                        <c:v>131863102</c:v>
                      </c:pt>
                      <c:pt idx="16">
                        <c:v>125928717</c:v>
                      </c:pt>
                      <c:pt idx="17">
                        <c:v>127896310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7D65-4B12-982B-FA8ECD2AEC2F}"/>
                  </c:ext>
                </c:extLst>
              </c15:ser>
            </c15:filteredLineSeries>
            <c15:filteredLine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shell8!$AS$1:$AS$2</c15:sqref>
                        </c15:formulaRef>
                      </c:ext>
                    </c:extLst>
                    <c:strCache>
                      <c:ptCount val="2"/>
                      <c:pt idx="0">
                        <c:v>2400</c:v>
                      </c:pt>
                      <c:pt idx="1">
                        <c:v>instructions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shell8!$AS$3:$AS$38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17477759914</c:v>
                      </c:pt>
                      <c:pt idx="1">
                        <c:v>384337061884</c:v>
                      </c:pt>
                      <c:pt idx="2">
                        <c:v>989023329767</c:v>
                      </c:pt>
                      <c:pt idx="3">
                        <c:v>1000820072879</c:v>
                      </c:pt>
                      <c:pt idx="4">
                        <c:v>979079844672</c:v>
                      </c:pt>
                      <c:pt idx="5">
                        <c:v>838207557859</c:v>
                      </c:pt>
                      <c:pt idx="6">
                        <c:v>919701735256</c:v>
                      </c:pt>
                      <c:pt idx="7">
                        <c:v>963330462467</c:v>
                      </c:pt>
                      <c:pt idx="8">
                        <c:v>948525449693</c:v>
                      </c:pt>
                      <c:pt idx="9">
                        <c:v>943335569212</c:v>
                      </c:pt>
                      <c:pt idx="10">
                        <c:v>991013721616</c:v>
                      </c:pt>
                      <c:pt idx="11">
                        <c:v>935360609406</c:v>
                      </c:pt>
                      <c:pt idx="12">
                        <c:v>943885444591</c:v>
                      </c:pt>
                      <c:pt idx="13">
                        <c:v>881298774620</c:v>
                      </c:pt>
                      <c:pt idx="14">
                        <c:v>838582591338</c:v>
                      </c:pt>
                      <c:pt idx="15">
                        <c:v>986268915281</c:v>
                      </c:pt>
                      <c:pt idx="16">
                        <c:v>938324352464</c:v>
                      </c:pt>
                      <c:pt idx="17">
                        <c:v>994832342853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7D65-4B12-982B-FA8ECD2AEC2F}"/>
                  </c:ext>
                </c:extLst>
              </c15:ser>
            </c15:filteredLineSeries>
            <c15:filteredLine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shell8!$AT$1:$AT$2</c15:sqref>
                        </c15:formulaRef>
                      </c:ext>
                    </c:extLst>
                    <c:strCache>
                      <c:ptCount val="2"/>
                      <c:pt idx="0">
                        <c:v>2400</c:v>
                      </c:pt>
                      <c:pt idx="1">
                        <c:v>cpu-cycles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shell8!$AT$3:$AT$38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29699439433</c:v>
                      </c:pt>
                      <c:pt idx="1">
                        <c:v>315892555407</c:v>
                      </c:pt>
                      <c:pt idx="2">
                        <c:v>737618689722</c:v>
                      </c:pt>
                      <c:pt idx="3">
                        <c:v>746688891556</c:v>
                      </c:pt>
                      <c:pt idx="4">
                        <c:v>728169733429</c:v>
                      </c:pt>
                      <c:pt idx="5">
                        <c:v>624692393293</c:v>
                      </c:pt>
                      <c:pt idx="6">
                        <c:v>709003653655</c:v>
                      </c:pt>
                      <c:pt idx="7">
                        <c:v>727883547512</c:v>
                      </c:pt>
                      <c:pt idx="8">
                        <c:v>711811424654</c:v>
                      </c:pt>
                      <c:pt idx="9">
                        <c:v>693082328411</c:v>
                      </c:pt>
                      <c:pt idx="10">
                        <c:v>742019304357</c:v>
                      </c:pt>
                      <c:pt idx="11">
                        <c:v>695367657569</c:v>
                      </c:pt>
                      <c:pt idx="12">
                        <c:v>701699903926</c:v>
                      </c:pt>
                      <c:pt idx="13">
                        <c:v>701731594525</c:v>
                      </c:pt>
                      <c:pt idx="14">
                        <c:v>633541841526</c:v>
                      </c:pt>
                      <c:pt idx="15">
                        <c:v>733284951964</c:v>
                      </c:pt>
                      <c:pt idx="16">
                        <c:v>713096204519</c:v>
                      </c:pt>
                      <c:pt idx="17">
                        <c:v>740063391147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7D65-4B12-982B-FA8ECD2AEC2F}"/>
                  </c:ext>
                </c:extLst>
              </c15:ser>
            </c15:filteredLineSeries>
            <c15:filteredLine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shell8!$AU$1:$AU$2</c15:sqref>
                        </c15:formulaRef>
                      </c:ext>
                    </c:extLst>
                    <c:strCache>
                      <c:ptCount val="2"/>
                      <c:pt idx="0">
                        <c:v>2400</c:v>
                      </c:pt>
                      <c:pt idx="1">
                        <c:v>branch-misses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shell8!$AU$3:$AU$38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4881110</c:v>
                      </c:pt>
                      <c:pt idx="1">
                        <c:v>14404160</c:v>
                      </c:pt>
                      <c:pt idx="2">
                        <c:v>19186770</c:v>
                      </c:pt>
                      <c:pt idx="3">
                        <c:v>19781817</c:v>
                      </c:pt>
                      <c:pt idx="4">
                        <c:v>18382250</c:v>
                      </c:pt>
                      <c:pt idx="5">
                        <c:v>16670303</c:v>
                      </c:pt>
                      <c:pt idx="6">
                        <c:v>17922118</c:v>
                      </c:pt>
                      <c:pt idx="7">
                        <c:v>18126691</c:v>
                      </c:pt>
                      <c:pt idx="8">
                        <c:v>17594249</c:v>
                      </c:pt>
                      <c:pt idx="9">
                        <c:v>17337444</c:v>
                      </c:pt>
                      <c:pt idx="10">
                        <c:v>18265583</c:v>
                      </c:pt>
                      <c:pt idx="11">
                        <c:v>18376794</c:v>
                      </c:pt>
                      <c:pt idx="12">
                        <c:v>17764255</c:v>
                      </c:pt>
                      <c:pt idx="13">
                        <c:v>17311798</c:v>
                      </c:pt>
                      <c:pt idx="14">
                        <c:v>16135347</c:v>
                      </c:pt>
                      <c:pt idx="15">
                        <c:v>18442006</c:v>
                      </c:pt>
                      <c:pt idx="16">
                        <c:v>17527892</c:v>
                      </c:pt>
                      <c:pt idx="17">
                        <c:v>18398052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7D65-4B12-982B-FA8ECD2AEC2F}"/>
                  </c:ext>
                </c:extLst>
              </c15:ser>
            </c15:filteredLineSeries>
            <c15:filteredLine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shell8!$AV$1:$AV$2</c15:sqref>
                        </c15:formulaRef>
                      </c:ext>
                    </c:extLst>
                    <c:strCache>
                      <c:ptCount val="2"/>
                      <c:pt idx="0">
                        <c:v>2400</c:v>
                      </c:pt>
                      <c:pt idx="1">
                        <c:v>cache-misses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shell8!$AV$3:$AV$38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32312511</c:v>
                      </c:pt>
                      <c:pt idx="1">
                        <c:v>82650115</c:v>
                      </c:pt>
                      <c:pt idx="2">
                        <c:v>99116940</c:v>
                      </c:pt>
                      <c:pt idx="3">
                        <c:v>102300963</c:v>
                      </c:pt>
                      <c:pt idx="4">
                        <c:v>95978565</c:v>
                      </c:pt>
                      <c:pt idx="5">
                        <c:v>87376082</c:v>
                      </c:pt>
                      <c:pt idx="6">
                        <c:v>93881685</c:v>
                      </c:pt>
                      <c:pt idx="7">
                        <c:v>94665007</c:v>
                      </c:pt>
                      <c:pt idx="8">
                        <c:v>92426218</c:v>
                      </c:pt>
                      <c:pt idx="9">
                        <c:v>90494536</c:v>
                      </c:pt>
                      <c:pt idx="10">
                        <c:v>95953504</c:v>
                      </c:pt>
                      <c:pt idx="11">
                        <c:v>95408595</c:v>
                      </c:pt>
                      <c:pt idx="12">
                        <c:v>92570795</c:v>
                      </c:pt>
                      <c:pt idx="13">
                        <c:v>91196788</c:v>
                      </c:pt>
                      <c:pt idx="14">
                        <c:v>83692629</c:v>
                      </c:pt>
                      <c:pt idx="15">
                        <c:v>95708937</c:v>
                      </c:pt>
                      <c:pt idx="16">
                        <c:v>92431571</c:v>
                      </c:pt>
                      <c:pt idx="17">
                        <c:v>95208862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7D65-4B12-982B-FA8ECD2AEC2F}"/>
                  </c:ext>
                </c:extLst>
              </c15:ser>
            </c15:filteredLineSeries>
            <c15:filteredLine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shell8!$AW$1:$AW$2</c15:sqref>
                        </c15:formulaRef>
                      </c:ext>
                    </c:extLst>
                    <c:strCache>
                      <c:ptCount val="2"/>
                      <c:pt idx="0">
                        <c:v>2400</c:v>
                      </c:pt>
                      <c:pt idx="1">
                        <c:v>LLC-loads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shell8!$AW$3:$AW$38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44475872</c:v>
                      </c:pt>
                      <c:pt idx="1">
                        <c:v>118003667</c:v>
                      </c:pt>
                      <c:pt idx="2">
                        <c:v>126335017</c:v>
                      </c:pt>
                      <c:pt idx="3">
                        <c:v>130549217</c:v>
                      </c:pt>
                      <c:pt idx="4">
                        <c:v>123745085</c:v>
                      </c:pt>
                      <c:pt idx="5">
                        <c:v>113367956</c:v>
                      </c:pt>
                      <c:pt idx="6">
                        <c:v>120468977</c:v>
                      </c:pt>
                      <c:pt idx="7">
                        <c:v>122733355</c:v>
                      </c:pt>
                      <c:pt idx="8">
                        <c:v>118997682</c:v>
                      </c:pt>
                      <c:pt idx="9">
                        <c:v>115070780</c:v>
                      </c:pt>
                      <c:pt idx="10">
                        <c:v>123501478</c:v>
                      </c:pt>
                      <c:pt idx="11">
                        <c:v>123294236</c:v>
                      </c:pt>
                      <c:pt idx="12">
                        <c:v>119280977</c:v>
                      </c:pt>
                      <c:pt idx="13">
                        <c:v>119054672</c:v>
                      </c:pt>
                      <c:pt idx="14">
                        <c:v>106653319</c:v>
                      </c:pt>
                      <c:pt idx="15">
                        <c:v>122201659</c:v>
                      </c:pt>
                      <c:pt idx="16">
                        <c:v>120834828</c:v>
                      </c:pt>
                      <c:pt idx="17">
                        <c:v>121953387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2-7D65-4B12-982B-FA8ECD2AEC2F}"/>
                  </c:ext>
                </c:extLst>
              </c15:ser>
            </c15:filteredLineSeries>
            <c15:filteredLine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shell8!$AX$1:$AX$2</c15:sqref>
                        </c15:formulaRef>
                      </c:ext>
                    </c:extLst>
                    <c:strCache>
                      <c:ptCount val="2"/>
                      <c:pt idx="0">
                        <c:v>2400</c:v>
                      </c:pt>
                      <c:pt idx="1">
                        <c:v>ddrc_cycles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shell8!$AX$3:$AX$38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12165956214</c:v>
                      </c:pt>
                      <c:pt idx="1">
                        <c:v>13971488782</c:v>
                      </c:pt>
                      <c:pt idx="2">
                        <c:v>18331911336</c:v>
                      </c:pt>
                      <c:pt idx="3">
                        <c:v>18999307084</c:v>
                      </c:pt>
                      <c:pt idx="4">
                        <c:v>18325361228</c:v>
                      </c:pt>
                      <c:pt idx="5">
                        <c:v>16618827878</c:v>
                      </c:pt>
                      <c:pt idx="6">
                        <c:v>17433830190</c:v>
                      </c:pt>
                      <c:pt idx="7">
                        <c:v>18201816278</c:v>
                      </c:pt>
                      <c:pt idx="8">
                        <c:v>18107604174</c:v>
                      </c:pt>
                      <c:pt idx="9">
                        <c:v>17158629558</c:v>
                      </c:pt>
                      <c:pt idx="10">
                        <c:v>18536565480</c:v>
                      </c:pt>
                      <c:pt idx="11">
                        <c:v>17785768072</c:v>
                      </c:pt>
                      <c:pt idx="12">
                        <c:v>17738786612</c:v>
                      </c:pt>
                      <c:pt idx="13">
                        <c:v>18208009966</c:v>
                      </c:pt>
                      <c:pt idx="14">
                        <c:v>15815240746</c:v>
                      </c:pt>
                      <c:pt idx="15">
                        <c:v>18372172640</c:v>
                      </c:pt>
                      <c:pt idx="16">
                        <c:v>17902686540</c:v>
                      </c:pt>
                      <c:pt idx="17">
                        <c:v>18466080622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7D65-4B12-982B-FA8ECD2AEC2F}"/>
                  </c:ext>
                </c:extLst>
              </c15:ser>
            </c15:filteredLineSeries>
            <c15:filteredLineSeries>
              <c15:ser>
                <c:idx val="51"/>
                <c:order val="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shell8!$AZ$1:$AZ$2</c15:sqref>
                        </c15:formulaRef>
                      </c:ext>
                    </c:extLst>
                    <c:strCache>
                      <c:ptCount val="2"/>
                      <c:pt idx="0">
                        <c:v>2400</c:v>
                      </c:pt>
                      <c:pt idx="1">
                        <c:v>flux_rd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shell8!$AZ$3:$AZ$38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40811422</c:v>
                      </c:pt>
                      <c:pt idx="1">
                        <c:v>91288674</c:v>
                      </c:pt>
                      <c:pt idx="2">
                        <c:v>92865420</c:v>
                      </c:pt>
                      <c:pt idx="3">
                        <c:v>112675732</c:v>
                      </c:pt>
                      <c:pt idx="4">
                        <c:v>105788350</c:v>
                      </c:pt>
                      <c:pt idx="5">
                        <c:v>99634222</c:v>
                      </c:pt>
                      <c:pt idx="6">
                        <c:v>101905144</c:v>
                      </c:pt>
                      <c:pt idx="7">
                        <c:v>105592528</c:v>
                      </c:pt>
                      <c:pt idx="8">
                        <c:v>106169946</c:v>
                      </c:pt>
                      <c:pt idx="9">
                        <c:v>96386508</c:v>
                      </c:pt>
                      <c:pt idx="10">
                        <c:v>106696646</c:v>
                      </c:pt>
                      <c:pt idx="11">
                        <c:v>106045398</c:v>
                      </c:pt>
                      <c:pt idx="12">
                        <c:v>102720082</c:v>
                      </c:pt>
                      <c:pt idx="13">
                        <c:v>104795590</c:v>
                      </c:pt>
                      <c:pt idx="14">
                        <c:v>88616934</c:v>
                      </c:pt>
                      <c:pt idx="15">
                        <c:v>105138364</c:v>
                      </c:pt>
                      <c:pt idx="16">
                        <c:v>103289816</c:v>
                      </c:pt>
                      <c:pt idx="17">
                        <c:v>102607332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4-7D65-4B12-982B-FA8ECD2AEC2F}"/>
                  </c:ext>
                </c:extLst>
              </c15:ser>
            </c15:filteredLineSeries>
            <c15:filteredLineSeries>
              <c15:ser>
                <c:idx val="52"/>
                <c:order val="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shell8!$BA$1:$BA$2</c15:sqref>
                        </c15:formulaRef>
                      </c:ext>
                    </c:extLst>
                    <c:strCache>
                      <c:ptCount val="2"/>
                      <c:pt idx="0">
                        <c:v>2400</c:v>
                      </c:pt>
                      <c:pt idx="1">
                        <c:v>l3c_cycles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shell8!$BA$3:$BA$38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50862084440</c:v>
                      </c:pt>
                      <c:pt idx="1">
                        <c:v>61805087264</c:v>
                      </c:pt>
                      <c:pt idx="2">
                        <c:v>75775427248</c:v>
                      </c:pt>
                      <c:pt idx="3">
                        <c:v>77498261200</c:v>
                      </c:pt>
                      <c:pt idx="4">
                        <c:v>74313632904</c:v>
                      </c:pt>
                      <c:pt idx="5">
                        <c:v>66187656128</c:v>
                      </c:pt>
                      <c:pt idx="6">
                        <c:v>73696707992</c:v>
                      </c:pt>
                      <c:pt idx="7">
                        <c:v>74522180472</c:v>
                      </c:pt>
                      <c:pt idx="8">
                        <c:v>72942495264</c:v>
                      </c:pt>
                      <c:pt idx="9">
                        <c:v>70759948120</c:v>
                      </c:pt>
                      <c:pt idx="10">
                        <c:v>76252473976</c:v>
                      </c:pt>
                      <c:pt idx="11">
                        <c:v>72271014048</c:v>
                      </c:pt>
                      <c:pt idx="12">
                        <c:v>73015466440</c:v>
                      </c:pt>
                      <c:pt idx="13">
                        <c:v>73025452152</c:v>
                      </c:pt>
                      <c:pt idx="14">
                        <c:v>65713924024</c:v>
                      </c:pt>
                      <c:pt idx="15">
                        <c:v>75158533816</c:v>
                      </c:pt>
                      <c:pt idx="16">
                        <c:v>73563389352</c:v>
                      </c:pt>
                      <c:pt idx="17">
                        <c:v>76196256192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7D65-4B12-982B-FA8ECD2AEC2F}"/>
                  </c:ext>
                </c:extLst>
              </c15:ser>
            </c15:filteredLineSeries>
            <c15:filteredLineSeries>
              <c15:ser>
                <c:idx val="53"/>
                <c:order val="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shell8!$BB$1:$BB$2</c15:sqref>
                        </c15:formulaRef>
                      </c:ext>
                    </c:extLst>
                    <c:strCache>
                      <c:ptCount val="2"/>
                      <c:pt idx="0">
                        <c:v>2400</c:v>
                      </c:pt>
                      <c:pt idx="1">
                        <c:v>rd_cpipe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shell8!$BB$3:$BB$38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44222922</c:v>
                      </c:pt>
                      <c:pt idx="1">
                        <c:v>114017654</c:v>
                      </c:pt>
                      <c:pt idx="2">
                        <c:v>119781195</c:v>
                      </c:pt>
                      <c:pt idx="3">
                        <c:v>124154242</c:v>
                      </c:pt>
                      <c:pt idx="4">
                        <c:v>117057154</c:v>
                      </c:pt>
                      <c:pt idx="5">
                        <c:v>107638780</c:v>
                      </c:pt>
                      <c:pt idx="6">
                        <c:v>114635960</c:v>
                      </c:pt>
                      <c:pt idx="7">
                        <c:v>116345223</c:v>
                      </c:pt>
                      <c:pt idx="8">
                        <c:v>112922642</c:v>
                      </c:pt>
                      <c:pt idx="9">
                        <c:v>108901080</c:v>
                      </c:pt>
                      <c:pt idx="10">
                        <c:v>117213314</c:v>
                      </c:pt>
                      <c:pt idx="11">
                        <c:v>116818421</c:v>
                      </c:pt>
                      <c:pt idx="12">
                        <c:v>113049032</c:v>
                      </c:pt>
                      <c:pt idx="13">
                        <c:v>113656678</c:v>
                      </c:pt>
                      <c:pt idx="14">
                        <c:v>101293680</c:v>
                      </c:pt>
                      <c:pt idx="15">
                        <c:v>116003043</c:v>
                      </c:pt>
                      <c:pt idx="16">
                        <c:v>114170430</c:v>
                      </c:pt>
                      <c:pt idx="17">
                        <c:v>115692246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7D65-4B12-982B-FA8ECD2AEC2F}"/>
                  </c:ext>
                </c:extLst>
              </c15:ser>
            </c15:filteredLineSeries>
            <c15:filteredLineSeries>
              <c15:ser>
                <c:idx val="54"/>
                <c:order val="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shell8!$BC$1:$BC$2</c15:sqref>
                        </c15:formulaRef>
                      </c:ext>
                    </c:extLst>
                    <c:strCache>
                      <c:ptCount val="2"/>
                      <c:pt idx="0">
                        <c:v>2400</c:v>
                      </c:pt>
                      <c:pt idx="1">
                        <c:v>l3c_ref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shell8!$BC$3:$BC$38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53669570</c:v>
                      </c:pt>
                      <c:pt idx="1">
                        <c:v>143341278</c:v>
                      </c:pt>
                      <c:pt idx="2">
                        <c:v>150743004</c:v>
                      </c:pt>
                      <c:pt idx="3">
                        <c:v>155819003</c:v>
                      </c:pt>
                      <c:pt idx="4">
                        <c:v>147380508</c:v>
                      </c:pt>
                      <c:pt idx="5">
                        <c:v>135535698</c:v>
                      </c:pt>
                      <c:pt idx="6">
                        <c:v>143832051</c:v>
                      </c:pt>
                      <c:pt idx="7">
                        <c:v>146461632</c:v>
                      </c:pt>
                      <c:pt idx="8">
                        <c:v>142042016</c:v>
                      </c:pt>
                      <c:pt idx="9">
                        <c:v>136945992</c:v>
                      </c:pt>
                      <c:pt idx="10">
                        <c:v>147482318</c:v>
                      </c:pt>
                      <c:pt idx="11">
                        <c:v>146910653</c:v>
                      </c:pt>
                      <c:pt idx="12">
                        <c:v>142117971</c:v>
                      </c:pt>
                      <c:pt idx="13">
                        <c:v>142683971</c:v>
                      </c:pt>
                      <c:pt idx="14">
                        <c:v>126866730</c:v>
                      </c:pt>
                      <c:pt idx="15">
                        <c:v>145647181</c:v>
                      </c:pt>
                      <c:pt idx="16">
                        <c:v>144065297</c:v>
                      </c:pt>
                      <c:pt idx="17">
                        <c:v>145170677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7D65-4B12-982B-FA8ECD2AEC2F}"/>
                  </c:ext>
                </c:extLst>
              </c15:ser>
            </c15:filteredLineSeries>
            <c15:filteredLineSeries>
              <c15:ser>
                <c:idx val="55"/>
                <c:order val="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shell8!$BD$1:$BD$2</c15:sqref>
                        </c15:formulaRef>
                      </c:ext>
                    </c:extLst>
                    <c:strCache>
                      <c:ptCount val="2"/>
                      <c:pt idx="0">
                        <c:v>2900</c:v>
                      </c:pt>
                      <c:pt idx="1">
                        <c:v>instructions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shell8!$BD$3:$BD$38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1001520195883</c:v>
                      </c:pt>
                      <c:pt idx="1">
                        <c:v>935309631985</c:v>
                      </c:pt>
                      <c:pt idx="2">
                        <c:v>1004583868171</c:v>
                      </c:pt>
                      <c:pt idx="3">
                        <c:v>1034872282747</c:v>
                      </c:pt>
                      <c:pt idx="4">
                        <c:v>991160315739</c:v>
                      </c:pt>
                      <c:pt idx="5">
                        <c:v>975166973449</c:v>
                      </c:pt>
                      <c:pt idx="6">
                        <c:v>987973898099</c:v>
                      </c:pt>
                      <c:pt idx="7">
                        <c:v>906419871066</c:v>
                      </c:pt>
                      <c:pt idx="8">
                        <c:v>805656706429</c:v>
                      </c:pt>
                      <c:pt idx="9">
                        <c:v>780017609269</c:v>
                      </c:pt>
                      <c:pt idx="10">
                        <c:v>955902078558</c:v>
                      </c:pt>
                      <c:pt idx="11">
                        <c:v>1015105708491</c:v>
                      </c:pt>
                      <c:pt idx="12">
                        <c:v>990554909429</c:v>
                      </c:pt>
                      <c:pt idx="13">
                        <c:v>1003487848233</c:v>
                      </c:pt>
                      <c:pt idx="14">
                        <c:v>969096591080</c:v>
                      </c:pt>
                      <c:pt idx="15">
                        <c:v>930048661143</c:v>
                      </c:pt>
                      <c:pt idx="16">
                        <c:v>960584451361</c:v>
                      </c:pt>
                      <c:pt idx="17">
                        <c:v>973558285346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8-7D65-4B12-982B-FA8ECD2AEC2F}"/>
                  </c:ext>
                </c:extLst>
              </c15:ser>
            </c15:filteredLineSeries>
            <c15:filteredLineSeries>
              <c15:ser>
                <c:idx val="56"/>
                <c:order val="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shell8!$BE$1:$BE$2</c15:sqref>
                        </c15:formulaRef>
                      </c:ext>
                    </c:extLst>
                    <c:strCache>
                      <c:ptCount val="2"/>
                      <c:pt idx="0">
                        <c:v>2900</c:v>
                      </c:pt>
                      <c:pt idx="1">
                        <c:v>cpu-cycles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shell8!$BE$3:$BE$38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740235479812</c:v>
                      </c:pt>
                      <c:pt idx="1">
                        <c:v>731272532851</c:v>
                      </c:pt>
                      <c:pt idx="2">
                        <c:v>738824334594</c:v>
                      </c:pt>
                      <c:pt idx="3">
                        <c:v>759950768222</c:v>
                      </c:pt>
                      <c:pt idx="4">
                        <c:v>727417634409</c:v>
                      </c:pt>
                      <c:pt idx="5">
                        <c:v>711785033651</c:v>
                      </c:pt>
                      <c:pt idx="6">
                        <c:v>723084154405</c:v>
                      </c:pt>
                      <c:pt idx="7">
                        <c:v>697759766373</c:v>
                      </c:pt>
                      <c:pt idx="8">
                        <c:v>595303899735</c:v>
                      </c:pt>
                      <c:pt idx="9">
                        <c:v>588460289144</c:v>
                      </c:pt>
                      <c:pt idx="10">
                        <c:v>727346167540</c:v>
                      </c:pt>
                      <c:pt idx="11">
                        <c:v>750817074595</c:v>
                      </c:pt>
                      <c:pt idx="12">
                        <c:v>733716183801</c:v>
                      </c:pt>
                      <c:pt idx="13">
                        <c:v>745469907552</c:v>
                      </c:pt>
                      <c:pt idx="14">
                        <c:v>719423398592</c:v>
                      </c:pt>
                      <c:pt idx="15">
                        <c:v>718384660706</c:v>
                      </c:pt>
                      <c:pt idx="16">
                        <c:v>724790925584</c:v>
                      </c:pt>
                      <c:pt idx="17">
                        <c:v>730765836357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7D65-4B12-982B-FA8ECD2AEC2F}"/>
                  </c:ext>
                </c:extLst>
              </c15:ser>
            </c15:filteredLineSeries>
            <c15:filteredLineSeries>
              <c15:ser>
                <c:idx val="57"/>
                <c:order val="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shell8!$BF$1:$BF$2</c15:sqref>
                        </c15:formulaRef>
                      </c:ext>
                    </c:extLst>
                    <c:strCache>
                      <c:ptCount val="2"/>
                      <c:pt idx="0">
                        <c:v>2900</c:v>
                      </c:pt>
                      <c:pt idx="1">
                        <c:v>branch-misses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shell8!$BF$3:$BF$38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21173285</c:v>
                      </c:pt>
                      <c:pt idx="1">
                        <c:v>20032466</c:v>
                      </c:pt>
                      <c:pt idx="2">
                        <c:v>20633148</c:v>
                      </c:pt>
                      <c:pt idx="3">
                        <c:v>20609051</c:v>
                      </c:pt>
                      <c:pt idx="4">
                        <c:v>19959526</c:v>
                      </c:pt>
                      <c:pt idx="5">
                        <c:v>19301739</c:v>
                      </c:pt>
                      <c:pt idx="6">
                        <c:v>19920592</c:v>
                      </c:pt>
                      <c:pt idx="7">
                        <c:v>19959087</c:v>
                      </c:pt>
                      <c:pt idx="8">
                        <c:v>16857084</c:v>
                      </c:pt>
                      <c:pt idx="9">
                        <c:v>15669964</c:v>
                      </c:pt>
                      <c:pt idx="10">
                        <c:v>20039289</c:v>
                      </c:pt>
                      <c:pt idx="11">
                        <c:v>20221983</c:v>
                      </c:pt>
                      <c:pt idx="12">
                        <c:v>20210892</c:v>
                      </c:pt>
                      <c:pt idx="13">
                        <c:v>20394687</c:v>
                      </c:pt>
                      <c:pt idx="14">
                        <c:v>20313453</c:v>
                      </c:pt>
                      <c:pt idx="15">
                        <c:v>20071510</c:v>
                      </c:pt>
                      <c:pt idx="16">
                        <c:v>18758609</c:v>
                      </c:pt>
                      <c:pt idx="17">
                        <c:v>19623953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A-7D65-4B12-982B-FA8ECD2AEC2F}"/>
                  </c:ext>
                </c:extLst>
              </c15:ser>
            </c15:filteredLineSeries>
            <c15:filteredLineSeries>
              <c15:ser>
                <c:idx val="58"/>
                <c:order val="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shell8!$BG$1:$BG$2</c15:sqref>
                        </c15:formulaRef>
                      </c:ext>
                    </c:extLst>
                    <c:strCache>
                      <c:ptCount val="2"/>
                      <c:pt idx="0">
                        <c:v>2900</c:v>
                      </c:pt>
                      <c:pt idx="1">
                        <c:v>cache-misses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shell8!$BG$3:$BG$38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113657632</c:v>
                      </c:pt>
                      <c:pt idx="1">
                        <c:v>109094536</c:v>
                      </c:pt>
                      <c:pt idx="2">
                        <c:v>111961639</c:v>
                      </c:pt>
                      <c:pt idx="3">
                        <c:v>113107212</c:v>
                      </c:pt>
                      <c:pt idx="4">
                        <c:v>109001153</c:v>
                      </c:pt>
                      <c:pt idx="5">
                        <c:v>104471648</c:v>
                      </c:pt>
                      <c:pt idx="6">
                        <c:v>108378092</c:v>
                      </c:pt>
                      <c:pt idx="7">
                        <c:v>108423735</c:v>
                      </c:pt>
                      <c:pt idx="8">
                        <c:v>90350815</c:v>
                      </c:pt>
                      <c:pt idx="9">
                        <c:v>85959958</c:v>
                      </c:pt>
                      <c:pt idx="10">
                        <c:v>108983411</c:v>
                      </c:pt>
                      <c:pt idx="11">
                        <c:v>110357610</c:v>
                      </c:pt>
                      <c:pt idx="12">
                        <c:v>109496705</c:v>
                      </c:pt>
                      <c:pt idx="13">
                        <c:v>110952486</c:v>
                      </c:pt>
                      <c:pt idx="14">
                        <c:v>110672263</c:v>
                      </c:pt>
                      <c:pt idx="15">
                        <c:v>109994652</c:v>
                      </c:pt>
                      <c:pt idx="16">
                        <c:v>102939694</c:v>
                      </c:pt>
                      <c:pt idx="17">
                        <c:v>106046323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7D65-4B12-982B-FA8ECD2AEC2F}"/>
                  </c:ext>
                </c:extLst>
              </c15:ser>
            </c15:filteredLineSeries>
            <c15:filteredLineSeries>
              <c15:ser>
                <c:idx val="59"/>
                <c:order val="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shell8!$BH$1:$BH$2</c15:sqref>
                        </c15:formulaRef>
                      </c:ext>
                    </c:extLst>
                    <c:strCache>
                      <c:ptCount val="2"/>
                      <c:pt idx="0">
                        <c:v>2900</c:v>
                      </c:pt>
                      <c:pt idx="1">
                        <c:v>LLC-loads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shell8!$BH$3:$BH$38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144043223</c:v>
                      </c:pt>
                      <c:pt idx="1">
                        <c:v>140114579</c:v>
                      </c:pt>
                      <c:pt idx="2">
                        <c:v>142951772</c:v>
                      </c:pt>
                      <c:pt idx="3">
                        <c:v>142995198</c:v>
                      </c:pt>
                      <c:pt idx="4">
                        <c:v>138774560</c:v>
                      </c:pt>
                      <c:pt idx="5">
                        <c:v>133096781</c:v>
                      </c:pt>
                      <c:pt idx="6">
                        <c:v>139068798</c:v>
                      </c:pt>
                      <c:pt idx="7">
                        <c:v>138451459</c:v>
                      </c:pt>
                      <c:pt idx="8">
                        <c:v>113885363</c:v>
                      </c:pt>
                      <c:pt idx="9">
                        <c:v>110442057</c:v>
                      </c:pt>
                      <c:pt idx="10">
                        <c:v>139367878</c:v>
                      </c:pt>
                      <c:pt idx="11">
                        <c:v>140332108</c:v>
                      </c:pt>
                      <c:pt idx="12">
                        <c:v>139295297</c:v>
                      </c:pt>
                      <c:pt idx="13">
                        <c:v>142052077</c:v>
                      </c:pt>
                      <c:pt idx="14">
                        <c:v>141938274</c:v>
                      </c:pt>
                      <c:pt idx="15">
                        <c:v>141560722</c:v>
                      </c:pt>
                      <c:pt idx="16">
                        <c:v>131891653</c:v>
                      </c:pt>
                      <c:pt idx="17">
                        <c:v>135664123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C-7D65-4B12-982B-FA8ECD2AEC2F}"/>
                  </c:ext>
                </c:extLst>
              </c15:ser>
            </c15:filteredLineSeries>
            <c15:filteredLineSeries>
              <c15:ser>
                <c:idx val="60"/>
                <c:order val="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shell8!$BI$1:$BI$2</c15:sqref>
                        </c15:formulaRef>
                      </c:ext>
                    </c:extLst>
                    <c:strCache>
                      <c:ptCount val="2"/>
                      <c:pt idx="0">
                        <c:v>2900</c:v>
                      </c:pt>
                      <c:pt idx="1">
                        <c:v>ddrc_cycles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shell8!$BI$3:$BI$38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18700778658</c:v>
                      </c:pt>
                      <c:pt idx="1">
                        <c:v>18466183526</c:v>
                      </c:pt>
                      <c:pt idx="2">
                        <c:v>18560056692</c:v>
                      </c:pt>
                      <c:pt idx="3">
                        <c:v>18771149096</c:v>
                      </c:pt>
                      <c:pt idx="4">
                        <c:v>18466513392</c:v>
                      </c:pt>
                      <c:pt idx="5">
                        <c:v>17973186278</c:v>
                      </c:pt>
                      <c:pt idx="6">
                        <c:v>18378562448</c:v>
                      </c:pt>
                      <c:pt idx="7">
                        <c:v>18178303694</c:v>
                      </c:pt>
                      <c:pt idx="8">
                        <c:v>15679990614</c:v>
                      </c:pt>
                      <c:pt idx="9">
                        <c:v>13673417530</c:v>
                      </c:pt>
                      <c:pt idx="10">
                        <c:v>18325389334</c:v>
                      </c:pt>
                      <c:pt idx="11">
                        <c:v>18536547154</c:v>
                      </c:pt>
                      <c:pt idx="12">
                        <c:v>18794667644</c:v>
                      </c:pt>
                      <c:pt idx="13">
                        <c:v>18372481032</c:v>
                      </c:pt>
                      <c:pt idx="14">
                        <c:v>18442530634</c:v>
                      </c:pt>
                      <c:pt idx="15">
                        <c:v>18208053632</c:v>
                      </c:pt>
                      <c:pt idx="16">
                        <c:v>17996885260</c:v>
                      </c:pt>
                      <c:pt idx="17">
                        <c:v>18607103978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D-7D65-4B12-982B-FA8ECD2AEC2F}"/>
                  </c:ext>
                </c:extLst>
              </c15:ser>
            </c15:filteredLineSeries>
            <c15:filteredLineSeries>
              <c15:ser>
                <c:idx val="62"/>
                <c:order val="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shell8!$BK$1:$BK$2</c15:sqref>
                        </c15:formulaRef>
                      </c:ext>
                    </c:extLst>
                    <c:strCache>
                      <c:ptCount val="2"/>
                      <c:pt idx="0">
                        <c:v>2900</c:v>
                      </c:pt>
                      <c:pt idx="1">
                        <c:v>flux_rd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shell8!$BK$3:$BK$38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118908836</c:v>
                      </c:pt>
                      <c:pt idx="1">
                        <c:v>119924482</c:v>
                      </c:pt>
                      <c:pt idx="2">
                        <c:v>121623206</c:v>
                      </c:pt>
                      <c:pt idx="3">
                        <c:v>122374664</c:v>
                      </c:pt>
                      <c:pt idx="4">
                        <c:v>115796454</c:v>
                      </c:pt>
                      <c:pt idx="5">
                        <c:v>113104984</c:v>
                      </c:pt>
                      <c:pt idx="6">
                        <c:v>121317058</c:v>
                      </c:pt>
                      <c:pt idx="7">
                        <c:v>121508444</c:v>
                      </c:pt>
                      <c:pt idx="8">
                        <c:v>96846978</c:v>
                      </c:pt>
                      <c:pt idx="9">
                        <c:v>91463148</c:v>
                      </c:pt>
                      <c:pt idx="10">
                        <c:v>120935194</c:v>
                      </c:pt>
                      <c:pt idx="11">
                        <c:v>119408296</c:v>
                      </c:pt>
                      <c:pt idx="12">
                        <c:v>121340996</c:v>
                      </c:pt>
                      <c:pt idx="13">
                        <c:v>120554528</c:v>
                      </c:pt>
                      <c:pt idx="14">
                        <c:v>120290622</c:v>
                      </c:pt>
                      <c:pt idx="15">
                        <c:v>122062316</c:v>
                      </c:pt>
                      <c:pt idx="16">
                        <c:v>113452828</c:v>
                      </c:pt>
                      <c:pt idx="17">
                        <c:v>118292172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7D65-4B12-982B-FA8ECD2AEC2F}"/>
                  </c:ext>
                </c:extLst>
              </c15:ser>
            </c15:filteredLineSeries>
            <c15:filteredLineSeries>
              <c15:ser>
                <c:idx val="63"/>
                <c:order val="6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shell8!$BL$1:$BL$2</c15:sqref>
                        </c15:formulaRef>
                      </c:ext>
                    </c:extLst>
                    <c:strCache>
                      <c:ptCount val="2"/>
                      <c:pt idx="0">
                        <c:v>2900</c:v>
                      </c:pt>
                      <c:pt idx="1">
                        <c:v>l3c_cycles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shell8!$BL$3:$BL$38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92846460936</c:v>
                      </c:pt>
                      <c:pt idx="1">
                        <c:v>91524097192</c:v>
                      </c:pt>
                      <c:pt idx="2">
                        <c:v>91434364464</c:v>
                      </c:pt>
                      <c:pt idx="3">
                        <c:v>93620991032</c:v>
                      </c:pt>
                      <c:pt idx="4">
                        <c:v>90061998672</c:v>
                      </c:pt>
                      <c:pt idx="5">
                        <c:v>89296316648</c:v>
                      </c:pt>
                      <c:pt idx="6">
                        <c:v>90266903256</c:v>
                      </c:pt>
                      <c:pt idx="7">
                        <c:v>87724707880</c:v>
                      </c:pt>
                      <c:pt idx="8">
                        <c:v>74412697504</c:v>
                      </c:pt>
                      <c:pt idx="9">
                        <c:v>72743887328</c:v>
                      </c:pt>
                      <c:pt idx="10">
                        <c:v>90569383064</c:v>
                      </c:pt>
                      <c:pt idx="11">
                        <c:v>92582785952</c:v>
                      </c:pt>
                      <c:pt idx="12">
                        <c:v>91744539408</c:v>
                      </c:pt>
                      <c:pt idx="13">
                        <c:v>92510183304</c:v>
                      </c:pt>
                      <c:pt idx="14">
                        <c:v>89551928792</c:v>
                      </c:pt>
                      <c:pt idx="15">
                        <c:v>90199287056</c:v>
                      </c:pt>
                      <c:pt idx="16">
                        <c:v>90017950784</c:v>
                      </c:pt>
                      <c:pt idx="17">
                        <c:v>91106581552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F-7D65-4B12-982B-FA8ECD2AEC2F}"/>
                  </c:ext>
                </c:extLst>
              </c15:ser>
            </c15:filteredLineSeries>
            <c15:filteredLineSeries>
              <c15:ser>
                <c:idx val="64"/>
                <c:order val="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shell8!$BM$1:$BM$2</c15:sqref>
                        </c15:formulaRef>
                      </c:ext>
                    </c:extLst>
                    <c:strCache>
                      <c:ptCount val="2"/>
                      <c:pt idx="0">
                        <c:v>2900</c:v>
                      </c:pt>
                      <c:pt idx="1">
                        <c:v>rd_cpipe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shell8!$BM$3:$BM$38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136318497</c:v>
                      </c:pt>
                      <c:pt idx="1">
                        <c:v>132492515</c:v>
                      </c:pt>
                      <c:pt idx="2">
                        <c:v>134133881</c:v>
                      </c:pt>
                      <c:pt idx="3">
                        <c:v>134319550</c:v>
                      </c:pt>
                      <c:pt idx="4">
                        <c:v>130319984</c:v>
                      </c:pt>
                      <c:pt idx="5">
                        <c:v>124939500</c:v>
                      </c:pt>
                      <c:pt idx="6">
                        <c:v>130349280</c:v>
                      </c:pt>
                      <c:pt idx="7">
                        <c:v>131407527</c:v>
                      </c:pt>
                      <c:pt idx="8">
                        <c:v>108112321</c:v>
                      </c:pt>
                      <c:pt idx="9">
                        <c:v>102836257</c:v>
                      </c:pt>
                      <c:pt idx="10">
                        <c:v>131499143</c:v>
                      </c:pt>
                      <c:pt idx="11">
                        <c:v>131876187</c:v>
                      </c:pt>
                      <c:pt idx="12">
                        <c:v>131352994</c:v>
                      </c:pt>
                      <c:pt idx="13">
                        <c:v>133439085</c:v>
                      </c:pt>
                      <c:pt idx="14">
                        <c:v>133406262</c:v>
                      </c:pt>
                      <c:pt idx="15">
                        <c:v>133678648</c:v>
                      </c:pt>
                      <c:pt idx="16">
                        <c:v>123875141</c:v>
                      </c:pt>
                      <c:pt idx="17">
                        <c:v>127935419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7D65-4B12-982B-FA8ECD2AEC2F}"/>
                  </c:ext>
                </c:extLst>
              </c15:ser>
            </c15:filteredLineSeries>
            <c15:filteredLineSeries>
              <c15:ser>
                <c:idx val="65"/>
                <c:order val="6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shell8!$BN$1:$BN$2</c15:sqref>
                        </c15:formulaRef>
                      </c:ext>
                    </c:extLst>
                    <c:strCache>
                      <c:ptCount val="2"/>
                      <c:pt idx="0">
                        <c:v>2900</c:v>
                      </c:pt>
                      <c:pt idx="1">
                        <c:v>l3c_ref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shell8!$BN$3:$BN$38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171925144</c:v>
                      </c:pt>
                      <c:pt idx="1">
                        <c:v>167311652</c:v>
                      </c:pt>
                      <c:pt idx="2">
                        <c:v>169784162</c:v>
                      </c:pt>
                      <c:pt idx="3">
                        <c:v>169933804</c:v>
                      </c:pt>
                      <c:pt idx="4">
                        <c:v>165067772</c:v>
                      </c:pt>
                      <c:pt idx="5">
                        <c:v>157966631</c:v>
                      </c:pt>
                      <c:pt idx="6">
                        <c:v>165011798</c:v>
                      </c:pt>
                      <c:pt idx="7">
                        <c:v>165642231</c:v>
                      </c:pt>
                      <c:pt idx="8">
                        <c:v>136057478</c:v>
                      </c:pt>
                      <c:pt idx="9">
                        <c:v>130371205</c:v>
                      </c:pt>
                      <c:pt idx="10">
                        <c:v>165953951</c:v>
                      </c:pt>
                      <c:pt idx="11">
                        <c:v>166687050</c:v>
                      </c:pt>
                      <c:pt idx="12">
                        <c:v>165914641</c:v>
                      </c:pt>
                      <c:pt idx="13">
                        <c:v>168787043</c:v>
                      </c:pt>
                      <c:pt idx="14">
                        <c:v>169064747</c:v>
                      </c:pt>
                      <c:pt idx="15">
                        <c:v>168905734</c:v>
                      </c:pt>
                      <c:pt idx="16">
                        <c:v>156875297</c:v>
                      </c:pt>
                      <c:pt idx="17">
                        <c:v>161681126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7D65-4B12-982B-FA8ECD2AEC2F}"/>
                  </c:ext>
                </c:extLst>
              </c15:ser>
            </c15:filteredLineSeries>
          </c:ext>
        </c:extLst>
      </c:lineChart>
      <c:catAx>
        <c:axId val="125197798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8984863"/>
        <c:crosses val="autoZero"/>
        <c:auto val="1"/>
        <c:lblAlgn val="ctr"/>
        <c:lblOffset val="100"/>
        <c:noMultiLvlLbl val="0"/>
      </c:catAx>
      <c:valAx>
        <c:axId val="808984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);[Red]\(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1977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L3C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3.3762444436467434E-2"/>
          <c:y val="0.811671019722966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4204308991601325"/>
          <c:y val="0.13247174064021883"/>
          <c:w val="0.72641757136255136"/>
          <c:h val="0.49011881074217839"/>
        </c:manualLayout>
      </c:layout>
      <c:lineChart>
        <c:grouping val="standard"/>
        <c:varyColors val="0"/>
        <c:ser>
          <c:idx val="8"/>
          <c:order val="8"/>
          <c:tx>
            <c:strRef>
              <c:f>shell8!$I$1:$I$2</c:f>
              <c:strCache>
                <c:ptCount val="2"/>
                <c:pt idx="0">
                  <c:v>400</c:v>
                </c:pt>
                <c:pt idx="1">
                  <c:v>l3c_cycles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18"/>
              <c:pt idx="0">
                <c:v>19.00 </c:v>
              </c:pt>
              <c:pt idx="1">
                <c:v>20.00 </c:v>
              </c:pt>
              <c:pt idx="2">
                <c:v>21.00 </c:v>
              </c:pt>
              <c:pt idx="3">
                <c:v>22.00 </c:v>
              </c:pt>
              <c:pt idx="4">
                <c:v>23.00 </c:v>
              </c:pt>
              <c:pt idx="5">
                <c:v>24.00 </c:v>
              </c:pt>
              <c:pt idx="6">
                <c:v>25.00 </c:v>
              </c:pt>
              <c:pt idx="7">
                <c:v>26.00 </c:v>
              </c:pt>
              <c:pt idx="8">
                <c:v>27.00 </c:v>
              </c:pt>
              <c:pt idx="9">
                <c:v>28.00 </c:v>
              </c:pt>
              <c:pt idx="10">
                <c:v>29.00 </c:v>
              </c:pt>
              <c:pt idx="11">
                <c:v>30.00 </c:v>
              </c:pt>
              <c:pt idx="12">
                <c:v>31.00 </c:v>
              </c:pt>
              <c:pt idx="13">
                <c:v>32.00 </c:v>
              </c:pt>
              <c:pt idx="14">
                <c:v>33.00 </c:v>
              </c:pt>
              <c:pt idx="15">
                <c:v>34.00 </c:v>
              </c:pt>
              <c:pt idx="16">
                <c:v>35.00 </c:v>
              </c:pt>
              <c:pt idx="17">
                <c:v>36.00 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shell8!$I$3:$I$38</c:f>
              <c:numCache>
                <c:formatCode>0.00_);[Red]\(0.00\)</c:formatCode>
                <c:ptCount val="18"/>
                <c:pt idx="0">
                  <c:v>8157867304</c:v>
                </c:pt>
                <c:pt idx="1">
                  <c:v>10546638136</c:v>
                </c:pt>
                <c:pt idx="2">
                  <c:v>12302381136</c:v>
                </c:pt>
                <c:pt idx="3">
                  <c:v>11932030552</c:v>
                </c:pt>
                <c:pt idx="4">
                  <c:v>12325677880</c:v>
                </c:pt>
                <c:pt idx="5">
                  <c:v>12675136192</c:v>
                </c:pt>
                <c:pt idx="6">
                  <c:v>12608077576</c:v>
                </c:pt>
                <c:pt idx="7">
                  <c:v>11195156032</c:v>
                </c:pt>
                <c:pt idx="8">
                  <c:v>12218300512</c:v>
                </c:pt>
                <c:pt idx="9">
                  <c:v>12448804488</c:v>
                </c:pt>
                <c:pt idx="10">
                  <c:v>12571377720</c:v>
                </c:pt>
                <c:pt idx="11">
                  <c:v>12507226800</c:v>
                </c:pt>
                <c:pt idx="12">
                  <c:v>12207850368</c:v>
                </c:pt>
                <c:pt idx="13">
                  <c:v>12694286672</c:v>
                </c:pt>
                <c:pt idx="14">
                  <c:v>12656009032</c:v>
                </c:pt>
                <c:pt idx="15">
                  <c:v>12841684760</c:v>
                </c:pt>
                <c:pt idx="16">
                  <c:v>12819220856</c:v>
                </c:pt>
                <c:pt idx="17">
                  <c:v>12344032280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110F-41E2-ABB2-40AC7FBE9F5A}"/>
            </c:ext>
          </c:extLst>
        </c:ser>
        <c:ser>
          <c:idx val="19"/>
          <c:order val="19"/>
          <c:tx>
            <c:strRef>
              <c:f>shell8!$T$1:$T$2</c:f>
              <c:strCache>
                <c:ptCount val="2"/>
                <c:pt idx="0">
                  <c:v>900</c:v>
                </c:pt>
                <c:pt idx="1">
                  <c:v>l3c_cycles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18"/>
              <c:pt idx="0">
                <c:v>19.00 </c:v>
              </c:pt>
              <c:pt idx="1">
                <c:v>20.00 </c:v>
              </c:pt>
              <c:pt idx="2">
                <c:v>21.00 </c:v>
              </c:pt>
              <c:pt idx="3">
                <c:v>22.00 </c:v>
              </c:pt>
              <c:pt idx="4">
                <c:v>23.00 </c:v>
              </c:pt>
              <c:pt idx="5">
                <c:v>24.00 </c:v>
              </c:pt>
              <c:pt idx="6">
                <c:v>25.00 </c:v>
              </c:pt>
              <c:pt idx="7">
                <c:v>26.00 </c:v>
              </c:pt>
              <c:pt idx="8">
                <c:v>27.00 </c:v>
              </c:pt>
              <c:pt idx="9">
                <c:v>28.00 </c:v>
              </c:pt>
              <c:pt idx="10">
                <c:v>29.00 </c:v>
              </c:pt>
              <c:pt idx="11">
                <c:v>30.00 </c:v>
              </c:pt>
              <c:pt idx="12">
                <c:v>31.00 </c:v>
              </c:pt>
              <c:pt idx="13">
                <c:v>32.00 </c:v>
              </c:pt>
              <c:pt idx="14">
                <c:v>33.00 </c:v>
              </c:pt>
              <c:pt idx="15">
                <c:v>34.00 </c:v>
              </c:pt>
              <c:pt idx="16">
                <c:v>35.00 </c:v>
              </c:pt>
              <c:pt idx="17">
                <c:v>36.00 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shell8!$T$3:$T$38</c:f>
              <c:numCache>
                <c:formatCode>0.00_);[Red]\(0.00\)</c:formatCode>
                <c:ptCount val="18"/>
                <c:pt idx="0">
                  <c:v>27194786776</c:v>
                </c:pt>
                <c:pt idx="1">
                  <c:v>27510947584</c:v>
                </c:pt>
                <c:pt idx="2">
                  <c:v>25929909920</c:v>
                </c:pt>
                <c:pt idx="3">
                  <c:v>27526905008</c:v>
                </c:pt>
                <c:pt idx="4">
                  <c:v>27521491864</c:v>
                </c:pt>
                <c:pt idx="5">
                  <c:v>28141012816</c:v>
                </c:pt>
                <c:pt idx="6">
                  <c:v>28148458072</c:v>
                </c:pt>
                <c:pt idx="7">
                  <c:v>28184928408</c:v>
                </c:pt>
                <c:pt idx="8">
                  <c:v>26573085360</c:v>
                </c:pt>
                <c:pt idx="9">
                  <c:v>23754546416</c:v>
                </c:pt>
                <c:pt idx="10">
                  <c:v>25739986104</c:v>
                </c:pt>
                <c:pt idx="11">
                  <c:v>26855853352</c:v>
                </c:pt>
                <c:pt idx="12">
                  <c:v>28065557792</c:v>
                </c:pt>
                <c:pt idx="13">
                  <c:v>28142601424</c:v>
                </c:pt>
                <c:pt idx="14">
                  <c:v>28690804744</c:v>
                </c:pt>
                <c:pt idx="15">
                  <c:v>28015743600</c:v>
                </c:pt>
                <c:pt idx="16">
                  <c:v>28216017816</c:v>
                </c:pt>
                <c:pt idx="17">
                  <c:v>28918921216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110F-41E2-ABB2-40AC7FBE9F5A}"/>
            </c:ext>
          </c:extLst>
        </c:ser>
        <c:ser>
          <c:idx val="30"/>
          <c:order val="30"/>
          <c:tx>
            <c:strRef>
              <c:f>shell8!$AE$1:$AE$2</c:f>
              <c:strCache>
                <c:ptCount val="2"/>
                <c:pt idx="0">
                  <c:v>1400</c:v>
                </c:pt>
                <c:pt idx="1">
                  <c:v>l3c_cycles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18"/>
              <c:pt idx="0">
                <c:v>19.00 </c:v>
              </c:pt>
              <c:pt idx="1">
                <c:v>20.00 </c:v>
              </c:pt>
              <c:pt idx="2">
                <c:v>21.00 </c:v>
              </c:pt>
              <c:pt idx="3">
                <c:v>22.00 </c:v>
              </c:pt>
              <c:pt idx="4">
                <c:v>23.00 </c:v>
              </c:pt>
              <c:pt idx="5">
                <c:v>24.00 </c:v>
              </c:pt>
              <c:pt idx="6">
                <c:v>25.00 </c:v>
              </c:pt>
              <c:pt idx="7">
                <c:v>26.00 </c:v>
              </c:pt>
              <c:pt idx="8">
                <c:v>27.00 </c:v>
              </c:pt>
              <c:pt idx="9">
                <c:v>28.00 </c:v>
              </c:pt>
              <c:pt idx="10">
                <c:v>29.00 </c:v>
              </c:pt>
              <c:pt idx="11">
                <c:v>30.00 </c:v>
              </c:pt>
              <c:pt idx="12">
                <c:v>31.00 </c:v>
              </c:pt>
              <c:pt idx="13">
                <c:v>32.00 </c:v>
              </c:pt>
              <c:pt idx="14">
                <c:v>33.00 </c:v>
              </c:pt>
              <c:pt idx="15">
                <c:v>34.00 </c:v>
              </c:pt>
              <c:pt idx="16">
                <c:v>35.00 </c:v>
              </c:pt>
              <c:pt idx="17">
                <c:v>36.00 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shell8!$AE$3:$AE$38</c:f>
              <c:numCache>
                <c:formatCode>0.00_);[Red]\(0.00\)</c:formatCode>
                <c:ptCount val="18"/>
                <c:pt idx="0">
                  <c:v>42544227736</c:v>
                </c:pt>
                <c:pt idx="1">
                  <c:v>43460909216</c:v>
                </c:pt>
                <c:pt idx="2">
                  <c:v>43066106936</c:v>
                </c:pt>
                <c:pt idx="3">
                  <c:v>43255740416</c:v>
                </c:pt>
                <c:pt idx="4">
                  <c:v>44768121232</c:v>
                </c:pt>
                <c:pt idx="5">
                  <c:v>44060766304</c:v>
                </c:pt>
                <c:pt idx="6">
                  <c:v>44408131440</c:v>
                </c:pt>
                <c:pt idx="7">
                  <c:v>42986371024</c:v>
                </c:pt>
                <c:pt idx="8">
                  <c:v>36738546168</c:v>
                </c:pt>
                <c:pt idx="9">
                  <c:v>35002297816</c:v>
                </c:pt>
                <c:pt idx="10">
                  <c:v>42851035232</c:v>
                </c:pt>
                <c:pt idx="11">
                  <c:v>43610920584</c:v>
                </c:pt>
                <c:pt idx="12">
                  <c:v>43262124568</c:v>
                </c:pt>
                <c:pt idx="13">
                  <c:v>42538875816</c:v>
                </c:pt>
                <c:pt idx="14">
                  <c:v>41600974376</c:v>
                </c:pt>
                <c:pt idx="15">
                  <c:v>43126187752</c:v>
                </c:pt>
                <c:pt idx="16">
                  <c:v>44127400336</c:v>
                </c:pt>
                <c:pt idx="17">
                  <c:v>44531112992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110F-41E2-ABB2-40AC7FBE9F5A}"/>
            </c:ext>
          </c:extLst>
        </c:ser>
        <c:ser>
          <c:idx val="41"/>
          <c:order val="41"/>
          <c:tx>
            <c:strRef>
              <c:f>shell8!$AP$1:$AP$2</c:f>
              <c:strCache>
                <c:ptCount val="2"/>
                <c:pt idx="0">
                  <c:v>1900</c:v>
                </c:pt>
                <c:pt idx="1">
                  <c:v>l3c_cycles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18"/>
              <c:pt idx="0">
                <c:v>19.00 </c:v>
              </c:pt>
              <c:pt idx="1">
                <c:v>20.00 </c:v>
              </c:pt>
              <c:pt idx="2">
                <c:v>21.00 </c:v>
              </c:pt>
              <c:pt idx="3">
                <c:v>22.00 </c:v>
              </c:pt>
              <c:pt idx="4">
                <c:v>23.00 </c:v>
              </c:pt>
              <c:pt idx="5">
                <c:v>24.00 </c:v>
              </c:pt>
              <c:pt idx="6">
                <c:v>25.00 </c:v>
              </c:pt>
              <c:pt idx="7">
                <c:v>26.00 </c:v>
              </c:pt>
              <c:pt idx="8">
                <c:v>27.00 </c:v>
              </c:pt>
              <c:pt idx="9">
                <c:v>28.00 </c:v>
              </c:pt>
              <c:pt idx="10">
                <c:v>29.00 </c:v>
              </c:pt>
              <c:pt idx="11">
                <c:v>30.00 </c:v>
              </c:pt>
              <c:pt idx="12">
                <c:v>31.00 </c:v>
              </c:pt>
              <c:pt idx="13">
                <c:v>32.00 </c:v>
              </c:pt>
              <c:pt idx="14">
                <c:v>33.00 </c:v>
              </c:pt>
              <c:pt idx="15">
                <c:v>34.00 </c:v>
              </c:pt>
              <c:pt idx="16">
                <c:v>35.00 </c:v>
              </c:pt>
              <c:pt idx="17">
                <c:v>36.00 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shell8!$AP$3:$AP$38</c:f>
              <c:numCache>
                <c:formatCode>0.00_);[Red]\(0.00\)</c:formatCode>
                <c:ptCount val="18"/>
                <c:pt idx="0">
                  <c:v>38719387432</c:v>
                </c:pt>
                <c:pt idx="1">
                  <c:v>49725017224</c:v>
                </c:pt>
                <c:pt idx="2">
                  <c:v>59441034336</c:v>
                </c:pt>
                <c:pt idx="3">
                  <c:v>58251075968</c:v>
                </c:pt>
                <c:pt idx="4">
                  <c:v>54485103048</c:v>
                </c:pt>
                <c:pt idx="5">
                  <c:v>60480749352</c:v>
                </c:pt>
                <c:pt idx="6">
                  <c:v>57469480824</c:v>
                </c:pt>
                <c:pt idx="7">
                  <c:v>57333310728</c:v>
                </c:pt>
                <c:pt idx="8">
                  <c:v>53507174352</c:v>
                </c:pt>
                <c:pt idx="9">
                  <c:v>57775769472</c:v>
                </c:pt>
                <c:pt idx="10">
                  <c:v>59112234616</c:v>
                </c:pt>
                <c:pt idx="11">
                  <c:v>59872476192</c:v>
                </c:pt>
                <c:pt idx="12">
                  <c:v>57744987528</c:v>
                </c:pt>
                <c:pt idx="13">
                  <c:v>55666289352</c:v>
                </c:pt>
                <c:pt idx="14">
                  <c:v>50900764808</c:v>
                </c:pt>
                <c:pt idx="15">
                  <c:v>59278662408</c:v>
                </c:pt>
                <c:pt idx="16">
                  <c:v>57913343816</c:v>
                </c:pt>
                <c:pt idx="17">
                  <c:v>58877507360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3-110F-41E2-ABB2-40AC7FBE9F5A}"/>
            </c:ext>
          </c:extLst>
        </c:ser>
        <c:ser>
          <c:idx val="52"/>
          <c:order val="52"/>
          <c:tx>
            <c:strRef>
              <c:f>shell8!$BA$1:$BA$2</c:f>
              <c:strCache>
                <c:ptCount val="2"/>
                <c:pt idx="0">
                  <c:v>2400</c:v>
                </c:pt>
                <c:pt idx="1">
                  <c:v>l3c_cycles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18"/>
              <c:pt idx="0">
                <c:v>19.00 </c:v>
              </c:pt>
              <c:pt idx="1">
                <c:v>20.00 </c:v>
              </c:pt>
              <c:pt idx="2">
                <c:v>21.00 </c:v>
              </c:pt>
              <c:pt idx="3">
                <c:v>22.00 </c:v>
              </c:pt>
              <c:pt idx="4">
                <c:v>23.00 </c:v>
              </c:pt>
              <c:pt idx="5">
                <c:v>24.00 </c:v>
              </c:pt>
              <c:pt idx="6">
                <c:v>25.00 </c:v>
              </c:pt>
              <c:pt idx="7">
                <c:v>26.00 </c:v>
              </c:pt>
              <c:pt idx="8">
                <c:v>27.00 </c:v>
              </c:pt>
              <c:pt idx="9">
                <c:v>28.00 </c:v>
              </c:pt>
              <c:pt idx="10">
                <c:v>29.00 </c:v>
              </c:pt>
              <c:pt idx="11">
                <c:v>30.00 </c:v>
              </c:pt>
              <c:pt idx="12">
                <c:v>31.00 </c:v>
              </c:pt>
              <c:pt idx="13">
                <c:v>32.00 </c:v>
              </c:pt>
              <c:pt idx="14">
                <c:v>33.00 </c:v>
              </c:pt>
              <c:pt idx="15">
                <c:v>34.00 </c:v>
              </c:pt>
              <c:pt idx="16">
                <c:v>35.00 </c:v>
              </c:pt>
              <c:pt idx="17">
                <c:v>36.00 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shell8!$BA$3:$BA$38</c:f>
              <c:numCache>
                <c:formatCode>0.00_);[Red]\(0.00\)</c:formatCode>
                <c:ptCount val="18"/>
                <c:pt idx="0">
                  <c:v>50862084440</c:v>
                </c:pt>
                <c:pt idx="1">
                  <c:v>61805087264</c:v>
                </c:pt>
                <c:pt idx="2">
                  <c:v>75775427248</c:v>
                </c:pt>
                <c:pt idx="3">
                  <c:v>77498261200</c:v>
                </c:pt>
                <c:pt idx="4">
                  <c:v>74313632904</c:v>
                </c:pt>
                <c:pt idx="5">
                  <c:v>66187656128</c:v>
                </c:pt>
                <c:pt idx="6">
                  <c:v>73696707992</c:v>
                </c:pt>
                <c:pt idx="7">
                  <c:v>74522180472</c:v>
                </c:pt>
                <c:pt idx="8">
                  <c:v>72942495264</c:v>
                </c:pt>
                <c:pt idx="9">
                  <c:v>70759948120</c:v>
                </c:pt>
                <c:pt idx="10">
                  <c:v>76252473976</c:v>
                </c:pt>
                <c:pt idx="11">
                  <c:v>72271014048</c:v>
                </c:pt>
                <c:pt idx="12">
                  <c:v>73015466440</c:v>
                </c:pt>
                <c:pt idx="13">
                  <c:v>73025452152</c:v>
                </c:pt>
                <c:pt idx="14">
                  <c:v>65713924024</c:v>
                </c:pt>
                <c:pt idx="15">
                  <c:v>75158533816</c:v>
                </c:pt>
                <c:pt idx="16">
                  <c:v>73563389352</c:v>
                </c:pt>
                <c:pt idx="17">
                  <c:v>76196256192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4-110F-41E2-ABB2-40AC7FBE9F5A}"/>
            </c:ext>
          </c:extLst>
        </c:ser>
        <c:ser>
          <c:idx val="63"/>
          <c:order val="63"/>
          <c:tx>
            <c:strRef>
              <c:f>shell8!$BL$1:$BL$2</c:f>
              <c:strCache>
                <c:ptCount val="2"/>
                <c:pt idx="0">
                  <c:v>2900</c:v>
                </c:pt>
                <c:pt idx="1">
                  <c:v>l3c_cycles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18"/>
              <c:pt idx="0">
                <c:v>19.00 </c:v>
              </c:pt>
              <c:pt idx="1">
                <c:v>20.00 </c:v>
              </c:pt>
              <c:pt idx="2">
                <c:v>21.00 </c:v>
              </c:pt>
              <c:pt idx="3">
                <c:v>22.00 </c:v>
              </c:pt>
              <c:pt idx="4">
                <c:v>23.00 </c:v>
              </c:pt>
              <c:pt idx="5">
                <c:v>24.00 </c:v>
              </c:pt>
              <c:pt idx="6">
                <c:v>25.00 </c:v>
              </c:pt>
              <c:pt idx="7">
                <c:v>26.00 </c:v>
              </c:pt>
              <c:pt idx="8">
                <c:v>27.00 </c:v>
              </c:pt>
              <c:pt idx="9">
                <c:v>28.00 </c:v>
              </c:pt>
              <c:pt idx="10">
                <c:v>29.00 </c:v>
              </c:pt>
              <c:pt idx="11">
                <c:v>30.00 </c:v>
              </c:pt>
              <c:pt idx="12">
                <c:v>31.00 </c:v>
              </c:pt>
              <c:pt idx="13">
                <c:v>32.00 </c:v>
              </c:pt>
              <c:pt idx="14">
                <c:v>33.00 </c:v>
              </c:pt>
              <c:pt idx="15">
                <c:v>34.00 </c:v>
              </c:pt>
              <c:pt idx="16">
                <c:v>35.00 </c:v>
              </c:pt>
              <c:pt idx="17">
                <c:v>36.00 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shell8!$BL$3:$BL$38</c:f>
              <c:numCache>
                <c:formatCode>0.00_);[Red]\(0.00\)</c:formatCode>
                <c:ptCount val="18"/>
                <c:pt idx="0">
                  <c:v>92846460936</c:v>
                </c:pt>
                <c:pt idx="1">
                  <c:v>91524097192</c:v>
                </c:pt>
                <c:pt idx="2">
                  <c:v>91434364464</c:v>
                </c:pt>
                <c:pt idx="3">
                  <c:v>93620991032</c:v>
                </c:pt>
                <c:pt idx="4">
                  <c:v>90061998672</c:v>
                </c:pt>
                <c:pt idx="5">
                  <c:v>89296316648</c:v>
                </c:pt>
                <c:pt idx="6">
                  <c:v>90266903256</c:v>
                </c:pt>
                <c:pt idx="7">
                  <c:v>87724707880</c:v>
                </c:pt>
                <c:pt idx="8">
                  <c:v>74412697504</c:v>
                </c:pt>
                <c:pt idx="9">
                  <c:v>72743887328</c:v>
                </c:pt>
                <c:pt idx="10">
                  <c:v>90569383064</c:v>
                </c:pt>
                <c:pt idx="11">
                  <c:v>92582785952</c:v>
                </c:pt>
                <c:pt idx="12">
                  <c:v>91744539408</c:v>
                </c:pt>
                <c:pt idx="13">
                  <c:v>92510183304</c:v>
                </c:pt>
                <c:pt idx="14">
                  <c:v>89551928792</c:v>
                </c:pt>
                <c:pt idx="15">
                  <c:v>90199287056</c:v>
                </c:pt>
                <c:pt idx="16">
                  <c:v>90017950784</c:v>
                </c:pt>
                <c:pt idx="17">
                  <c:v>91106581552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5-110F-41E2-ABB2-40AC7FBE9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1977983"/>
        <c:axId val="808984863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shell8!$A$1:$A$2</c15:sqref>
                        </c15:formulaRef>
                      </c:ext>
                    </c:extLst>
                    <c:strCache>
                      <c:ptCount val="2"/>
                      <c:pt idx="0">
                        <c:v>400</c:v>
                      </c:pt>
                      <c:pt idx="1">
                        <c:v>instructions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shell8!$A$3:$A$38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41831069801</c:v>
                      </c:pt>
                      <c:pt idx="1">
                        <c:v>751578838672</c:v>
                      </c:pt>
                      <c:pt idx="2">
                        <c:v>954034900617</c:v>
                      </c:pt>
                      <c:pt idx="3">
                        <c:v>917893625343</c:v>
                      </c:pt>
                      <c:pt idx="4">
                        <c:v>952648956896</c:v>
                      </c:pt>
                      <c:pt idx="5">
                        <c:v>931189128896</c:v>
                      </c:pt>
                      <c:pt idx="6">
                        <c:v>1015672806354</c:v>
                      </c:pt>
                      <c:pt idx="7">
                        <c:v>902572839218</c:v>
                      </c:pt>
                      <c:pt idx="8">
                        <c:v>980437413164</c:v>
                      </c:pt>
                      <c:pt idx="9">
                        <c:v>1009112380543</c:v>
                      </c:pt>
                      <c:pt idx="10">
                        <c:v>949781558517</c:v>
                      </c:pt>
                      <c:pt idx="11">
                        <c:v>944482233226</c:v>
                      </c:pt>
                      <c:pt idx="12">
                        <c:v>930973865856</c:v>
                      </c:pt>
                      <c:pt idx="13">
                        <c:v>980413742945</c:v>
                      </c:pt>
                      <c:pt idx="14">
                        <c:v>1026825198832</c:v>
                      </c:pt>
                      <c:pt idx="15">
                        <c:v>1021322645360</c:v>
                      </c:pt>
                      <c:pt idx="16">
                        <c:v>1011476985298</c:v>
                      </c:pt>
                      <c:pt idx="17">
                        <c:v>905810091750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110F-41E2-ABB2-40AC7FBE9F5A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shell8!$B$1:$B$2</c15:sqref>
                        </c15:formulaRef>
                      </c:ext>
                    </c:extLst>
                    <c:strCache>
                      <c:ptCount val="2"/>
                      <c:pt idx="0">
                        <c:v>400</c:v>
                      </c:pt>
                      <c:pt idx="1">
                        <c:v>cpu-cycles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shell8!$B$3:$B$38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81350437401</c:v>
                      </c:pt>
                      <c:pt idx="1">
                        <c:v>559389394405</c:v>
                      </c:pt>
                      <c:pt idx="2">
                        <c:v>721742926684</c:v>
                      </c:pt>
                      <c:pt idx="3">
                        <c:v>685263038469</c:v>
                      </c:pt>
                      <c:pt idx="4">
                        <c:v>713224108343</c:v>
                      </c:pt>
                      <c:pt idx="5">
                        <c:v>737171841166</c:v>
                      </c:pt>
                      <c:pt idx="6">
                        <c:v>739157668543</c:v>
                      </c:pt>
                      <c:pt idx="7">
                        <c:v>659763533179</c:v>
                      </c:pt>
                      <c:pt idx="8">
                        <c:v>712987889953</c:v>
                      </c:pt>
                      <c:pt idx="9">
                        <c:v>738790941037</c:v>
                      </c:pt>
                      <c:pt idx="10">
                        <c:v>726407870028</c:v>
                      </c:pt>
                      <c:pt idx="11">
                        <c:v>721599515502</c:v>
                      </c:pt>
                      <c:pt idx="12">
                        <c:v>713974260400</c:v>
                      </c:pt>
                      <c:pt idx="13">
                        <c:v>736095085592</c:v>
                      </c:pt>
                      <c:pt idx="14">
                        <c:v>747912689229</c:v>
                      </c:pt>
                      <c:pt idx="15">
                        <c:v>757026545283</c:v>
                      </c:pt>
                      <c:pt idx="16">
                        <c:v>739781739523</c:v>
                      </c:pt>
                      <c:pt idx="17">
                        <c:v>714620150929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110F-41E2-ABB2-40AC7FBE9F5A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shell8!$C$1:$C$2</c15:sqref>
                        </c15:formulaRef>
                      </c:ext>
                    </c:extLst>
                    <c:strCache>
                      <c:ptCount val="2"/>
                      <c:pt idx="0">
                        <c:v>400</c:v>
                      </c:pt>
                      <c:pt idx="1">
                        <c:v>branch-misses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shell8!$C$3:$C$38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3596020</c:v>
                      </c:pt>
                      <c:pt idx="1">
                        <c:v>5234370</c:v>
                      </c:pt>
                      <c:pt idx="2">
                        <c:v>6054715</c:v>
                      </c:pt>
                      <c:pt idx="3">
                        <c:v>5834741</c:v>
                      </c:pt>
                      <c:pt idx="4">
                        <c:v>5996710</c:v>
                      </c:pt>
                      <c:pt idx="5">
                        <c:v>5943183</c:v>
                      </c:pt>
                      <c:pt idx="6">
                        <c:v>6220898</c:v>
                      </c:pt>
                      <c:pt idx="7">
                        <c:v>5187936</c:v>
                      </c:pt>
                      <c:pt idx="8">
                        <c:v>5905705</c:v>
                      </c:pt>
                      <c:pt idx="9">
                        <c:v>5881381</c:v>
                      </c:pt>
                      <c:pt idx="10">
                        <c:v>5661886</c:v>
                      </c:pt>
                      <c:pt idx="11">
                        <c:v>6263557</c:v>
                      </c:pt>
                      <c:pt idx="12">
                        <c:v>5610989</c:v>
                      </c:pt>
                      <c:pt idx="13">
                        <c:v>5703913</c:v>
                      </c:pt>
                      <c:pt idx="14">
                        <c:v>6118737</c:v>
                      </c:pt>
                      <c:pt idx="15">
                        <c:v>5824182</c:v>
                      </c:pt>
                      <c:pt idx="16">
                        <c:v>6346048</c:v>
                      </c:pt>
                      <c:pt idx="17">
                        <c:v>5811819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110F-41E2-ABB2-40AC7FBE9F5A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shell8!$D$1:$D$2</c15:sqref>
                        </c15:formulaRef>
                      </c:ext>
                    </c:extLst>
                    <c:strCache>
                      <c:ptCount val="2"/>
                      <c:pt idx="0">
                        <c:v>400</c:v>
                      </c:pt>
                      <c:pt idx="1">
                        <c:v>cache-misses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shell8!$D$3:$D$38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22705121</c:v>
                      </c:pt>
                      <c:pt idx="1">
                        <c:v>25399751</c:v>
                      </c:pt>
                      <c:pt idx="2">
                        <c:v>29296759</c:v>
                      </c:pt>
                      <c:pt idx="3">
                        <c:v>28107157</c:v>
                      </c:pt>
                      <c:pt idx="4">
                        <c:v>29364718</c:v>
                      </c:pt>
                      <c:pt idx="5">
                        <c:v>29410466</c:v>
                      </c:pt>
                      <c:pt idx="6">
                        <c:v>31157679</c:v>
                      </c:pt>
                      <c:pt idx="7">
                        <c:v>25890203</c:v>
                      </c:pt>
                      <c:pt idx="8">
                        <c:v>29950902</c:v>
                      </c:pt>
                      <c:pt idx="9">
                        <c:v>29811529</c:v>
                      </c:pt>
                      <c:pt idx="10">
                        <c:v>28318368</c:v>
                      </c:pt>
                      <c:pt idx="11">
                        <c:v>30603661</c:v>
                      </c:pt>
                      <c:pt idx="12">
                        <c:v>28047554</c:v>
                      </c:pt>
                      <c:pt idx="13">
                        <c:v>28869795</c:v>
                      </c:pt>
                      <c:pt idx="14">
                        <c:v>31191588</c:v>
                      </c:pt>
                      <c:pt idx="15">
                        <c:v>29720077</c:v>
                      </c:pt>
                      <c:pt idx="16">
                        <c:v>32071682</c:v>
                      </c:pt>
                      <c:pt idx="17">
                        <c:v>29595067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110F-41E2-ABB2-40AC7FBE9F5A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shell8!$E$1:$E$2</c15:sqref>
                        </c15:formulaRef>
                      </c:ext>
                    </c:extLst>
                    <c:strCache>
                      <c:ptCount val="2"/>
                      <c:pt idx="0">
                        <c:v>400</c:v>
                      </c:pt>
                      <c:pt idx="1">
                        <c:v>LLC-loads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shell8!$E$3:$E$38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27839278</c:v>
                      </c:pt>
                      <c:pt idx="1">
                        <c:v>21407362</c:v>
                      </c:pt>
                      <c:pt idx="2">
                        <c:v>23602912</c:v>
                      </c:pt>
                      <c:pt idx="3">
                        <c:v>23005411</c:v>
                      </c:pt>
                      <c:pt idx="4">
                        <c:v>24259314</c:v>
                      </c:pt>
                      <c:pt idx="5">
                        <c:v>24625596</c:v>
                      </c:pt>
                      <c:pt idx="6">
                        <c:v>25565216</c:v>
                      </c:pt>
                      <c:pt idx="7">
                        <c:v>21134521</c:v>
                      </c:pt>
                      <c:pt idx="8">
                        <c:v>24756559</c:v>
                      </c:pt>
                      <c:pt idx="9">
                        <c:v>24338148</c:v>
                      </c:pt>
                      <c:pt idx="10">
                        <c:v>23805466</c:v>
                      </c:pt>
                      <c:pt idx="11">
                        <c:v>25529221</c:v>
                      </c:pt>
                      <c:pt idx="12">
                        <c:v>23725108</c:v>
                      </c:pt>
                      <c:pt idx="13">
                        <c:v>24243087</c:v>
                      </c:pt>
                      <c:pt idx="14">
                        <c:v>25834092</c:v>
                      </c:pt>
                      <c:pt idx="15">
                        <c:v>24914696</c:v>
                      </c:pt>
                      <c:pt idx="16">
                        <c:v>26600329</c:v>
                      </c:pt>
                      <c:pt idx="17">
                        <c:v>24825500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110F-41E2-ABB2-40AC7FBE9F5A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shell8!$F$1:$F$2</c15:sqref>
                        </c15:formulaRef>
                      </c:ext>
                    </c:extLst>
                    <c:strCache>
                      <c:ptCount val="2"/>
                      <c:pt idx="0">
                        <c:v>400</c:v>
                      </c:pt>
                      <c:pt idx="1">
                        <c:v>ddrc_cycles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shell8!$F$3:$F$38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12006010830</c:v>
                      </c:pt>
                      <c:pt idx="1">
                        <c:v>14184653086</c:v>
                      </c:pt>
                      <c:pt idx="2">
                        <c:v>17996934372</c:v>
                      </c:pt>
                      <c:pt idx="3">
                        <c:v>17692219340</c:v>
                      </c:pt>
                      <c:pt idx="4">
                        <c:v>17879133502</c:v>
                      </c:pt>
                      <c:pt idx="5">
                        <c:v>18349006368</c:v>
                      </c:pt>
                      <c:pt idx="6">
                        <c:v>18982197100</c:v>
                      </c:pt>
                      <c:pt idx="7">
                        <c:v>16143287040</c:v>
                      </c:pt>
                      <c:pt idx="8">
                        <c:v>17996972722</c:v>
                      </c:pt>
                      <c:pt idx="9">
                        <c:v>18115028376</c:v>
                      </c:pt>
                      <c:pt idx="10">
                        <c:v>18395009308</c:v>
                      </c:pt>
                      <c:pt idx="11">
                        <c:v>18466211796</c:v>
                      </c:pt>
                      <c:pt idx="12">
                        <c:v>17762124188</c:v>
                      </c:pt>
                      <c:pt idx="13">
                        <c:v>18537617076</c:v>
                      </c:pt>
                      <c:pt idx="14">
                        <c:v>18558808062</c:v>
                      </c:pt>
                      <c:pt idx="15">
                        <c:v>18888468314</c:v>
                      </c:pt>
                      <c:pt idx="16">
                        <c:v>18771219652</c:v>
                      </c:pt>
                      <c:pt idx="17">
                        <c:v>18348975554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110F-41E2-ABB2-40AC7FBE9F5A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shell8!$G$1:$G$2</c15:sqref>
                        </c15:formulaRef>
                      </c:ext>
                    </c:extLst>
                    <c:strCache>
                      <c:ptCount val="2"/>
                      <c:pt idx="0">
                        <c:v>400</c:v>
                      </c:pt>
                      <c:pt idx="1">
                        <c:v>flux_wr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shell8!$G$3:$G$38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8648734</c:v>
                      </c:pt>
                      <c:pt idx="1">
                        <c:v>17261508</c:v>
                      </c:pt>
                      <c:pt idx="2">
                        <c:v>21311452</c:v>
                      </c:pt>
                      <c:pt idx="3">
                        <c:v>20043700</c:v>
                      </c:pt>
                      <c:pt idx="4">
                        <c:v>21033786</c:v>
                      </c:pt>
                      <c:pt idx="5">
                        <c:v>21343652</c:v>
                      </c:pt>
                      <c:pt idx="6">
                        <c:v>23125050</c:v>
                      </c:pt>
                      <c:pt idx="7">
                        <c:v>17864040</c:v>
                      </c:pt>
                      <c:pt idx="8">
                        <c:v>21465682</c:v>
                      </c:pt>
                      <c:pt idx="9">
                        <c:v>22102078</c:v>
                      </c:pt>
                      <c:pt idx="10">
                        <c:v>20156474</c:v>
                      </c:pt>
                      <c:pt idx="11">
                        <c:v>21776132</c:v>
                      </c:pt>
                      <c:pt idx="12">
                        <c:v>19830168</c:v>
                      </c:pt>
                      <c:pt idx="13">
                        <c:v>20823668</c:v>
                      </c:pt>
                      <c:pt idx="14">
                        <c:v>21904188</c:v>
                      </c:pt>
                      <c:pt idx="15">
                        <c:v>21892452</c:v>
                      </c:pt>
                      <c:pt idx="16">
                        <c:v>22481042</c:v>
                      </c:pt>
                      <c:pt idx="17">
                        <c:v>21379108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110F-41E2-ABB2-40AC7FBE9F5A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shell8!$H$1:$H$2</c15:sqref>
                        </c15:formulaRef>
                      </c:ext>
                    </c:extLst>
                    <c:strCache>
                      <c:ptCount val="2"/>
                      <c:pt idx="0">
                        <c:v>400</c:v>
                      </c:pt>
                      <c:pt idx="1">
                        <c:v>flux_rd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shell8!$H$3:$H$38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20909876</c:v>
                      </c:pt>
                      <c:pt idx="1">
                        <c:v>12650636</c:v>
                      </c:pt>
                      <c:pt idx="2">
                        <c:v>12154076</c:v>
                      </c:pt>
                      <c:pt idx="3">
                        <c:v>12864976</c:v>
                      </c:pt>
                      <c:pt idx="4">
                        <c:v>14593024</c:v>
                      </c:pt>
                      <c:pt idx="5">
                        <c:v>15444844</c:v>
                      </c:pt>
                      <c:pt idx="6">
                        <c:v>16645632</c:v>
                      </c:pt>
                      <c:pt idx="7">
                        <c:v>13059862</c:v>
                      </c:pt>
                      <c:pt idx="8">
                        <c:v>16049666</c:v>
                      </c:pt>
                      <c:pt idx="9">
                        <c:v>16133566</c:v>
                      </c:pt>
                      <c:pt idx="10">
                        <c:v>15456658</c:v>
                      </c:pt>
                      <c:pt idx="11">
                        <c:v>17477448</c:v>
                      </c:pt>
                      <c:pt idx="12">
                        <c:v>15837576</c:v>
                      </c:pt>
                      <c:pt idx="13">
                        <c:v>16922292</c:v>
                      </c:pt>
                      <c:pt idx="14">
                        <c:v>18088920</c:v>
                      </c:pt>
                      <c:pt idx="15">
                        <c:v>18361414</c:v>
                      </c:pt>
                      <c:pt idx="16">
                        <c:v>18840658</c:v>
                      </c:pt>
                      <c:pt idx="17">
                        <c:v>17908912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110F-41E2-ABB2-40AC7FBE9F5A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shell8!$J$1:$J$2</c15:sqref>
                        </c15:formulaRef>
                      </c:ext>
                    </c:extLst>
                    <c:strCache>
                      <c:ptCount val="2"/>
                      <c:pt idx="0">
                        <c:v>400</c:v>
                      </c:pt>
                      <c:pt idx="1">
                        <c:v>rd_cpipe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shell8!$J$3:$J$38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28734462</c:v>
                      </c:pt>
                      <c:pt idx="1">
                        <c:v>23306882</c:v>
                      </c:pt>
                      <c:pt idx="2">
                        <c:v>25613200</c:v>
                      </c:pt>
                      <c:pt idx="3">
                        <c:v>24748167</c:v>
                      </c:pt>
                      <c:pt idx="4">
                        <c:v>26001408</c:v>
                      </c:pt>
                      <c:pt idx="5">
                        <c:v>26499782</c:v>
                      </c:pt>
                      <c:pt idx="6">
                        <c:v>27188413</c:v>
                      </c:pt>
                      <c:pt idx="7">
                        <c:v>22467192</c:v>
                      </c:pt>
                      <c:pt idx="8">
                        <c:v>26192630</c:v>
                      </c:pt>
                      <c:pt idx="9">
                        <c:v>25827908</c:v>
                      </c:pt>
                      <c:pt idx="10">
                        <c:v>25376520</c:v>
                      </c:pt>
                      <c:pt idx="11">
                        <c:v>27338563</c:v>
                      </c:pt>
                      <c:pt idx="12">
                        <c:v>25148055</c:v>
                      </c:pt>
                      <c:pt idx="13">
                        <c:v>25677431</c:v>
                      </c:pt>
                      <c:pt idx="14">
                        <c:v>27341413</c:v>
                      </c:pt>
                      <c:pt idx="15">
                        <c:v>26126597</c:v>
                      </c:pt>
                      <c:pt idx="16">
                        <c:v>28077622</c:v>
                      </c:pt>
                      <c:pt idx="17">
                        <c:v>26551319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110F-41E2-ABB2-40AC7FBE9F5A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shell8!$K$1:$K$2</c15:sqref>
                        </c15:formulaRef>
                      </c:ext>
                    </c:extLst>
                    <c:strCache>
                      <c:ptCount val="2"/>
                      <c:pt idx="0">
                        <c:v>400</c:v>
                      </c:pt>
                      <c:pt idx="1">
                        <c:v>l3c_ref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shell8!$K$3:$K$38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34690468</c:v>
                      </c:pt>
                      <c:pt idx="1">
                        <c:v>27340765</c:v>
                      </c:pt>
                      <c:pt idx="2">
                        <c:v>29838055</c:v>
                      </c:pt>
                      <c:pt idx="3">
                        <c:v>28902677</c:v>
                      </c:pt>
                      <c:pt idx="4">
                        <c:v>30520074</c:v>
                      </c:pt>
                      <c:pt idx="5">
                        <c:v>30907597</c:v>
                      </c:pt>
                      <c:pt idx="6">
                        <c:v>32043204</c:v>
                      </c:pt>
                      <c:pt idx="7">
                        <c:v>26422402</c:v>
                      </c:pt>
                      <c:pt idx="8">
                        <c:v>30921918</c:v>
                      </c:pt>
                      <c:pt idx="9">
                        <c:v>30473282</c:v>
                      </c:pt>
                      <c:pt idx="10">
                        <c:v>29751947</c:v>
                      </c:pt>
                      <c:pt idx="11">
                        <c:v>31995166</c:v>
                      </c:pt>
                      <c:pt idx="12">
                        <c:v>29650294</c:v>
                      </c:pt>
                      <c:pt idx="13">
                        <c:v>30325214</c:v>
                      </c:pt>
                      <c:pt idx="14">
                        <c:v>32308555</c:v>
                      </c:pt>
                      <c:pt idx="15">
                        <c:v>30990385</c:v>
                      </c:pt>
                      <c:pt idx="16">
                        <c:v>33113473</c:v>
                      </c:pt>
                      <c:pt idx="17">
                        <c:v>31120068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110F-41E2-ABB2-40AC7FBE9F5A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shell8!$L$1:$L$2</c15:sqref>
                        </c15:formulaRef>
                      </c:ext>
                    </c:extLst>
                    <c:strCache>
                      <c:ptCount val="2"/>
                      <c:pt idx="0">
                        <c:v>900</c:v>
                      </c:pt>
                      <c:pt idx="1">
                        <c:v>instructions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shell8!$L$3:$L$38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924242043106</c:v>
                      </c:pt>
                      <c:pt idx="1">
                        <c:v>975120966939</c:v>
                      </c:pt>
                      <c:pt idx="2">
                        <c:v>902119038811</c:v>
                      </c:pt>
                      <c:pt idx="3">
                        <c:v>938441576124</c:v>
                      </c:pt>
                      <c:pt idx="4">
                        <c:v>934392496525</c:v>
                      </c:pt>
                      <c:pt idx="5">
                        <c:v>919113368836</c:v>
                      </c:pt>
                      <c:pt idx="6">
                        <c:v>981146470820</c:v>
                      </c:pt>
                      <c:pt idx="7">
                        <c:v>962408278652</c:v>
                      </c:pt>
                      <c:pt idx="8">
                        <c:v>930186052249</c:v>
                      </c:pt>
                      <c:pt idx="9">
                        <c:v>867050182960</c:v>
                      </c:pt>
                      <c:pt idx="10">
                        <c:v>923923878574</c:v>
                      </c:pt>
                      <c:pt idx="11">
                        <c:v>876678775343</c:v>
                      </c:pt>
                      <c:pt idx="12">
                        <c:v>904181852052</c:v>
                      </c:pt>
                      <c:pt idx="13">
                        <c:v>953339976570</c:v>
                      </c:pt>
                      <c:pt idx="14">
                        <c:v>1025046262285</c:v>
                      </c:pt>
                      <c:pt idx="15">
                        <c:v>995477999108</c:v>
                      </c:pt>
                      <c:pt idx="16">
                        <c:v>1018898441178</c:v>
                      </c:pt>
                      <c:pt idx="17">
                        <c:v>974221225282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110F-41E2-ABB2-40AC7FBE9F5A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shell8!$M$1:$M$2</c15:sqref>
                        </c15:formulaRef>
                      </c:ext>
                    </c:extLst>
                    <c:strCache>
                      <c:ptCount val="2"/>
                      <c:pt idx="0">
                        <c:v>900</c:v>
                      </c:pt>
                      <c:pt idx="1">
                        <c:v>cpu-cycles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shell8!$M$3:$M$38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703605872680</c:v>
                      </c:pt>
                      <c:pt idx="1">
                        <c:v>719795347766</c:v>
                      </c:pt>
                      <c:pt idx="2">
                        <c:v>662941318816</c:v>
                      </c:pt>
                      <c:pt idx="3">
                        <c:v>718222095893</c:v>
                      </c:pt>
                      <c:pt idx="4">
                        <c:v>702912172011</c:v>
                      </c:pt>
                      <c:pt idx="5">
                        <c:v>712480374345</c:v>
                      </c:pt>
                      <c:pt idx="6">
                        <c:v>735181718560</c:v>
                      </c:pt>
                      <c:pt idx="7">
                        <c:v>731123608463</c:v>
                      </c:pt>
                      <c:pt idx="8">
                        <c:v>688137909450</c:v>
                      </c:pt>
                      <c:pt idx="9">
                        <c:v>628083105366</c:v>
                      </c:pt>
                      <c:pt idx="10">
                        <c:v>672803248480</c:v>
                      </c:pt>
                      <c:pt idx="11">
                        <c:v>692898060844</c:v>
                      </c:pt>
                      <c:pt idx="12">
                        <c:v>723363534468</c:v>
                      </c:pt>
                      <c:pt idx="13">
                        <c:v>721233959505</c:v>
                      </c:pt>
                      <c:pt idx="14">
                        <c:v>753182571722</c:v>
                      </c:pt>
                      <c:pt idx="15">
                        <c:v>731212894203</c:v>
                      </c:pt>
                      <c:pt idx="16">
                        <c:v>738209737208</c:v>
                      </c:pt>
                      <c:pt idx="17">
                        <c:v>743745458259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110F-41E2-ABB2-40AC7FBE9F5A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shell8!$N$1:$N$2</c15:sqref>
                        </c15:formulaRef>
                      </c:ext>
                    </c:extLst>
                    <c:strCache>
                      <c:ptCount val="2"/>
                      <c:pt idx="0">
                        <c:v>900</c:v>
                      </c:pt>
                      <c:pt idx="1">
                        <c:v>branch-misses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shell8!$N$3:$N$38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9901510</c:v>
                      </c:pt>
                      <c:pt idx="1">
                        <c:v>9479019</c:v>
                      </c:pt>
                      <c:pt idx="2">
                        <c:v>9253883</c:v>
                      </c:pt>
                      <c:pt idx="3">
                        <c:v>9511259</c:v>
                      </c:pt>
                      <c:pt idx="4">
                        <c:v>9874123</c:v>
                      </c:pt>
                      <c:pt idx="5">
                        <c:v>10065318</c:v>
                      </c:pt>
                      <c:pt idx="6">
                        <c:v>9534351</c:v>
                      </c:pt>
                      <c:pt idx="7">
                        <c:v>9460096</c:v>
                      </c:pt>
                      <c:pt idx="8">
                        <c:v>8608319</c:v>
                      </c:pt>
                      <c:pt idx="9">
                        <c:v>8353654</c:v>
                      </c:pt>
                      <c:pt idx="10">
                        <c:v>9388192</c:v>
                      </c:pt>
                      <c:pt idx="11">
                        <c:v>9295737</c:v>
                      </c:pt>
                      <c:pt idx="12">
                        <c:v>9504815</c:v>
                      </c:pt>
                      <c:pt idx="13">
                        <c:v>8920960</c:v>
                      </c:pt>
                      <c:pt idx="14">
                        <c:v>9424031</c:v>
                      </c:pt>
                      <c:pt idx="15">
                        <c:v>9561940</c:v>
                      </c:pt>
                      <c:pt idx="16">
                        <c:v>9928766</c:v>
                      </c:pt>
                      <c:pt idx="17">
                        <c:v>9794666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10F-41E2-ABB2-40AC7FBE9F5A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shell8!$O$1:$O$2</c15:sqref>
                        </c15:formulaRef>
                      </c:ext>
                    </c:extLst>
                    <c:strCache>
                      <c:ptCount val="2"/>
                      <c:pt idx="0">
                        <c:v>900</c:v>
                      </c:pt>
                      <c:pt idx="1">
                        <c:v>cache-misses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shell8!$O$3:$O$38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49641026</c:v>
                      </c:pt>
                      <c:pt idx="1">
                        <c:v>48476384</c:v>
                      </c:pt>
                      <c:pt idx="2">
                        <c:v>47820010</c:v>
                      </c:pt>
                      <c:pt idx="3">
                        <c:v>50210144</c:v>
                      </c:pt>
                      <c:pt idx="4">
                        <c:v>51338180</c:v>
                      </c:pt>
                      <c:pt idx="5">
                        <c:v>51962089</c:v>
                      </c:pt>
                      <c:pt idx="6">
                        <c:v>50346646</c:v>
                      </c:pt>
                      <c:pt idx="7">
                        <c:v>50328459</c:v>
                      </c:pt>
                      <c:pt idx="8">
                        <c:v>45043537</c:v>
                      </c:pt>
                      <c:pt idx="9">
                        <c:v>44072821</c:v>
                      </c:pt>
                      <c:pt idx="10">
                        <c:v>48745640</c:v>
                      </c:pt>
                      <c:pt idx="11">
                        <c:v>49323417</c:v>
                      </c:pt>
                      <c:pt idx="12">
                        <c:v>50547811</c:v>
                      </c:pt>
                      <c:pt idx="13">
                        <c:v>47017998</c:v>
                      </c:pt>
                      <c:pt idx="14">
                        <c:v>50377596</c:v>
                      </c:pt>
                      <c:pt idx="15">
                        <c:v>50666961</c:v>
                      </c:pt>
                      <c:pt idx="16">
                        <c:v>52336351</c:v>
                      </c:pt>
                      <c:pt idx="17">
                        <c:v>51757901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110F-41E2-ABB2-40AC7FBE9F5A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shell8!$P$1:$P$2</c15:sqref>
                        </c15:formulaRef>
                      </c:ext>
                    </c:extLst>
                    <c:strCache>
                      <c:ptCount val="2"/>
                      <c:pt idx="0">
                        <c:v>900</c:v>
                      </c:pt>
                      <c:pt idx="1">
                        <c:v>LLC-loads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shell8!$P$3:$P$38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51522273</c:v>
                      </c:pt>
                      <c:pt idx="1">
                        <c:v>50119764</c:v>
                      </c:pt>
                      <c:pt idx="2">
                        <c:v>50112008</c:v>
                      </c:pt>
                      <c:pt idx="3">
                        <c:v>52834707</c:v>
                      </c:pt>
                      <c:pt idx="4">
                        <c:v>53396936</c:v>
                      </c:pt>
                      <c:pt idx="5">
                        <c:v>54257249</c:v>
                      </c:pt>
                      <c:pt idx="6">
                        <c:v>52172874</c:v>
                      </c:pt>
                      <c:pt idx="7">
                        <c:v>52066235</c:v>
                      </c:pt>
                      <c:pt idx="8">
                        <c:v>46223850</c:v>
                      </c:pt>
                      <c:pt idx="9">
                        <c:v>45223072</c:v>
                      </c:pt>
                      <c:pt idx="10">
                        <c:v>50768163</c:v>
                      </c:pt>
                      <c:pt idx="11">
                        <c:v>51834368</c:v>
                      </c:pt>
                      <c:pt idx="12">
                        <c:v>52990741</c:v>
                      </c:pt>
                      <c:pt idx="13">
                        <c:v>49007188</c:v>
                      </c:pt>
                      <c:pt idx="14">
                        <c:v>51488550</c:v>
                      </c:pt>
                      <c:pt idx="15">
                        <c:v>52476664</c:v>
                      </c:pt>
                      <c:pt idx="16">
                        <c:v>54169800</c:v>
                      </c:pt>
                      <c:pt idx="17">
                        <c:v>53877590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110F-41E2-ABB2-40AC7FBE9F5A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shell8!$Q$1:$Q$2</c15:sqref>
                        </c15:formulaRef>
                      </c:ext>
                    </c:extLst>
                    <c:strCache>
                      <c:ptCount val="2"/>
                      <c:pt idx="0">
                        <c:v>900</c:v>
                      </c:pt>
                      <c:pt idx="1">
                        <c:v>ddrc_cycles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shell8!$Q$3:$Q$38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17598614230</c:v>
                      </c:pt>
                      <c:pt idx="1">
                        <c:v>18160633744</c:v>
                      </c:pt>
                      <c:pt idx="2">
                        <c:v>16917478034</c:v>
                      </c:pt>
                      <c:pt idx="3">
                        <c:v>17762221040</c:v>
                      </c:pt>
                      <c:pt idx="4">
                        <c:v>17856632948</c:v>
                      </c:pt>
                      <c:pt idx="5">
                        <c:v>18324912194</c:v>
                      </c:pt>
                      <c:pt idx="6">
                        <c:v>18185028108</c:v>
                      </c:pt>
                      <c:pt idx="7">
                        <c:v>18519218866</c:v>
                      </c:pt>
                      <c:pt idx="8">
                        <c:v>18041659346</c:v>
                      </c:pt>
                      <c:pt idx="9">
                        <c:v>14708488110</c:v>
                      </c:pt>
                      <c:pt idx="10">
                        <c:v>17315489588</c:v>
                      </c:pt>
                      <c:pt idx="11">
                        <c:v>17175785086</c:v>
                      </c:pt>
                      <c:pt idx="12">
                        <c:v>17973290126</c:v>
                      </c:pt>
                      <c:pt idx="13">
                        <c:v>18449383338</c:v>
                      </c:pt>
                      <c:pt idx="14">
                        <c:v>18670553648</c:v>
                      </c:pt>
                      <c:pt idx="15">
                        <c:v>18302063512</c:v>
                      </c:pt>
                      <c:pt idx="16">
                        <c:v>18301841618</c:v>
                      </c:pt>
                      <c:pt idx="17">
                        <c:v>19005897960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110F-41E2-ABB2-40AC7FBE9F5A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shell8!$R$1:$R$2</c15:sqref>
                        </c15:formulaRef>
                      </c:ext>
                    </c:extLst>
                    <c:strCache>
                      <c:ptCount val="2"/>
                      <c:pt idx="0">
                        <c:v>900</c:v>
                      </c:pt>
                      <c:pt idx="1">
                        <c:v>flux_wr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shell8!$R$3:$R$38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44795124</c:v>
                      </c:pt>
                      <c:pt idx="1">
                        <c:v>44736250</c:v>
                      </c:pt>
                      <c:pt idx="2">
                        <c:v>41629094</c:v>
                      </c:pt>
                      <c:pt idx="3">
                        <c:v>45370036</c:v>
                      </c:pt>
                      <c:pt idx="4">
                        <c:v>45145598</c:v>
                      </c:pt>
                      <c:pt idx="5">
                        <c:v>45366008</c:v>
                      </c:pt>
                      <c:pt idx="6">
                        <c:v>44328250</c:v>
                      </c:pt>
                      <c:pt idx="7">
                        <c:v>44375020</c:v>
                      </c:pt>
                      <c:pt idx="8">
                        <c:v>40388784</c:v>
                      </c:pt>
                      <c:pt idx="9">
                        <c:v>35336550</c:v>
                      </c:pt>
                      <c:pt idx="10">
                        <c:v>41035816</c:v>
                      </c:pt>
                      <c:pt idx="11">
                        <c:v>45627690</c:v>
                      </c:pt>
                      <c:pt idx="12">
                        <c:v>43602222</c:v>
                      </c:pt>
                      <c:pt idx="13">
                        <c:v>41048808</c:v>
                      </c:pt>
                      <c:pt idx="14">
                        <c:v>43925920</c:v>
                      </c:pt>
                      <c:pt idx="15">
                        <c:v>44358648</c:v>
                      </c:pt>
                      <c:pt idx="16">
                        <c:v>45517362</c:v>
                      </c:pt>
                      <c:pt idx="17">
                        <c:v>45870206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110F-41E2-ABB2-40AC7FBE9F5A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shell8!$S$1:$S$2</c15:sqref>
                        </c15:formulaRef>
                      </c:ext>
                    </c:extLst>
                    <c:strCache>
                      <c:ptCount val="2"/>
                      <c:pt idx="0">
                        <c:v>900</c:v>
                      </c:pt>
                      <c:pt idx="1">
                        <c:v>flux_rd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shell8!$S$3:$S$38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32985750</c:v>
                      </c:pt>
                      <c:pt idx="1">
                        <c:v>36178070</c:v>
                      </c:pt>
                      <c:pt idx="2">
                        <c:v>38841166</c:v>
                      </c:pt>
                      <c:pt idx="3">
                        <c:v>39330052</c:v>
                      </c:pt>
                      <c:pt idx="4">
                        <c:v>41096318</c:v>
                      </c:pt>
                      <c:pt idx="5">
                        <c:v>44874732</c:v>
                      </c:pt>
                      <c:pt idx="6">
                        <c:v>41164822</c:v>
                      </c:pt>
                      <c:pt idx="7">
                        <c:v>42631270</c:v>
                      </c:pt>
                      <c:pt idx="8">
                        <c:v>40477306</c:v>
                      </c:pt>
                      <c:pt idx="9">
                        <c:v>34091122</c:v>
                      </c:pt>
                      <c:pt idx="10">
                        <c:v>42703572</c:v>
                      </c:pt>
                      <c:pt idx="11">
                        <c:v>42587034</c:v>
                      </c:pt>
                      <c:pt idx="12">
                        <c:v>43173858</c:v>
                      </c:pt>
                      <c:pt idx="13">
                        <c:v>42529856</c:v>
                      </c:pt>
                      <c:pt idx="14">
                        <c:v>43622332</c:v>
                      </c:pt>
                      <c:pt idx="15">
                        <c:v>43342754</c:v>
                      </c:pt>
                      <c:pt idx="16">
                        <c:v>43181842</c:v>
                      </c:pt>
                      <c:pt idx="17">
                        <c:v>44843900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110F-41E2-ABB2-40AC7FBE9F5A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shell8!$U$1:$U$2</c15:sqref>
                        </c15:formulaRef>
                      </c:ext>
                    </c:extLst>
                    <c:strCache>
                      <c:ptCount val="2"/>
                      <c:pt idx="0">
                        <c:v>900</c:v>
                      </c:pt>
                      <c:pt idx="1">
                        <c:v>rd_cpipe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shell8!$U$3:$U$38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51172454</c:v>
                      </c:pt>
                      <c:pt idx="1">
                        <c:v>49469982</c:v>
                      </c:pt>
                      <c:pt idx="2">
                        <c:v>49328362</c:v>
                      </c:pt>
                      <c:pt idx="3">
                        <c:v>51900421</c:v>
                      </c:pt>
                      <c:pt idx="4">
                        <c:v>52972830</c:v>
                      </c:pt>
                      <c:pt idx="5">
                        <c:v>54065140</c:v>
                      </c:pt>
                      <c:pt idx="6">
                        <c:v>51392520</c:v>
                      </c:pt>
                      <c:pt idx="7">
                        <c:v>51634715</c:v>
                      </c:pt>
                      <c:pt idx="8">
                        <c:v>45950407</c:v>
                      </c:pt>
                      <c:pt idx="9">
                        <c:v>44036950</c:v>
                      </c:pt>
                      <c:pt idx="10">
                        <c:v>49670350</c:v>
                      </c:pt>
                      <c:pt idx="11">
                        <c:v>51272836</c:v>
                      </c:pt>
                      <c:pt idx="12">
                        <c:v>52657904</c:v>
                      </c:pt>
                      <c:pt idx="13">
                        <c:v>48447677</c:v>
                      </c:pt>
                      <c:pt idx="14">
                        <c:v>50824854</c:v>
                      </c:pt>
                      <c:pt idx="15">
                        <c:v>51513155</c:v>
                      </c:pt>
                      <c:pt idx="16">
                        <c:v>53028177</c:v>
                      </c:pt>
                      <c:pt idx="17">
                        <c:v>53306538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110F-41E2-ABB2-40AC7FBE9F5A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shell8!$V$1:$V$2</c15:sqref>
                        </c15:formulaRef>
                      </c:ext>
                    </c:extLst>
                    <c:strCache>
                      <c:ptCount val="2"/>
                      <c:pt idx="0">
                        <c:v>900</c:v>
                      </c:pt>
                      <c:pt idx="1">
                        <c:v>l3c_ref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shell8!$V$3:$V$38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62241379</c:v>
                      </c:pt>
                      <c:pt idx="1">
                        <c:v>60441500</c:v>
                      </c:pt>
                      <c:pt idx="2">
                        <c:v>60425004</c:v>
                      </c:pt>
                      <c:pt idx="3">
                        <c:v>63538197</c:v>
                      </c:pt>
                      <c:pt idx="4">
                        <c:v>64477822</c:v>
                      </c:pt>
                      <c:pt idx="5">
                        <c:v>65609212</c:v>
                      </c:pt>
                      <c:pt idx="6">
                        <c:v>62715998</c:v>
                      </c:pt>
                      <c:pt idx="7">
                        <c:v>62847865</c:v>
                      </c:pt>
                      <c:pt idx="8">
                        <c:v>55945148</c:v>
                      </c:pt>
                      <c:pt idx="9">
                        <c:v>53903989</c:v>
                      </c:pt>
                      <c:pt idx="10">
                        <c:v>60785445</c:v>
                      </c:pt>
                      <c:pt idx="11">
                        <c:v>62514698</c:v>
                      </c:pt>
                      <c:pt idx="12">
                        <c:v>63896362</c:v>
                      </c:pt>
                      <c:pt idx="13">
                        <c:v>59058983</c:v>
                      </c:pt>
                      <c:pt idx="14">
                        <c:v>61971953</c:v>
                      </c:pt>
                      <c:pt idx="15">
                        <c:v>62989549</c:v>
                      </c:pt>
                      <c:pt idx="16">
                        <c:v>64910020</c:v>
                      </c:pt>
                      <c:pt idx="17">
                        <c:v>64897161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110F-41E2-ABB2-40AC7FBE9F5A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shell8!$W$1:$W$2</c15:sqref>
                        </c15:formulaRef>
                      </c:ext>
                    </c:extLst>
                    <c:strCache>
                      <c:ptCount val="2"/>
                      <c:pt idx="0">
                        <c:v>1400</c:v>
                      </c:pt>
                      <c:pt idx="1">
                        <c:v>instructions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shell8!$W$3:$W$38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940284333463</c:v>
                      </c:pt>
                      <c:pt idx="1">
                        <c:v>945030372839</c:v>
                      </c:pt>
                      <c:pt idx="2">
                        <c:v>944527696452</c:v>
                      </c:pt>
                      <c:pt idx="3">
                        <c:v>947580025691</c:v>
                      </c:pt>
                      <c:pt idx="4">
                        <c:v>1030152275979</c:v>
                      </c:pt>
                      <c:pt idx="5">
                        <c:v>974451075043</c:v>
                      </c:pt>
                      <c:pt idx="6">
                        <c:v>1032546514957</c:v>
                      </c:pt>
                      <c:pt idx="7">
                        <c:v>951488852375</c:v>
                      </c:pt>
                      <c:pt idx="8">
                        <c:v>767176546857</c:v>
                      </c:pt>
                      <c:pt idx="9">
                        <c:v>782599810956</c:v>
                      </c:pt>
                      <c:pt idx="10">
                        <c:v>949870532672</c:v>
                      </c:pt>
                      <c:pt idx="11">
                        <c:v>952107994954</c:v>
                      </c:pt>
                      <c:pt idx="12">
                        <c:v>967697227930</c:v>
                      </c:pt>
                      <c:pt idx="13">
                        <c:v>923729881049</c:v>
                      </c:pt>
                      <c:pt idx="14">
                        <c:v>884887052911</c:v>
                      </c:pt>
                      <c:pt idx="15">
                        <c:v>924444983490</c:v>
                      </c:pt>
                      <c:pt idx="16">
                        <c:v>979011038809</c:v>
                      </c:pt>
                      <c:pt idx="17">
                        <c:v>1009929071144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110F-41E2-ABB2-40AC7FBE9F5A}"/>
                  </c:ext>
                </c:extLst>
              </c15:ser>
            </c15:filteredLineSeries>
            <c15:filteredLine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shell8!$X$1:$X$2</c15:sqref>
                        </c15:formulaRef>
                      </c:ext>
                    </c:extLst>
                    <c:strCache>
                      <c:ptCount val="2"/>
                      <c:pt idx="0">
                        <c:v>1400</c:v>
                      </c:pt>
                      <c:pt idx="1">
                        <c:v>cpu-cycles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shell8!$X$3:$X$38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705352832152</c:v>
                      </c:pt>
                      <c:pt idx="1">
                        <c:v>720595844977</c:v>
                      </c:pt>
                      <c:pt idx="2">
                        <c:v>715593609419</c:v>
                      </c:pt>
                      <c:pt idx="3">
                        <c:v>720227835154</c:v>
                      </c:pt>
                      <c:pt idx="4">
                        <c:v>755335059490</c:v>
                      </c:pt>
                      <c:pt idx="5">
                        <c:v>735280981586</c:v>
                      </c:pt>
                      <c:pt idx="6">
                        <c:v>744914714196</c:v>
                      </c:pt>
                      <c:pt idx="7">
                        <c:v>720638580255</c:v>
                      </c:pt>
                      <c:pt idx="8">
                        <c:v>606230025830</c:v>
                      </c:pt>
                      <c:pt idx="9">
                        <c:v>584664723972</c:v>
                      </c:pt>
                      <c:pt idx="10">
                        <c:v>717726813200</c:v>
                      </c:pt>
                      <c:pt idx="11">
                        <c:v>729183093404</c:v>
                      </c:pt>
                      <c:pt idx="12">
                        <c:v>719483386046</c:v>
                      </c:pt>
                      <c:pt idx="13">
                        <c:v>707190311957</c:v>
                      </c:pt>
                      <c:pt idx="14">
                        <c:v>686054252835</c:v>
                      </c:pt>
                      <c:pt idx="15">
                        <c:v>720326945592</c:v>
                      </c:pt>
                      <c:pt idx="16">
                        <c:v>736099201381</c:v>
                      </c:pt>
                      <c:pt idx="17">
                        <c:v>742817947546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110F-41E2-ABB2-40AC7FBE9F5A}"/>
                  </c:ext>
                </c:extLst>
              </c15:ser>
            </c15:filteredLineSeries>
            <c15:filteredLine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shell8!$Y$1:$Y$2</c15:sqref>
                        </c15:formulaRef>
                      </c:ext>
                    </c:extLst>
                    <c:strCache>
                      <c:ptCount val="2"/>
                      <c:pt idx="0">
                        <c:v>1400</c:v>
                      </c:pt>
                      <c:pt idx="1">
                        <c:v>branch-misses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shell8!$Y$3:$Y$38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13006787</c:v>
                      </c:pt>
                      <c:pt idx="1">
                        <c:v>12989559</c:v>
                      </c:pt>
                      <c:pt idx="2">
                        <c:v>12859966</c:v>
                      </c:pt>
                      <c:pt idx="3">
                        <c:v>12132091</c:v>
                      </c:pt>
                      <c:pt idx="4">
                        <c:v>12878783</c:v>
                      </c:pt>
                      <c:pt idx="5">
                        <c:v>12622750</c:v>
                      </c:pt>
                      <c:pt idx="6">
                        <c:v>13732023</c:v>
                      </c:pt>
                      <c:pt idx="7">
                        <c:v>12936147</c:v>
                      </c:pt>
                      <c:pt idx="8">
                        <c:v>10537469</c:v>
                      </c:pt>
                      <c:pt idx="9">
                        <c:v>10753406</c:v>
                      </c:pt>
                      <c:pt idx="10">
                        <c:v>12664477</c:v>
                      </c:pt>
                      <c:pt idx="11">
                        <c:v>12776007</c:v>
                      </c:pt>
                      <c:pt idx="12">
                        <c:v>12504343</c:v>
                      </c:pt>
                      <c:pt idx="13">
                        <c:v>12065021</c:v>
                      </c:pt>
                      <c:pt idx="14">
                        <c:v>12782671</c:v>
                      </c:pt>
                      <c:pt idx="15">
                        <c:v>12506221</c:v>
                      </c:pt>
                      <c:pt idx="16">
                        <c:v>12484777</c:v>
                      </c:pt>
                      <c:pt idx="17">
                        <c:v>13392591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110F-41E2-ABB2-40AC7FBE9F5A}"/>
                  </c:ext>
                </c:extLst>
              </c15:ser>
            </c15:filteredLineSeries>
            <c15:filteredLine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shell8!$Z$1:$Z$2</c15:sqref>
                        </c15:formulaRef>
                      </c:ext>
                    </c:extLst>
                    <c:strCache>
                      <c:ptCount val="2"/>
                      <c:pt idx="0">
                        <c:v>1400</c:v>
                      </c:pt>
                      <c:pt idx="1">
                        <c:v>cache-misses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shell8!$Z$3:$Z$38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66135289</c:v>
                      </c:pt>
                      <c:pt idx="1">
                        <c:v>67125847</c:v>
                      </c:pt>
                      <c:pt idx="2">
                        <c:v>66795925</c:v>
                      </c:pt>
                      <c:pt idx="3">
                        <c:v>64322691</c:v>
                      </c:pt>
                      <c:pt idx="4">
                        <c:v>68466801</c:v>
                      </c:pt>
                      <c:pt idx="5">
                        <c:v>67159493</c:v>
                      </c:pt>
                      <c:pt idx="6">
                        <c:v>72132261</c:v>
                      </c:pt>
                      <c:pt idx="7">
                        <c:v>68071963</c:v>
                      </c:pt>
                      <c:pt idx="8">
                        <c:v>56131289</c:v>
                      </c:pt>
                      <c:pt idx="9">
                        <c:v>56527485</c:v>
                      </c:pt>
                      <c:pt idx="10">
                        <c:v>67249494</c:v>
                      </c:pt>
                      <c:pt idx="11">
                        <c:v>68390898</c:v>
                      </c:pt>
                      <c:pt idx="12">
                        <c:v>66588538</c:v>
                      </c:pt>
                      <c:pt idx="13">
                        <c:v>64530926</c:v>
                      </c:pt>
                      <c:pt idx="14">
                        <c:v>67066575</c:v>
                      </c:pt>
                      <c:pt idx="15">
                        <c:v>65921066</c:v>
                      </c:pt>
                      <c:pt idx="16">
                        <c:v>66061500</c:v>
                      </c:pt>
                      <c:pt idx="17">
                        <c:v>70769381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110F-41E2-ABB2-40AC7FBE9F5A}"/>
                  </c:ext>
                </c:extLst>
              </c15:ser>
            </c15:filteredLineSeries>
            <c15:filteredLine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shell8!$AA$1:$AA$2</c15:sqref>
                        </c15:formulaRef>
                      </c:ext>
                    </c:extLst>
                    <c:strCache>
                      <c:ptCount val="2"/>
                      <c:pt idx="0">
                        <c:v>1400</c:v>
                      </c:pt>
                      <c:pt idx="1">
                        <c:v>LLC-loads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shell8!$AA$3:$AA$38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76044092</c:v>
                      </c:pt>
                      <c:pt idx="1">
                        <c:v>77310943</c:v>
                      </c:pt>
                      <c:pt idx="2">
                        <c:v>76055103</c:v>
                      </c:pt>
                      <c:pt idx="3">
                        <c:v>73578944</c:v>
                      </c:pt>
                      <c:pt idx="4">
                        <c:v>77686446</c:v>
                      </c:pt>
                      <c:pt idx="5">
                        <c:v>76247094</c:v>
                      </c:pt>
                      <c:pt idx="6">
                        <c:v>81335318</c:v>
                      </c:pt>
                      <c:pt idx="7">
                        <c:v>76966820</c:v>
                      </c:pt>
                      <c:pt idx="8">
                        <c:v>64167194</c:v>
                      </c:pt>
                      <c:pt idx="9">
                        <c:v>63655309</c:v>
                      </c:pt>
                      <c:pt idx="10">
                        <c:v>77202074</c:v>
                      </c:pt>
                      <c:pt idx="11">
                        <c:v>78025316</c:v>
                      </c:pt>
                      <c:pt idx="12">
                        <c:v>75482255</c:v>
                      </c:pt>
                      <c:pt idx="13">
                        <c:v>73476583</c:v>
                      </c:pt>
                      <c:pt idx="14">
                        <c:v>75465849</c:v>
                      </c:pt>
                      <c:pt idx="15">
                        <c:v>75009489</c:v>
                      </c:pt>
                      <c:pt idx="16">
                        <c:v>75742377</c:v>
                      </c:pt>
                      <c:pt idx="17">
                        <c:v>80487701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110F-41E2-ABB2-40AC7FBE9F5A}"/>
                  </c:ext>
                </c:extLst>
              </c15:ser>
            </c15:filteredLineSeries>
            <c15:filteredLine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shell8!$AB$1:$AB$2</c15:sqref>
                        </c15:formulaRef>
                      </c:ext>
                    </c:extLst>
                    <c:strCache>
                      <c:ptCount val="2"/>
                      <c:pt idx="0">
                        <c:v>1400</c:v>
                      </c:pt>
                      <c:pt idx="1">
                        <c:v>ddrc_cycles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shell8!$AB$3:$AB$38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17808634572</c:v>
                      </c:pt>
                      <c:pt idx="1">
                        <c:v>18231538256</c:v>
                      </c:pt>
                      <c:pt idx="2">
                        <c:v>18054627062</c:v>
                      </c:pt>
                      <c:pt idx="3">
                        <c:v>17986168198</c:v>
                      </c:pt>
                      <c:pt idx="4">
                        <c:v>18724108110</c:v>
                      </c:pt>
                      <c:pt idx="5">
                        <c:v>18395857826</c:v>
                      </c:pt>
                      <c:pt idx="6">
                        <c:v>18630526180</c:v>
                      </c:pt>
                      <c:pt idx="7">
                        <c:v>18372517172</c:v>
                      </c:pt>
                      <c:pt idx="8">
                        <c:v>16316329782</c:v>
                      </c:pt>
                      <c:pt idx="9">
                        <c:v>13670508134</c:v>
                      </c:pt>
                      <c:pt idx="10">
                        <c:v>17762188180</c:v>
                      </c:pt>
                      <c:pt idx="11">
                        <c:v>18301881412</c:v>
                      </c:pt>
                      <c:pt idx="12">
                        <c:v>18208014916</c:v>
                      </c:pt>
                      <c:pt idx="13">
                        <c:v>17950209420</c:v>
                      </c:pt>
                      <c:pt idx="14">
                        <c:v>17245810160</c:v>
                      </c:pt>
                      <c:pt idx="15">
                        <c:v>18067468716</c:v>
                      </c:pt>
                      <c:pt idx="16">
                        <c:v>18372483912</c:v>
                      </c:pt>
                      <c:pt idx="17">
                        <c:v>18676947288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110F-41E2-ABB2-40AC7FBE9F5A}"/>
                  </c:ext>
                </c:extLst>
              </c15:ser>
            </c15:filteredLineSeries>
            <c15:filteredLine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shell8!$AC$1:$AC$2</c15:sqref>
                        </c15:formulaRef>
                      </c:ext>
                    </c:extLst>
                    <c:strCache>
                      <c:ptCount val="2"/>
                      <c:pt idx="0">
                        <c:v>1400</c:v>
                      </c:pt>
                      <c:pt idx="1">
                        <c:v>flux_wr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shell8!$AC$3:$AC$38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64815496</c:v>
                      </c:pt>
                      <c:pt idx="1">
                        <c:v>63703620</c:v>
                      </c:pt>
                      <c:pt idx="2">
                        <c:v>63619490</c:v>
                      </c:pt>
                      <c:pt idx="3">
                        <c:v>62128084</c:v>
                      </c:pt>
                      <c:pt idx="4">
                        <c:v>64449108</c:v>
                      </c:pt>
                      <c:pt idx="5">
                        <c:v>64633046</c:v>
                      </c:pt>
                      <c:pt idx="6">
                        <c:v>66879220</c:v>
                      </c:pt>
                      <c:pt idx="7">
                        <c:v>67878198</c:v>
                      </c:pt>
                      <c:pt idx="8">
                        <c:v>59905122</c:v>
                      </c:pt>
                      <c:pt idx="9">
                        <c:v>46676788</c:v>
                      </c:pt>
                      <c:pt idx="10">
                        <c:v>63373562</c:v>
                      </c:pt>
                      <c:pt idx="11">
                        <c:v>64984226</c:v>
                      </c:pt>
                      <c:pt idx="12">
                        <c:v>63267424</c:v>
                      </c:pt>
                      <c:pt idx="13">
                        <c:v>63134800</c:v>
                      </c:pt>
                      <c:pt idx="14">
                        <c:v>61776180</c:v>
                      </c:pt>
                      <c:pt idx="15">
                        <c:v>63266906</c:v>
                      </c:pt>
                      <c:pt idx="16">
                        <c:v>61925974</c:v>
                      </c:pt>
                      <c:pt idx="17">
                        <c:v>65957874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110F-41E2-ABB2-40AC7FBE9F5A}"/>
                  </c:ext>
                </c:extLst>
              </c15:ser>
            </c15:filteredLineSeries>
            <c15:filteredLine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shell8!$AD$1:$AD$2</c15:sqref>
                        </c15:formulaRef>
                      </c:ext>
                    </c:extLst>
                    <c:strCache>
                      <c:ptCount val="2"/>
                      <c:pt idx="0">
                        <c:v>1400</c:v>
                      </c:pt>
                      <c:pt idx="1">
                        <c:v>flux_rd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shell8!$AD$3:$AD$38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54863972</c:v>
                      </c:pt>
                      <c:pt idx="1">
                        <c:v>62545224</c:v>
                      </c:pt>
                      <c:pt idx="2">
                        <c:v>62114550</c:v>
                      </c:pt>
                      <c:pt idx="3">
                        <c:v>61804344</c:v>
                      </c:pt>
                      <c:pt idx="4">
                        <c:v>64791728</c:v>
                      </c:pt>
                      <c:pt idx="5">
                        <c:v>63164842</c:v>
                      </c:pt>
                      <c:pt idx="6">
                        <c:v>68663684</c:v>
                      </c:pt>
                      <c:pt idx="7">
                        <c:v>65065642</c:v>
                      </c:pt>
                      <c:pt idx="8">
                        <c:v>54099944</c:v>
                      </c:pt>
                      <c:pt idx="9">
                        <c:v>54596640</c:v>
                      </c:pt>
                      <c:pt idx="10">
                        <c:v>64101346</c:v>
                      </c:pt>
                      <c:pt idx="11">
                        <c:v>66910594</c:v>
                      </c:pt>
                      <c:pt idx="12">
                        <c:v>64098928</c:v>
                      </c:pt>
                      <c:pt idx="13">
                        <c:v>61653928</c:v>
                      </c:pt>
                      <c:pt idx="14">
                        <c:v>62632986</c:v>
                      </c:pt>
                      <c:pt idx="15">
                        <c:v>61694422</c:v>
                      </c:pt>
                      <c:pt idx="16">
                        <c:v>64465904</c:v>
                      </c:pt>
                      <c:pt idx="17">
                        <c:v>68582670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110F-41E2-ABB2-40AC7FBE9F5A}"/>
                  </c:ext>
                </c:extLst>
              </c15:ser>
            </c15:filteredLineSeries>
            <c15:filteredLine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shell8!$AF$1:$AF$2</c15:sqref>
                        </c15:formulaRef>
                      </c:ext>
                    </c:extLst>
                    <c:strCache>
                      <c:ptCount val="2"/>
                      <c:pt idx="0">
                        <c:v>1400</c:v>
                      </c:pt>
                      <c:pt idx="1">
                        <c:v>rd_cpipe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shell8!$AF$3:$AF$38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73157311</c:v>
                      </c:pt>
                      <c:pt idx="1">
                        <c:v>74475439</c:v>
                      </c:pt>
                      <c:pt idx="2">
                        <c:v>73373599</c:v>
                      </c:pt>
                      <c:pt idx="3">
                        <c:v>70771430</c:v>
                      </c:pt>
                      <c:pt idx="4">
                        <c:v>74491847</c:v>
                      </c:pt>
                      <c:pt idx="5">
                        <c:v>73448860</c:v>
                      </c:pt>
                      <c:pt idx="6">
                        <c:v>77799581</c:v>
                      </c:pt>
                      <c:pt idx="7">
                        <c:v>74564138</c:v>
                      </c:pt>
                      <c:pt idx="8">
                        <c:v>62722544</c:v>
                      </c:pt>
                      <c:pt idx="9">
                        <c:v>61098022</c:v>
                      </c:pt>
                      <c:pt idx="10">
                        <c:v>73957977</c:v>
                      </c:pt>
                      <c:pt idx="11">
                        <c:v>75090019</c:v>
                      </c:pt>
                      <c:pt idx="12">
                        <c:v>72606512</c:v>
                      </c:pt>
                      <c:pt idx="13">
                        <c:v>70760944</c:v>
                      </c:pt>
                      <c:pt idx="14">
                        <c:v>73439405</c:v>
                      </c:pt>
                      <c:pt idx="15">
                        <c:v>72659938</c:v>
                      </c:pt>
                      <c:pt idx="16">
                        <c:v>72698773</c:v>
                      </c:pt>
                      <c:pt idx="17">
                        <c:v>77262821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110F-41E2-ABB2-40AC7FBE9F5A}"/>
                  </c:ext>
                </c:extLst>
              </c15:ser>
            </c15:filteredLineSeries>
            <c15:filteredLine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shell8!$AG$1:$AG$2</c15:sqref>
                        </c15:formulaRef>
                      </c:ext>
                    </c:extLst>
                    <c:strCache>
                      <c:ptCount val="2"/>
                      <c:pt idx="0">
                        <c:v>1400</c:v>
                      </c:pt>
                      <c:pt idx="1">
                        <c:v>l3c_ref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shell8!$AG$3:$AG$38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90972022</c:v>
                      </c:pt>
                      <c:pt idx="1">
                        <c:v>92504963</c:v>
                      </c:pt>
                      <c:pt idx="2">
                        <c:v>90933353</c:v>
                      </c:pt>
                      <c:pt idx="3">
                        <c:v>87807693</c:v>
                      </c:pt>
                      <c:pt idx="4">
                        <c:v>92591075</c:v>
                      </c:pt>
                      <c:pt idx="5">
                        <c:v>91069686</c:v>
                      </c:pt>
                      <c:pt idx="6">
                        <c:v>96578463</c:v>
                      </c:pt>
                      <c:pt idx="7">
                        <c:v>92113861</c:v>
                      </c:pt>
                      <c:pt idx="8">
                        <c:v>77536310</c:v>
                      </c:pt>
                      <c:pt idx="9">
                        <c:v>75500672</c:v>
                      </c:pt>
                      <c:pt idx="10">
                        <c:v>91963348</c:v>
                      </c:pt>
                      <c:pt idx="11">
                        <c:v>93117364</c:v>
                      </c:pt>
                      <c:pt idx="12">
                        <c:v>89987962</c:v>
                      </c:pt>
                      <c:pt idx="13">
                        <c:v>87811354</c:v>
                      </c:pt>
                      <c:pt idx="14">
                        <c:v>90291782</c:v>
                      </c:pt>
                      <c:pt idx="15">
                        <c:v>89706771</c:v>
                      </c:pt>
                      <c:pt idx="16">
                        <c:v>90228781</c:v>
                      </c:pt>
                      <c:pt idx="17">
                        <c:v>95835051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110F-41E2-ABB2-40AC7FBE9F5A}"/>
                  </c:ext>
                </c:extLst>
              </c15:ser>
            </c15:filteredLineSeries>
            <c15:filteredLine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shell8!$AH$1:$AH$2</c15:sqref>
                        </c15:formulaRef>
                      </c:ext>
                    </c:extLst>
                    <c:strCache>
                      <c:ptCount val="2"/>
                      <c:pt idx="0">
                        <c:v>1900</c:v>
                      </c:pt>
                      <c:pt idx="1">
                        <c:v>instructions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shell8!$AH$3:$AH$38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12873203558</c:v>
                      </c:pt>
                      <c:pt idx="1">
                        <c:v>502522645648</c:v>
                      </c:pt>
                      <c:pt idx="2">
                        <c:v>983690740657</c:v>
                      </c:pt>
                      <c:pt idx="3">
                        <c:v>968023558685</c:v>
                      </c:pt>
                      <c:pt idx="4">
                        <c:v>928534720344</c:v>
                      </c:pt>
                      <c:pt idx="5">
                        <c:v>1006638585079</c:v>
                      </c:pt>
                      <c:pt idx="6">
                        <c:v>956474358051</c:v>
                      </c:pt>
                      <c:pt idx="7">
                        <c:v>892148773934</c:v>
                      </c:pt>
                      <c:pt idx="8">
                        <c:v>868195675017</c:v>
                      </c:pt>
                      <c:pt idx="9">
                        <c:v>946174899324</c:v>
                      </c:pt>
                      <c:pt idx="10">
                        <c:v>975164490657</c:v>
                      </c:pt>
                      <c:pt idx="11">
                        <c:v>1001845139855</c:v>
                      </c:pt>
                      <c:pt idx="12">
                        <c:v>969029785022</c:v>
                      </c:pt>
                      <c:pt idx="13">
                        <c:v>919738880154</c:v>
                      </c:pt>
                      <c:pt idx="14">
                        <c:v>802905982198</c:v>
                      </c:pt>
                      <c:pt idx="15">
                        <c:v>960177371541</c:v>
                      </c:pt>
                      <c:pt idx="16">
                        <c:v>936879813116</c:v>
                      </c:pt>
                      <c:pt idx="17">
                        <c:v>967300198208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110F-41E2-ABB2-40AC7FBE9F5A}"/>
                  </c:ext>
                </c:extLst>
              </c15:ser>
            </c15:filteredLineSeries>
            <c15:filteredLine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shell8!$AI$1:$AI$2</c15:sqref>
                        </c15:formulaRef>
                      </c:ext>
                    </c:extLst>
                    <c:strCache>
                      <c:ptCount val="2"/>
                      <c:pt idx="0">
                        <c:v>1900</c:v>
                      </c:pt>
                      <c:pt idx="1">
                        <c:v>cpu-cycles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shell8!$AI$3:$AI$38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25631788294</c:v>
                      </c:pt>
                      <c:pt idx="1">
                        <c:v>397996980189</c:v>
                      </c:pt>
                      <c:pt idx="2">
                        <c:v>731323143255</c:v>
                      </c:pt>
                      <c:pt idx="3">
                        <c:v>714991990908</c:v>
                      </c:pt>
                      <c:pt idx="4">
                        <c:v>677999886413</c:v>
                      </c:pt>
                      <c:pt idx="5">
                        <c:v>742134329708</c:v>
                      </c:pt>
                      <c:pt idx="6">
                        <c:v>700424517273</c:v>
                      </c:pt>
                      <c:pt idx="7">
                        <c:v>695238173555</c:v>
                      </c:pt>
                      <c:pt idx="8">
                        <c:v>653487797283</c:v>
                      </c:pt>
                      <c:pt idx="9">
                        <c:v>701620633126</c:v>
                      </c:pt>
                      <c:pt idx="10">
                        <c:v>725817847509</c:v>
                      </c:pt>
                      <c:pt idx="11">
                        <c:v>741683848751</c:v>
                      </c:pt>
                      <c:pt idx="12">
                        <c:v>712723021643</c:v>
                      </c:pt>
                      <c:pt idx="13">
                        <c:v>673372561630</c:v>
                      </c:pt>
                      <c:pt idx="14">
                        <c:v>623610872048</c:v>
                      </c:pt>
                      <c:pt idx="15">
                        <c:v>727604650470</c:v>
                      </c:pt>
                      <c:pt idx="16">
                        <c:v>710992698819</c:v>
                      </c:pt>
                      <c:pt idx="17">
                        <c:v>727119692696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110F-41E2-ABB2-40AC7FBE9F5A}"/>
                  </c:ext>
                </c:extLst>
              </c15:ser>
            </c15:filteredLineSeries>
            <c15:filteredLine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shell8!$AJ$1:$AJ$2</c15:sqref>
                        </c15:formulaRef>
                      </c:ext>
                    </c:extLst>
                    <c:strCache>
                      <c:ptCount val="2"/>
                      <c:pt idx="0">
                        <c:v>1900</c:v>
                      </c:pt>
                      <c:pt idx="1">
                        <c:v>branch-misses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shell8!$AJ$3:$AJ$38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5383631</c:v>
                      </c:pt>
                      <c:pt idx="1">
                        <c:v>12966760</c:v>
                      </c:pt>
                      <c:pt idx="2">
                        <c:v>17732087</c:v>
                      </c:pt>
                      <c:pt idx="3">
                        <c:v>16661288</c:v>
                      </c:pt>
                      <c:pt idx="4">
                        <c:v>15596898</c:v>
                      </c:pt>
                      <c:pt idx="5">
                        <c:v>17783320</c:v>
                      </c:pt>
                      <c:pt idx="6">
                        <c:v>16638581</c:v>
                      </c:pt>
                      <c:pt idx="7">
                        <c:v>15821719</c:v>
                      </c:pt>
                      <c:pt idx="8">
                        <c:v>15139774</c:v>
                      </c:pt>
                      <c:pt idx="9">
                        <c:v>16118041</c:v>
                      </c:pt>
                      <c:pt idx="10">
                        <c:v>17011360</c:v>
                      </c:pt>
                      <c:pt idx="11">
                        <c:v>16747638</c:v>
                      </c:pt>
                      <c:pt idx="12">
                        <c:v>15912018</c:v>
                      </c:pt>
                      <c:pt idx="13">
                        <c:v>15677889</c:v>
                      </c:pt>
                      <c:pt idx="14">
                        <c:v>14548790</c:v>
                      </c:pt>
                      <c:pt idx="15">
                        <c:v>16823699</c:v>
                      </c:pt>
                      <c:pt idx="16">
                        <c:v>16172827</c:v>
                      </c:pt>
                      <c:pt idx="17">
                        <c:v>16342666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110F-41E2-ABB2-40AC7FBE9F5A}"/>
                  </c:ext>
                </c:extLst>
              </c15:ser>
            </c15:filteredLineSeries>
            <c15:filteredLine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shell8!$AK$1:$AK$2</c15:sqref>
                        </c15:formulaRef>
                      </c:ext>
                    </c:extLst>
                    <c:strCache>
                      <c:ptCount val="2"/>
                      <c:pt idx="0">
                        <c:v>1900</c:v>
                      </c:pt>
                      <c:pt idx="1">
                        <c:v>cache-misses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shell8!$AK$3:$AK$38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36892972</c:v>
                      </c:pt>
                      <c:pt idx="1">
                        <c:v>72837592</c:v>
                      </c:pt>
                      <c:pt idx="2">
                        <c:v>89745095</c:v>
                      </c:pt>
                      <c:pt idx="3">
                        <c:v>85376187</c:v>
                      </c:pt>
                      <c:pt idx="4">
                        <c:v>79507751</c:v>
                      </c:pt>
                      <c:pt idx="5">
                        <c:v>91806318</c:v>
                      </c:pt>
                      <c:pt idx="6">
                        <c:v>84907757</c:v>
                      </c:pt>
                      <c:pt idx="7">
                        <c:v>81809031</c:v>
                      </c:pt>
                      <c:pt idx="8">
                        <c:v>77848186</c:v>
                      </c:pt>
                      <c:pt idx="9">
                        <c:v>82653866</c:v>
                      </c:pt>
                      <c:pt idx="10">
                        <c:v>86306182</c:v>
                      </c:pt>
                      <c:pt idx="11">
                        <c:v>86582478</c:v>
                      </c:pt>
                      <c:pt idx="12">
                        <c:v>82044548</c:v>
                      </c:pt>
                      <c:pt idx="13">
                        <c:v>80553996</c:v>
                      </c:pt>
                      <c:pt idx="14">
                        <c:v>74502098</c:v>
                      </c:pt>
                      <c:pt idx="15">
                        <c:v>86697217</c:v>
                      </c:pt>
                      <c:pt idx="16">
                        <c:v>83623089</c:v>
                      </c:pt>
                      <c:pt idx="17">
                        <c:v>84736468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110F-41E2-ABB2-40AC7FBE9F5A}"/>
                  </c:ext>
                </c:extLst>
              </c15:ser>
            </c15:filteredLineSeries>
            <c15:filteredLine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shell8!$AL$1:$AL$2</c15:sqref>
                        </c15:formulaRef>
                      </c:ext>
                    </c:extLst>
                    <c:strCache>
                      <c:ptCount val="2"/>
                      <c:pt idx="0">
                        <c:v>1900</c:v>
                      </c:pt>
                      <c:pt idx="1">
                        <c:v>LLC-loads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shell8!$AL$3:$AL$38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49912680</c:v>
                      </c:pt>
                      <c:pt idx="1">
                        <c:v>97957123</c:v>
                      </c:pt>
                      <c:pt idx="2">
                        <c:v>114031331</c:v>
                      </c:pt>
                      <c:pt idx="3">
                        <c:v>108320887</c:v>
                      </c:pt>
                      <c:pt idx="4">
                        <c:v>99374433</c:v>
                      </c:pt>
                      <c:pt idx="5">
                        <c:v>115539683</c:v>
                      </c:pt>
                      <c:pt idx="6">
                        <c:v>107156536</c:v>
                      </c:pt>
                      <c:pt idx="7">
                        <c:v>103443033</c:v>
                      </c:pt>
                      <c:pt idx="8">
                        <c:v>98385956</c:v>
                      </c:pt>
                      <c:pt idx="9">
                        <c:v>104421486</c:v>
                      </c:pt>
                      <c:pt idx="10">
                        <c:v>108525269</c:v>
                      </c:pt>
                      <c:pt idx="11">
                        <c:v>108850809</c:v>
                      </c:pt>
                      <c:pt idx="12">
                        <c:v>103973330</c:v>
                      </c:pt>
                      <c:pt idx="13">
                        <c:v>102151693</c:v>
                      </c:pt>
                      <c:pt idx="14">
                        <c:v>94739482</c:v>
                      </c:pt>
                      <c:pt idx="15">
                        <c:v>110359041</c:v>
                      </c:pt>
                      <c:pt idx="16">
                        <c:v>105642704</c:v>
                      </c:pt>
                      <c:pt idx="17">
                        <c:v>106978853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110F-41E2-ABB2-40AC7FBE9F5A}"/>
                  </c:ext>
                </c:extLst>
              </c15:ser>
            </c15:filteredLineSeries>
            <c15:filteredLine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shell8!$AM$1:$AM$2</c15:sqref>
                        </c15:formulaRef>
                      </c:ext>
                    </c:extLst>
                    <c:strCache>
                      <c:ptCount val="2"/>
                      <c:pt idx="0">
                        <c:v>1900</c:v>
                      </c:pt>
                      <c:pt idx="1">
                        <c:v>ddrc_cycles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shell8!$AM$3:$AM$38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11862181870</c:v>
                      </c:pt>
                      <c:pt idx="1">
                        <c:v>13948504968</c:v>
                      </c:pt>
                      <c:pt idx="2">
                        <c:v>18308489774</c:v>
                      </c:pt>
                      <c:pt idx="3">
                        <c:v>18295413706</c:v>
                      </c:pt>
                      <c:pt idx="4">
                        <c:v>16471682780</c:v>
                      </c:pt>
                      <c:pt idx="5">
                        <c:v>18771229612</c:v>
                      </c:pt>
                      <c:pt idx="6">
                        <c:v>17926470856</c:v>
                      </c:pt>
                      <c:pt idx="7">
                        <c:v>17856710756</c:v>
                      </c:pt>
                      <c:pt idx="8">
                        <c:v>16213145770</c:v>
                      </c:pt>
                      <c:pt idx="9">
                        <c:v>17950006582</c:v>
                      </c:pt>
                      <c:pt idx="10">
                        <c:v>18090563432</c:v>
                      </c:pt>
                      <c:pt idx="11">
                        <c:v>18442705702</c:v>
                      </c:pt>
                      <c:pt idx="12">
                        <c:v>18043988790</c:v>
                      </c:pt>
                      <c:pt idx="13">
                        <c:v>17717036346</c:v>
                      </c:pt>
                      <c:pt idx="14">
                        <c:v>15038563056</c:v>
                      </c:pt>
                      <c:pt idx="15">
                        <c:v>18372500866</c:v>
                      </c:pt>
                      <c:pt idx="16">
                        <c:v>17808959256</c:v>
                      </c:pt>
                      <c:pt idx="17">
                        <c:v>18278538388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110F-41E2-ABB2-40AC7FBE9F5A}"/>
                  </c:ext>
                </c:extLst>
              </c15:ser>
            </c15:filteredLineSeries>
            <c15:filteredLine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shell8!$AN$1:$AN$2</c15:sqref>
                        </c15:formulaRef>
                      </c:ext>
                    </c:extLst>
                    <c:strCache>
                      <c:ptCount val="2"/>
                      <c:pt idx="0">
                        <c:v>1900</c:v>
                      </c:pt>
                      <c:pt idx="1">
                        <c:v>flux_wr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shell8!$AN$3:$AN$38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34503070</c:v>
                      </c:pt>
                      <c:pt idx="1">
                        <c:v>67329094</c:v>
                      </c:pt>
                      <c:pt idx="2">
                        <c:v>92661100</c:v>
                      </c:pt>
                      <c:pt idx="3">
                        <c:v>94120608</c:v>
                      </c:pt>
                      <c:pt idx="4">
                        <c:v>78620506</c:v>
                      </c:pt>
                      <c:pt idx="5">
                        <c:v>95952380</c:v>
                      </c:pt>
                      <c:pt idx="6">
                        <c:v>90232650</c:v>
                      </c:pt>
                      <c:pt idx="7">
                        <c:v>85091722</c:v>
                      </c:pt>
                      <c:pt idx="8">
                        <c:v>78237264</c:v>
                      </c:pt>
                      <c:pt idx="9">
                        <c:v>87919224</c:v>
                      </c:pt>
                      <c:pt idx="10">
                        <c:v>87859002</c:v>
                      </c:pt>
                      <c:pt idx="11">
                        <c:v>90545286</c:v>
                      </c:pt>
                      <c:pt idx="12">
                        <c:v>86863238</c:v>
                      </c:pt>
                      <c:pt idx="13">
                        <c:v>85716124</c:v>
                      </c:pt>
                      <c:pt idx="14">
                        <c:v>72032256</c:v>
                      </c:pt>
                      <c:pt idx="15">
                        <c:v>92613408</c:v>
                      </c:pt>
                      <c:pt idx="16">
                        <c:v>85565920</c:v>
                      </c:pt>
                      <c:pt idx="17">
                        <c:v>89943138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110F-41E2-ABB2-40AC7FBE9F5A}"/>
                  </c:ext>
                </c:extLst>
              </c15:ser>
            </c15:filteredLineSeries>
            <c15:filteredLine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shell8!$AO$1:$AO$2</c15:sqref>
                        </c15:formulaRef>
                      </c:ext>
                    </c:extLst>
                    <c:strCache>
                      <c:ptCount val="2"/>
                      <c:pt idx="0">
                        <c:v>1900</c:v>
                      </c:pt>
                      <c:pt idx="1">
                        <c:v>flux_rd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shell8!$AO$3:$AO$38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51677874</c:v>
                      </c:pt>
                      <c:pt idx="1">
                        <c:v>73195848</c:v>
                      </c:pt>
                      <c:pt idx="2">
                        <c:v>88984534</c:v>
                      </c:pt>
                      <c:pt idx="3">
                        <c:v>89659496</c:v>
                      </c:pt>
                      <c:pt idx="4">
                        <c:v>81885504</c:v>
                      </c:pt>
                      <c:pt idx="5">
                        <c:v>97612882</c:v>
                      </c:pt>
                      <c:pt idx="6">
                        <c:v>89865350</c:v>
                      </c:pt>
                      <c:pt idx="7">
                        <c:v>90100122</c:v>
                      </c:pt>
                      <c:pt idx="8">
                        <c:v>82701646</c:v>
                      </c:pt>
                      <c:pt idx="9">
                        <c:v>90559940</c:v>
                      </c:pt>
                      <c:pt idx="10">
                        <c:v>92626552</c:v>
                      </c:pt>
                      <c:pt idx="11">
                        <c:v>95162536</c:v>
                      </c:pt>
                      <c:pt idx="12">
                        <c:v>88749824</c:v>
                      </c:pt>
                      <c:pt idx="13">
                        <c:v>89372604</c:v>
                      </c:pt>
                      <c:pt idx="14">
                        <c:v>76767590</c:v>
                      </c:pt>
                      <c:pt idx="15">
                        <c:v>94703976</c:v>
                      </c:pt>
                      <c:pt idx="16">
                        <c:v>90997528</c:v>
                      </c:pt>
                      <c:pt idx="17">
                        <c:v>90697084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110F-41E2-ABB2-40AC7FBE9F5A}"/>
                  </c:ext>
                </c:extLst>
              </c15:ser>
            </c15:filteredLineSeries>
            <c15:filteredLine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shell8!$AQ$1:$AQ$2</c15:sqref>
                        </c15:formulaRef>
                      </c:ext>
                    </c:extLst>
                    <c:strCache>
                      <c:ptCount val="2"/>
                      <c:pt idx="0">
                        <c:v>1900</c:v>
                      </c:pt>
                      <c:pt idx="1">
                        <c:v>rd_cpipe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shell8!$AQ$3:$AQ$38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50338826</c:v>
                      </c:pt>
                      <c:pt idx="1">
                        <c:v>94676931</c:v>
                      </c:pt>
                      <c:pt idx="2">
                        <c:v>108287693</c:v>
                      </c:pt>
                      <c:pt idx="3">
                        <c:v>102639357</c:v>
                      </c:pt>
                      <c:pt idx="4">
                        <c:v>94224716</c:v>
                      </c:pt>
                      <c:pt idx="5">
                        <c:v>109833546</c:v>
                      </c:pt>
                      <c:pt idx="6">
                        <c:v>101829551</c:v>
                      </c:pt>
                      <c:pt idx="7">
                        <c:v>99085827</c:v>
                      </c:pt>
                      <c:pt idx="8">
                        <c:v>93486102</c:v>
                      </c:pt>
                      <c:pt idx="9">
                        <c:v>99471847</c:v>
                      </c:pt>
                      <c:pt idx="10">
                        <c:v>103237430</c:v>
                      </c:pt>
                      <c:pt idx="11">
                        <c:v>103521578</c:v>
                      </c:pt>
                      <c:pt idx="12">
                        <c:v>98440639</c:v>
                      </c:pt>
                      <c:pt idx="13">
                        <c:v>97325970</c:v>
                      </c:pt>
                      <c:pt idx="14">
                        <c:v>90043568</c:v>
                      </c:pt>
                      <c:pt idx="15">
                        <c:v>104990789</c:v>
                      </c:pt>
                      <c:pt idx="16">
                        <c:v>100427588</c:v>
                      </c:pt>
                      <c:pt idx="17">
                        <c:v>101897327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110F-41E2-ABB2-40AC7FBE9F5A}"/>
                  </c:ext>
                </c:extLst>
              </c15:ser>
            </c15:filteredLineSeries>
            <c15:filteredLine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shell8!$AR$1:$AR$2</c15:sqref>
                        </c15:formulaRef>
                      </c:ext>
                    </c:extLst>
                    <c:strCache>
                      <c:ptCount val="2"/>
                      <c:pt idx="0">
                        <c:v>1900</c:v>
                      </c:pt>
                      <c:pt idx="1">
                        <c:v>l3c_ref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shell8!$AR$3:$AR$38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61056323</c:v>
                      </c:pt>
                      <c:pt idx="1">
                        <c:v>118542416</c:v>
                      </c:pt>
                      <c:pt idx="2">
                        <c:v>136186341</c:v>
                      </c:pt>
                      <c:pt idx="3">
                        <c:v>129308200</c:v>
                      </c:pt>
                      <c:pt idx="4">
                        <c:v>118014836</c:v>
                      </c:pt>
                      <c:pt idx="5">
                        <c:v>137956401</c:v>
                      </c:pt>
                      <c:pt idx="6">
                        <c:v>127812026</c:v>
                      </c:pt>
                      <c:pt idx="7">
                        <c:v>124024585</c:v>
                      </c:pt>
                      <c:pt idx="8">
                        <c:v>117125514</c:v>
                      </c:pt>
                      <c:pt idx="9">
                        <c:v>124698047</c:v>
                      </c:pt>
                      <c:pt idx="10">
                        <c:v>129318696</c:v>
                      </c:pt>
                      <c:pt idx="11">
                        <c:v>129817272</c:v>
                      </c:pt>
                      <c:pt idx="12">
                        <c:v>123737531</c:v>
                      </c:pt>
                      <c:pt idx="13">
                        <c:v>122207886</c:v>
                      </c:pt>
                      <c:pt idx="14">
                        <c:v>112758831</c:v>
                      </c:pt>
                      <c:pt idx="15">
                        <c:v>131863102</c:v>
                      </c:pt>
                      <c:pt idx="16">
                        <c:v>125928717</c:v>
                      </c:pt>
                      <c:pt idx="17">
                        <c:v>127896310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110F-41E2-ABB2-40AC7FBE9F5A}"/>
                  </c:ext>
                </c:extLst>
              </c15:ser>
            </c15:filteredLineSeries>
            <c15:filteredLine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shell8!$AS$1:$AS$2</c15:sqref>
                        </c15:formulaRef>
                      </c:ext>
                    </c:extLst>
                    <c:strCache>
                      <c:ptCount val="2"/>
                      <c:pt idx="0">
                        <c:v>2400</c:v>
                      </c:pt>
                      <c:pt idx="1">
                        <c:v>instructions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shell8!$AS$3:$AS$38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17477759914</c:v>
                      </c:pt>
                      <c:pt idx="1">
                        <c:v>384337061884</c:v>
                      </c:pt>
                      <c:pt idx="2">
                        <c:v>989023329767</c:v>
                      </c:pt>
                      <c:pt idx="3">
                        <c:v>1000820072879</c:v>
                      </c:pt>
                      <c:pt idx="4">
                        <c:v>979079844672</c:v>
                      </c:pt>
                      <c:pt idx="5">
                        <c:v>838207557859</c:v>
                      </c:pt>
                      <c:pt idx="6">
                        <c:v>919701735256</c:v>
                      </c:pt>
                      <c:pt idx="7">
                        <c:v>963330462467</c:v>
                      </c:pt>
                      <c:pt idx="8">
                        <c:v>948525449693</c:v>
                      </c:pt>
                      <c:pt idx="9">
                        <c:v>943335569212</c:v>
                      </c:pt>
                      <c:pt idx="10">
                        <c:v>991013721616</c:v>
                      </c:pt>
                      <c:pt idx="11">
                        <c:v>935360609406</c:v>
                      </c:pt>
                      <c:pt idx="12">
                        <c:v>943885444591</c:v>
                      </c:pt>
                      <c:pt idx="13">
                        <c:v>881298774620</c:v>
                      </c:pt>
                      <c:pt idx="14">
                        <c:v>838582591338</c:v>
                      </c:pt>
                      <c:pt idx="15">
                        <c:v>986268915281</c:v>
                      </c:pt>
                      <c:pt idx="16">
                        <c:v>938324352464</c:v>
                      </c:pt>
                      <c:pt idx="17">
                        <c:v>994832342853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110F-41E2-ABB2-40AC7FBE9F5A}"/>
                  </c:ext>
                </c:extLst>
              </c15:ser>
            </c15:filteredLineSeries>
            <c15:filteredLine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shell8!$AT$1:$AT$2</c15:sqref>
                        </c15:formulaRef>
                      </c:ext>
                    </c:extLst>
                    <c:strCache>
                      <c:ptCount val="2"/>
                      <c:pt idx="0">
                        <c:v>2400</c:v>
                      </c:pt>
                      <c:pt idx="1">
                        <c:v>cpu-cycles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shell8!$AT$3:$AT$38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29699439433</c:v>
                      </c:pt>
                      <c:pt idx="1">
                        <c:v>315892555407</c:v>
                      </c:pt>
                      <c:pt idx="2">
                        <c:v>737618689722</c:v>
                      </c:pt>
                      <c:pt idx="3">
                        <c:v>746688891556</c:v>
                      </c:pt>
                      <c:pt idx="4">
                        <c:v>728169733429</c:v>
                      </c:pt>
                      <c:pt idx="5">
                        <c:v>624692393293</c:v>
                      </c:pt>
                      <c:pt idx="6">
                        <c:v>709003653655</c:v>
                      </c:pt>
                      <c:pt idx="7">
                        <c:v>727883547512</c:v>
                      </c:pt>
                      <c:pt idx="8">
                        <c:v>711811424654</c:v>
                      </c:pt>
                      <c:pt idx="9">
                        <c:v>693082328411</c:v>
                      </c:pt>
                      <c:pt idx="10">
                        <c:v>742019304357</c:v>
                      </c:pt>
                      <c:pt idx="11">
                        <c:v>695367657569</c:v>
                      </c:pt>
                      <c:pt idx="12">
                        <c:v>701699903926</c:v>
                      </c:pt>
                      <c:pt idx="13">
                        <c:v>701731594525</c:v>
                      </c:pt>
                      <c:pt idx="14">
                        <c:v>633541841526</c:v>
                      </c:pt>
                      <c:pt idx="15">
                        <c:v>733284951964</c:v>
                      </c:pt>
                      <c:pt idx="16">
                        <c:v>713096204519</c:v>
                      </c:pt>
                      <c:pt idx="17">
                        <c:v>740063391147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110F-41E2-ABB2-40AC7FBE9F5A}"/>
                  </c:ext>
                </c:extLst>
              </c15:ser>
            </c15:filteredLineSeries>
            <c15:filteredLine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shell8!$AU$1:$AU$2</c15:sqref>
                        </c15:formulaRef>
                      </c:ext>
                    </c:extLst>
                    <c:strCache>
                      <c:ptCount val="2"/>
                      <c:pt idx="0">
                        <c:v>2400</c:v>
                      </c:pt>
                      <c:pt idx="1">
                        <c:v>branch-misses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shell8!$AU$3:$AU$38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4881110</c:v>
                      </c:pt>
                      <c:pt idx="1">
                        <c:v>14404160</c:v>
                      </c:pt>
                      <c:pt idx="2">
                        <c:v>19186770</c:v>
                      </c:pt>
                      <c:pt idx="3">
                        <c:v>19781817</c:v>
                      </c:pt>
                      <c:pt idx="4">
                        <c:v>18382250</c:v>
                      </c:pt>
                      <c:pt idx="5">
                        <c:v>16670303</c:v>
                      </c:pt>
                      <c:pt idx="6">
                        <c:v>17922118</c:v>
                      </c:pt>
                      <c:pt idx="7">
                        <c:v>18126691</c:v>
                      </c:pt>
                      <c:pt idx="8">
                        <c:v>17594249</c:v>
                      </c:pt>
                      <c:pt idx="9">
                        <c:v>17337444</c:v>
                      </c:pt>
                      <c:pt idx="10">
                        <c:v>18265583</c:v>
                      </c:pt>
                      <c:pt idx="11">
                        <c:v>18376794</c:v>
                      </c:pt>
                      <c:pt idx="12">
                        <c:v>17764255</c:v>
                      </c:pt>
                      <c:pt idx="13">
                        <c:v>17311798</c:v>
                      </c:pt>
                      <c:pt idx="14">
                        <c:v>16135347</c:v>
                      </c:pt>
                      <c:pt idx="15">
                        <c:v>18442006</c:v>
                      </c:pt>
                      <c:pt idx="16">
                        <c:v>17527892</c:v>
                      </c:pt>
                      <c:pt idx="17">
                        <c:v>18398052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110F-41E2-ABB2-40AC7FBE9F5A}"/>
                  </c:ext>
                </c:extLst>
              </c15:ser>
            </c15:filteredLineSeries>
            <c15:filteredLine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shell8!$AV$1:$AV$2</c15:sqref>
                        </c15:formulaRef>
                      </c:ext>
                    </c:extLst>
                    <c:strCache>
                      <c:ptCount val="2"/>
                      <c:pt idx="0">
                        <c:v>2400</c:v>
                      </c:pt>
                      <c:pt idx="1">
                        <c:v>cache-misses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shell8!$AV$3:$AV$38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32312511</c:v>
                      </c:pt>
                      <c:pt idx="1">
                        <c:v>82650115</c:v>
                      </c:pt>
                      <c:pt idx="2">
                        <c:v>99116940</c:v>
                      </c:pt>
                      <c:pt idx="3">
                        <c:v>102300963</c:v>
                      </c:pt>
                      <c:pt idx="4">
                        <c:v>95978565</c:v>
                      </c:pt>
                      <c:pt idx="5">
                        <c:v>87376082</c:v>
                      </c:pt>
                      <c:pt idx="6">
                        <c:v>93881685</c:v>
                      </c:pt>
                      <c:pt idx="7">
                        <c:v>94665007</c:v>
                      </c:pt>
                      <c:pt idx="8">
                        <c:v>92426218</c:v>
                      </c:pt>
                      <c:pt idx="9">
                        <c:v>90494536</c:v>
                      </c:pt>
                      <c:pt idx="10">
                        <c:v>95953504</c:v>
                      </c:pt>
                      <c:pt idx="11">
                        <c:v>95408595</c:v>
                      </c:pt>
                      <c:pt idx="12">
                        <c:v>92570795</c:v>
                      </c:pt>
                      <c:pt idx="13">
                        <c:v>91196788</c:v>
                      </c:pt>
                      <c:pt idx="14">
                        <c:v>83692629</c:v>
                      </c:pt>
                      <c:pt idx="15">
                        <c:v>95708937</c:v>
                      </c:pt>
                      <c:pt idx="16">
                        <c:v>92431571</c:v>
                      </c:pt>
                      <c:pt idx="17">
                        <c:v>95208862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110F-41E2-ABB2-40AC7FBE9F5A}"/>
                  </c:ext>
                </c:extLst>
              </c15:ser>
            </c15:filteredLineSeries>
            <c15:filteredLine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shell8!$AW$1:$AW$2</c15:sqref>
                        </c15:formulaRef>
                      </c:ext>
                    </c:extLst>
                    <c:strCache>
                      <c:ptCount val="2"/>
                      <c:pt idx="0">
                        <c:v>2400</c:v>
                      </c:pt>
                      <c:pt idx="1">
                        <c:v>LLC-loads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shell8!$AW$3:$AW$38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44475872</c:v>
                      </c:pt>
                      <c:pt idx="1">
                        <c:v>118003667</c:v>
                      </c:pt>
                      <c:pt idx="2">
                        <c:v>126335017</c:v>
                      </c:pt>
                      <c:pt idx="3">
                        <c:v>130549217</c:v>
                      </c:pt>
                      <c:pt idx="4">
                        <c:v>123745085</c:v>
                      </c:pt>
                      <c:pt idx="5">
                        <c:v>113367956</c:v>
                      </c:pt>
                      <c:pt idx="6">
                        <c:v>120468977</c:v>
                      </c:pt>
                      <c:pt idx="7">
                        <c:v>122733355</c:v>
                      </c:pt>
                      <c:pt idx="8">
                        <c:v>118997682</c:v>
                      </c:pt>
                      <c:pt idx="9">
                        <c:v>115070780</c:v>
                      </c:pt>
                      <c:pt idx="10">
                        <c:v>123501478</c:v>
                      </c:pt>
                      <c:pt idx="11">
                        <c:v>123294236</c:v>
                      </c:pt>
                      <c:pt idx="12">
                        <c:v>119280977</c:v>
                      </c:pt>
                      <c:pt idx="13">
                        <c:v>119054672</c:v>
                      </c:pt>
                      <c:pt idx="14">
                        <c:v>106653319</c:v>
                      </c:pt>
                      <c:pt idx="15">
                        <c:v>122201659</c:v>
                      </c:pt>
                      <c:pt idx="16">
                        <c:v>120834828</c:v>
                      </c:pt>
                      <c:pt idx="17">
                        <c:v>121953387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2-110F-41E2-ABB2-40AC7FBE9F5A}"/>
                  </c:ext>
                </c:extLst>
              </c15:ser>
            </c15:filteredLineSeries>
            <c15:filteredLine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shell8!$AX$1:$AX$2</c15:sqref>
                        </c15:formulaRef>
                      </c:ext>
                    </c:extLst>
                    <c:strCache>
                      <c:ptCount val="2"/>
                      <c:pt idx="0">
                        <c:v>2400</c:v>
                      </c:pt>
                      <c:pt idx="1">
                        <c:v>ddrc_cycles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shell8!$AX$3:$AX$38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12165956214</c:v>
                      </c:pt>
                      <c:pt idx="1">
                        <c:v>13971488782</c:v>
                      </c:pt>
                      <c:pt idx="2">
                        <c:v>18331911336</c:v>
                      </c:pt>
                      <c:pt idx="3">
                        <c:v>18999307084</c:v>
                      </c:pt>
                      <c:pt idx="4">
                        <c:v>18325361228</c:v>
                      </c:pt>
                      <c:pt idx="5">
                        <c:v>16618827878</c:v>
                      </c:pt>
                      <c:pt idx="6">
                        <c:v>17433830190</c:v>
                      </c:pt>
                      <c:pt idx="7">
                        <c:v>18201816278</c:v>
                      </c:pt>
                      <c:pt idx="8">
                        <c:v>18107604174</c:v>
                      </c:pt>
                      <c:pt idx="9">
                        <c:v>17158629558</c:v>
                      </c:pt>
                      <c:pt idx="10">
                        <c:v>18536565480</c:v>
                      </c:pt>
                      <c:pt idx="11">
                        <c:v>17785768072</c:v>
                      </c:pt>
                      <c:pt idx="12">
                        <c:v>17738786612</c:v>
                      </c:pt>
                      <c:pt idx="13">
                        <c:v>18208009966</c:v>
                      </c:pt>
                      <c:pt idx="14">
                        <c:v>15815240746</c:v>
                      </c:pt>
                      <c:pt idx="15">
                        <c:v>18372172640</c:v>
                      </c:pt>
                      <c:pt idx="16">
                        <c:v>17902686540</c:v>
                      </c:pt>
                      <c:pt idx="17">
                        <c:v>18466080622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110F-41E2-ABB2-40AC7FBE9F5A}"/>
                  </c:ext>
                </c:extLst>
              </c15:ser>
            </c15:filteredLineSeries>
            <c15:filteredLineSeries>
              <c15:ser>
                <c:idx val="50"/>
                <c:order val="5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shell8!$AY$1:$AY$2</c15:sqref>
                        </c15:formulaRef>
                      </c:ext>
                    </c:extLst>
                    <c:strCache>
                      <c:ptCount val="2"/>
                      <c:pt idx="0">
                        <c:v>2400</c:v>
                      </c:pt>
                      <c:pt idx="1">
                        <c:v>flux_wr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shell8!$AY$3:$AY$38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34400012</c:v>
                      </c:pt>
                      <c:pt idx="1">
                        <c:v>74869866</c:v>
                      </c:pt>
                      <c:pt idx="2">
                        <c:v>101976606</c:v>
                      </c:pt>
                      <c:pt idx="3">
                        <c:v>109683650</c:v>
                      </c:pt>
                      <c:pt idx="4">
                        <c:v>101765954</c:v>
                      </c:pt>
                      <c:pt idx="5">
                        <c:v>95065456</c:v>
                      </c:pt>
                      <c:pt idx="6">
                        <c:v>96630098</c:v>
                      </c:pt>
                      <c:pt idx="7">
                        <c:v>99347024</c:v>
                      </c:pt>
                      <c:pt idx="8">
                        <c:v>97567500</c:v>
                      </c:pt>
                      <c:pt idx="9">
                        <c:v>93654646</c:v>
                      </c:pt>
                      <c:pt idx="10">
                        <c:v>101978036</c:v>
                      </c:pt>
                      <c:pt idx="11">
                        <c:v>100792992</c:v>
                      </c:pt>
                      <c:pt idx="12">
                        <c:v>97882046</c:v>
                      </c:pt>
                      <c:pt idx="13">
                        <c:v>98937618</c:v>
                      </c:pt>
                      <c:pt idx="14">
                        <c:v>86163450</c:v>
                      </c:pt>
                      <c:pt idx="15">
                        <c:v>102227198</c:v>
                      </c:pt>
                      <c:pt idx="16">
                        <c:v>98340480</c:v>
                      </c:pt>
                      <c:pt idx="17">
                        <c:v>98629482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4-110F-41E2-ABB2-40AC7FBE9F5A}"/>
                  </c:ext>
                </c:extLst>
              </c15:ser>
            </c15:filteredLineSeries>
            <c15:filteredLineSeries>
              <c15:ser>
                <c:idx val="51"/>
                <c:order val="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shell8!$AZ$1:$AZ$2</c15:sqref>
                        </c15:formulaRef>
                      </c:ext>
                    </c:extLst>
                    <c:strCache>
                      <c:ptCount val="2"/>
                      <c:pt idx="0">
                        <c:v>2400</c:v>
                      </c:pt>
                      <c:pt idx="1">
                        <c:v>flux_rd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shell8!$AZ$3:$AZ$38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40811422</c:v>
                      </c:pt>
                      <c:pt idx="1">
                        <c:v>91288674</c:v>
                      </c:pt>
                      <c:pt idx="2">
                        <c:v>92865420</c:v>
                      </c:pt>
                      <c:pt idx="3">
                        <c:v>112675732</c:v>
                      </c:pt>
                      <c:pt idx="4">
                        <c:v>105788350</c:v>
                      </c:pt>
                      <c:pt idx="5">
                        <c:v>99634222</c:v>
                      </c:pt>
                      <c:pt idx="6">
                        <c:v>101905144</c:v>
                      </c:pt>
                      <c:pt idx="7">
                        <c:v>105592528</c:v>
                      </c:pt>
                      <c:pt idx="8">
                        <c:v>106169946</c:v>
                      </c:pt>
                      <c:pt idx="9">
                        <c:v>96386508</c:v>
                      </c:pt>
                      <c:pt idx="10">
                        <c:v>106696646</c:v>
                      </c:pt>
                      <c:pt idx="11">
                        <c:v>106045398</c:v>
                      </c:pt>
                      <c:pt idx="12">
                        <c:v>102720082</c:v>
                      </c:pt>
                      <c:pt idx="13">
                        <c:v>104795590</c:v>
                      </c:pt>
                      <c:pt idx="14">
                        <c:v>88616934</c:v>
                      </c:pt>
                      <c:pt idx="15">
                        <c:v>105138364</c:v>
                      </c:pt>
                      <c:pt idx="16">
                        <c:v>103289816</c:v>
                      </c:pt>
                      <c:pt idx="17">
                        <c:v>102607332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110F-41E2-ABB2-40AC7FBE9F5A}"/>
                  </c:ext>
                </c:extLst>
              </c15:ser>
            </c15:filteredLineSeries>
            <c15:filteredLineSeries>
              <c15:ser>
                <c:idx val="53"/>
                <c:order val="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shell8!$BB$1:$BB$2</c15:sqref>
                        </c15:formulaRef>
                      </c:ext>
                    </c:extLst>
                    <c:strCache>
                      <c:ptCount val="2"/>
                      <c:pt idx="0">
                        <c:v>2400</c:v>
                      </c:pt>
                      <c:pt idx="1">
                        <c:v>rd_cpipe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shell8!$BB$3:$BB$38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44222922</c:v>
                      </c:pt>
                      <c:pt idx="1">
                        <c:v>114017654</c:v>
                      </c:pt>
                      <c:pt idx="2">
                        <c:v>119781195</c:v>
                      </c:pt>
                      <c:pt idx="3">
                        <c:v>124154242</c:v>
                      </c:pt>
                      <c:pt idx="4">
                        <c:v>117057154</c:v>
                      </c:pt>
                      <c:pt idx="5">
                        <c:v>107638780</c:v>
                      </c:pt>
                      <c:pt idx="6">
                        <c:v>114635960</c:v>
                      </c:pt>
                      <c:pt idx="7">
                        <c:v>116345223</c:v>
                      </c:pt>
                      <c:pt idx="8">
                        <c:v>112922642</c:v>
                      </c:pt>
                      <c:pt idx="9">
                        <c:v>108901080</c:v>
                      </c:pt>
                      <c:pt idx="10">
                        <c:v>117213314</c:v>
                      </c:pt>
                      <c:pt idx="11">
                        <c:v>116818421</c:v>
                      </c:pt>
                      <c:pt idx="12">
                        <c:v>113049032</c:v>
                      </c:pt>
                      <c:pt idx="13">
                        <c:v>113656678</c:v>
                      </c:pt>
                      <c:pt idx="14">
                        <c:v>101293680</c:v>
                      </c:pt>
                      <c:pt idx="15">
                        <c:v>116003043</c:v>
                      </c:pt>
                      <c:pt idx="16">
                        <c:v>114170430</c:v>
                      </c:pt>
                      <c:pt idx="17">
                        <c:v>115692246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110F-41E2-ABB2-40AC7FBE9F5A}"/>
                  </c:ext>
                </c:extLst>
              </c15:ser>
            </c15:filteredLineSeries>
            <c15:filteredLineSeries>
              <c15:ser>
                <c:idx val="54"/>
                <c:order val="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shell8!$BC$1:$BC$2</c15:sqref>
                        </c15:formulaRef>
                      </c:ext>
                    </c:extLst>
                    <c:strCache>
                      <c:ptCount val="2"/>
                      <c:pt idx="0">
                        <c:v>2400</c:v>
                      </c:pt>
                      <c:pt idx="1">
                        <c:v>l3c_ref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shell8!$BC$3:$BC$38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53669570</c:v>
                      </c:pt>
                      <c:pt idx="1">
                        <c:v>143341278</c:v>
                      </c:pt>
                      <c:pt idx="2">
                        <c:v>150743004</c:v>
                      </c:pt>
                      <c:pt idx="3">
                        <c:v>155819003</c:v>
                      </c:pt>
                      <c:pt idx="4">
                        <c:v>147380508</c:v>
                      </c:pt>
                      <c:pt idx="5">
                        <c:v>135535698</c:v>
                      </c:pt>
                      <c:pt idx="6">
                        <c:v>143832051</c:v>
                      </c:pt>
                      <c:pt idx="7">
                        <c:v>146461632</c:v>
                      </c:pt>
                      <c:pt idx="8">
                        <c:v>142042016</c:v>
                      </c:pt>
                      <c:pt idx="9">
                        <c:v>136945992</c:v>
                      </c:pt>
                      <c:pt idx="10">
                        <c:v>147482318</c:v>
                      </c:pt>
                      <c:pt idx="11">
                        <c:v>146910653</c:v>
                      </c:pt>
                      <c:pt idx="12">
                        <c:v>142117971</c:v>
                      </c:pt>
                      <c:pt idx="13">
                        <c:v>142683971</c:v>
                      </c:pt>
                      <c:pt idx="14">
                        <c:v>126866730</c:v>
                      </c:pt>
                      <c:pt idx="15">
                        <c:v>145647181</c:v>
                      </c:pt>
                      <c:pt idx="16">
                        <c:v>144065297</c:v>
                      </c:pt>
                      <c:pt idx="17">
                        <c:v>145170677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110F-41E2-ABB2-40AC7FBE9F5A}"/>
                  </c:ext>
                </c:extLst>
              </c15:ser>
            </c15:filteredLineSeries>
            <c15:filteredLineSeries>
              <c15:ser>
                <c:idx val="55"/>
                <c:order val="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shell8!$BD$1:$BD$2</c15:sqref>
                        </c15:formulaRef>
                      </c:ext>
                    </c:extLst>
                    <c:strCache>
                      <c:ptCount val="2"/>
                      <c:pt idx="0">
                        <c:v>2900</c:v>
                      </c:pt>
                      <c:pt idx="1">
                        <c:v>instructions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shell8!$BD$3:$BD$38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1001520195883</c:v>
                      </c:pt>
                      <c:pt idx="1">
                        <c:v>935309631985</c:v>
                      </c:pt>
                      <c:pt idx="2">
                        <c:v>1004583868171</c:v>
                      </c:pt>
                      <c:pt idx="3">
                        <c:v>1034872282747</c:v>
                      </c:pt>
                      <c:pt idx="4">
                        <c:v>991160315739</c:v>
                      </c:pt>
                      <c:pt idx="5">
                        <c:v>975166973449</c:v>
                      </c:pt>
                      <c:pt idx="6">
                        <c:v>987973898099</c:v>
                      </c:pt>
                      <c:pt idx="7">
                        <c:v>906419871066</c:v>
                      </c:pt>
                      <c:pt idx="8">
                        <c:v>805656706429</c:v>
                      </c:pt>
                      <c:pt idx="9">
                        <c:v>780017609269</c:v>
                      </c:pt>
                      <c:pt idx="10">
                        <c:v>955902078558</c:v>
                      </c:pt>
                      <c:pt idx="11">
                        <c:v>1015105708491</c:v>
                      </c:pt>
                      <c:pt idx="12">
                        <c:v>990554909429</c:v>
                      </c:pt>
                      <c:pt idx="13">
                        <c:v>1003487848233</c:v>
                      </c:pt>
                      <c:pt idx="14">
                        <c:v>969096591080</c:v>
                      </c:pt>
                      <c:pt idx="15">
                        <c:v>930048661143</c:v>
                      </c:pt>
                      <c:pt idx="16">
                        <c:v>960584451361</c:v>
                      </c:pt>
                      <c:pt idx="17">
                        <c:v>973558285346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8-110F-41E2-ABB2-40AC7FBE9F5A}"/>
                  </c:ext>
                </c:extLst>
              </c15:ser>
            </c15:filteredLineSeries>
            <c15:filteredLineSeries>
              <c15:ser>
                <c:idx val="56"/>
                <c:order val="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shell8!$BE$1:$BE$2</c15:sqref>
                        </c15:formulaRef>
                      </c:ext>
                    </c:extLst>
                    <c:strCache>
                      <c:ptCount val="2"/>
                      <c:pt idx="0">
                        <c:v>2900</c:v>
                      </c:pt>
                      <c:pt idx="1">
                        <c:v>cpu-cycles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shell8!$BE$3:$BE$38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740235479812</c:v>
                      </c:pt>
                      <c:pt idx="1">
                        <c:v>731272532851</c:v>
                      </c:pt>
                      <c:pt idx="2">
                        <c:v>738824334594</c:v>
                      </c:pt>
                      <c:pt idx="3">
                        <c:v>759950768222</c:v>
                      </c:pt>
                      <c:pt idx="4">
                        <c:v>727417634409</c:v>
                      </c:pt>
                      <c:pt idx="5">
                        <c:v>711785033651</c:v>
                      </c:pt>
                      <c:pt idx="6">
                        <c:v>723084154405</c:v>
                      </c:pt>
                      <c:pt idx="7">
                        <c:v>697759766373</c:v>
                      </c:pt>
                      <c:pt idx="8">
                        <c:v>595303899735</c:v>
                      </c:pt>
                      <c:pt idx="9">
                        <c:v>588460289144</c:v>
                      </c:pt>
                      <c:pt idx="10">
                        <c:v>727346167540</c:v>
                      </c:pt>
                      <c:pt idx="11">
                        <c:v>750817074595</c:v>
                      </c:pt>
                      <c:pt idx="12">
                        <c:v>733716183801</c:v>
                      </c:pt>
                      <c:pt idx="13">
                        <c:v>745469907552</c:v>
                      </c:pt>
                      <c:pt idx="14">
                        <c:v>719423398592</c:v>
                      </c:pt>
                      <c:pt idx="15">
                        <c:v>718384660706</c:v>
                      </c:pt>
                      <c:pt idx="16">
                        <c:v>724790925584</c:v>
                      </c:pt>
                      <c:pt idx="17">
                        <c:v>730765836357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110F-41E2-ABB2-40AC7FBE9F5A}"/>
                  </c:ext>
                </c:extLst>
              </c15:ser>
            </c15:filteredLineSeries>
            <c15:filteredLineSeries>
              <c15:ser>
                <c:idx val="57"/>
                <c:order val="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shell8!$BF$1:$BF$2</c15:sqref>
                        </c15:formulaRef>
                      </c:ext>
                    </c:extLst>
                    <c:strCache>
                      <c:ptCount val="2"/>
                      <c:pt idx="0">
                        <c:v>2900</c:v>
                      </c:pt>
                      <c:pt idx="1">
                        <c:v>branch-misses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shell8!$BF$3:$BF$38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21173285</c:v>
                      </c:pt>
                      <c:pt idx="1">
                        <c:v>20032466</c:v>
                      </c:pt>
                      <c:pt idx="2">
                        <c:v>20633148</c:v>
                      </c:pt>
                      <c:pt idx="3">
                        <c:v>20609051</c:v>
                      </c:pt>
                      <c:pt idx="4">
                        <c:v>19959526</c:v>
                      </c:pt>
                      <c:pt idx="5">
                        <c:v>19301739</c:v>
                      </c:pt>
                      <c:pt idx="6">
                        <c:v>19920592</c:v>
                      </c:pt>
                      <c:pt idx="7">
                        <c:v>19959087</c:v>
                      </c:pt>
                      <c:pt idx="8">
                        <c:v>16857084</c:v>
                      </c:pt>
                      <c:pt idx="9">
                        <c:v>15669964</c:v>
                      </c:pt>
                      <c:pt idx="10">
                        <c:v>20039289</c:v>
                      </c:pt>
                      <c:pt idx="11">
                        <c:v>20221983</c:v>
                      </c:pt>
                      <c:pt idx="12">
                        <c:v>20210892</c:v>
                      </c:pt>
                      <c:pt idx="13">
                        <c:v>20394687</c:v>
                      </c:pt>
                      <c:pt idx="14">
                        <c:v>20313453</c:v>
                      </c:pt>
                      <c:pt idx="15">
                        <c:v>20071510</c:v>
                      </c:pt>
                      <c:pt idx="16">
                        <c:v>18758609</c:v>
                      </c:pt>
                      <c:pt idx="17">
                        <c:v>19623953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A-110F-41E2-ABB2-40AC7FBE9F5A}"/>
                  </c:ext>
                </c:extLst>
              </c15:ser>
            </c15:filteredLineSeries>
            <c15:filteredLineSeries>
              <c15:ser>
                <c:idx val="58"/>
                <c:order val="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shell8!$BG$1:$BG$2</c15:sqref>
                        </c15:formulaRef>
                      </c:ext>
                    </c:extLst>
                    <c:strCache>
                      <c:ptCount val="2"/>
                      <c:pt idx="0">
                        <c:v>2900</c:v>
                      </c:pt>
                      <c:pt idx="1">
                        <c:v>cache-misses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shell8!$BG$3:$BG$38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113657632</c:v>
                      </c:pt>
                      <c:pt idx="1">
                        <c:v>109094536</c:v>
                      </c:pt>
                      <c:pt idx="2">
                        <c:v>111961639</c:v>
                      </c:pt>
                      <c:pt idx="3">
                        <c:v>113107212</c:v>
                      </c:pt>
                      <c:pt idx="4">
                        <c:v>109001153</c:v>
                      </c:pt>
                      <c:pt idx="5">
                        <c:v>104471648</c:v>
                      </c:pt>
                      <c:pt idx="6">
                        <c:v>108378092</c:v>
                      </c:pt>
                      <c:pt idx="7">
                        <c:v>108423735</c:v>
                      </c:pt>
                      <c:pt idx="8">
                        <c:v>90350815</c:v>
                      </c:pt>
                      <c:pt idx="9">
                        <c:v>85959958</c:v>
                      </c:pt>
                      <c:pt idx="10">
                        <c:v>108983411</c:v>
                      </c:pt>
                      <c:pt idx="11">
                        <c:v>110357610</c:v>
                      </c:pt>
                      <c:pt idx="12">
                        <c:v>109496705</c:v>
                      </c:pt>
                      <c:pt idx="13">
                        <c:v>110952486</c:v>
                      </c:pt>
                      <c:pt idx="14">
                        <c:v>110672263</c:v>
                      </c:pt>
                      <c:pt idx="15">
                        <c:v>109994652</c:v>
                      </c:pt>
                      <c:pt idx="16">
                        <c:v>102939694</c:v>
                      </c:pt>
                      <c:pt idx="17">
                        <c:v>106046323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110F-41E2-ABB2-40AC7FBE9F5A}"/>
                  </c:ext>
                </c:extLst>
              </c15:ser>
            </c15:filteredLineSeries>
            <c15:filteredLineSeries>
              <c15:ser>
                <c:idx val="59"/>
                <c:order val="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shell8!$BH$1:$BH$2</c15:sqref>
                        </c15:formulaRef>
                      </c:ext>
                    </c:extLst>
                    <c:strCache>
                      <c:ptCount val="2"/>
                      <c:pt idx="0">
                        <c:v>2900</c:v>
                      </c:pt>
                      <c:pt idx="1">
                        <c:v>LLC-loads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shell8!$BH$3:$BH$38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144043223</c:v>
                      </c:pt>
                      <c:pt idx="1">
                        <c:v>140114579</c:v>
                      </c:pt>
                      <c:pt idx="2">
                        <c:v>142951772</c:v>
                      </c:pt>
                      <c:pt idx="3">
                        <c:v>142995198</c:v>
                      </c:pt>
                      <c:pt idx="4">
                        <c:v>138774560</c:v>
                      </c:pt>
                      <c:pt idx="5">
                        <c:v>133096781</c:v>
                      </c:pt>
                      <c:pt idx="6">
                        <c:v>139068798</c:v>
                      </c:pt>
                      <c:pt idx="7">
                        <c:v>138451459</c:v>
                      </c:pt>
                      <c:pt idx="8">
                        <c:v>113885363</c:v>
                      </c:pt>
                      <c:pt idx="9">
                        <c:v>110442057</c:v>
                      </c:pt>
                      <c:pt idx="10">
                        <c:v>139367878</c:v>
                      </c:pt>
                      <c:pt idx="11">
                        <c:v>140332108</c:v>
                      </c:pt>
                      <c:pt idx="12">
                        <c:v>139295297</c:v>
                      </c:pt>
                      <c:pt idx="13">
                        <c:v>142052077</c:v>
                      </c:pt>
                      <c:pt idx="14">
                        <c:v>141938274</c:v>
                      </c:pt>
                      <c:pt idx="15">
                        <c:v>141560722</c:v>
                      </c:pt>
                      <c:pt idx="16">
                        <c:v>131891653</c:v>
                      </c:pt>
                      <c:pt idx="17">
                        <c:v>135664123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C-110F-41E2-ABB2-40AC7FBE9F5A}"/>
                  </c:ext>
                </c:extLst>
              </c15:ser>
            </c15:filteredLineSeries>
            <c15:filteredLineSeries>
              <c15:ser>
                <c:idx val="60"/>
                <c:order val="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shell8!$BI$1:$BI$2</c15:sqref>
                        </c15:formulaRef>
                      </c:ext>
                    </c:extLst>
                    <c:strCache>
                      <c:ptCount val="2"/>
                      <c:pt idx="0">
                        <c:v>2900</c:v>
                      </c:pt>
                      <c:pt idx="1">
                        <c:v>ddrc_cycles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shell8!$BI$3:$BI$38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18700778658</c:v>
                      </c:pt>
                      <c:pt idx="1">
                        <c:v>18466183526</c:v>
                      </c:pt>
                      <c:pt idx="2">
                        <c:v>18560056692</c:v>
                      </c:pt>
                      <c:pt idx="3">
                        <c:v>18771149096</c:v>
                      </c:pt>
                      <c:pt idx="4">
                        <c:v>18466513392</c:v>
                      </c:pt>
                      <c:pt idx="5">
                        <c:v>17973186278</c:v>
                      </c:pt>
                      <c:pt idx="6">
                        <c:v>18378562448</c:v>
                      </c:pt>
                      <c:pt idx="7">
                        <c:v>18178303694</c:v>
                      </c:pt>
                      <c:pt idx="8">
                        <c:v>15679990614</c:v>
                      </c:pt>
                      <c:pt idx="9">
                        <c:v>13673417530</c:v>
                      </c:pt>
                      <c:pt idx="10">
                        <c:v>18325389334</c:v>
                      </c:pt>
                      <c:pt idx="11">
                        <c:v>18536547154</c:v>
                      </c:pt>
                      <c:pt idx="12">
                        <c:v>18794667644</c:v>
                      </c:pt>
                      <c:pt idx="13">
                        <c:v>18372481032</c:v>
                      </c:pt>
                      <c:pt idx="14">
                        <c:v>18442530634</c:v>
                      </c:pt>
                      <c:pt idx="15">
                        <c:v>18208053632</c:v>
                      </c:pt>
                      <c:pt idx="16">
                        <c:v>17996885260</c:v>
                      </c:pt>
                      <c:pt idx="17">
                        <c:v>18607103978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D-110F-41E2-ABB2-40AC7FBE9F5A}"/>
                  </c:ext>
                </c:extLst>
              </c15:ser>
            </c15:filteredLineSeries>
            <c15:filteredLineSeries>
              <c15:ser>
                <c:idx val="61"/>
                <c:order val="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shell8!$BJ$1:$BJ$2</c15:sqref>
                        </c15:formulaRef>
                      </c:ext>
                    </c:extLst>
                    <c:strCache>
                      <c:ptCount val="2"/>
                      <c:pt idx="0">
                        <c:v>2900</c:v>
                      </c:pt>
                      <c:pt idx="1">
                        <c:v>flux_wr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shell8!$BJ$3:$BJ$38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119816342</c:v>
                      </c:pt>
                      <c:pt idx="1">
                        <c:v>116905810</c:v>
                      </c:pt>
                      <c:pt idx="2">
                        <c:v>117685880</c:v>
                      </c:pt>
                      <c:pt idx="3">
                        <c:v>119066072</c:v>
                      </c:pt>
                      <c:pt idx="4">
                        <c:v>113705070</c:v>
                      </c:pt>
                      <c:pt idx="5">
                        <c:v>109597610</c:v>
                      </c:pt>
                      <c:pt idx="6">
                        <c:v>115031334</c:v>
                      </c:pt>
                      <c:pt idx="7">
                        <c:v>113183456</c:v>
                      </c:pt>
                      <c:pt idx="8">
                        <c:v>93644658</c:v>
                      </c:pt>
                      <c:pt idx="9">
                        <c:v>87008504</c:v>
                      </c:pt>
                      <c:pt idx="10">
                        <c:v>115623986</c:v>
                      </c:pt>
                      <c:pt idx="11">
                        <c:v>112942836</c:v>
                      </c:pt>
                      <c:pt idx="12">
                        <c:v>115781822</c:v>
                      </c:pt>
                      <c:pt idx="13">
                        <c:v>114528540</c:v>
                      </c:pt>
                      <c:pt idx="14">
                        <c:v>115555844</c:v>
                      </c:pt>
                      <c:pt idx="15">
                        <c:v>117250276</c:v>
                      </c:pt>
                      <c:pt idx="16">
                        <c:v>108731708</c:v>
                      </c:pt>
                      <c:pt idx="17">
                        <c:v>109556494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110F-41E2-ABB2-40AC7FBE9F5A}"/>
                  </c:ext>
                </c:extLst>
              </c15:ser>
            </c15:filteredLineSeries>
            <c15:filteredLineSeries>
              <c15:ser>
                <c:idx val="62"/>
                <c:order val="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shell8!$BK$1:$BK$2</c15:sqref>
                        </c15:formulaRef>
                      </c:ext>
                    </c:extLst>
                    <c:strCache>
                      <c:ptCount val="2"/>
                      <c:pt idx="0">
                        <c:v>2900</c:v>
                      </c:pt>
                      <c:pt idx="1">
                        <c:v>flux_rd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shell8!$BK$3:$BK$38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118908836</c:v>
                      </c:pt>
                      <c:pt idx="1">
                        <c:v>119924482</c:v>
                      </c:pt>
                      <c:pt idx="2">
                        <c:v>121623206</c:v>
                      </c:pt>
                      <c:pt idx="3">
                        <c:v>122374664</c:v>
                      </c:pt>
                      <c:pt idx="4">
                        <c:v>115796454</c:v>
                      </c:pt>
                      <c:pt idx="5">
                        <c:v>113104984</c:v>
                      </c:pt>
                      <c:pt idx="6">
                        <c:v>121317058</c:v>
                      </c:pt>
                      <c:pt idx="7">
                        <c:v>121508444</c:v>
                      </c:pt>
                      <c:pt idx="8">
                        <c:v>96846978</c:v>
                      </c:pt>
                      <c:pt idx="9">
                        <c:v>91463148</c:v>
                      </c:pt>
                      <c:pt idx="10">
                        <c:v>120935194</c:v>
                      </c:pt>
                      <c:pt idx="11">
                        <c:v>119408296</c:v>
                      </c:pt>
                      <c:pt idx="12">
                        <c:v>121340996</c:v>
                      </c:pt>
                      <c:pt idx="13">
                        <c:v>120554528</c:v>
                      </c:pt>
                      <c:pt idx="14">
                        <c:v>120290622</c:v>
                      </c:pt>
                      <c:pt idx="15">
                        <c:v>122062316</c:v>
                      </c:pt>
                      <c:pt idx="16">
                        <c:v>113452828</c:v>
                      </c:pt>
                      <c:pt idx="17">
                        <c:v>118292172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F-110F-41E2-ABB2-40AC7FBE9F5A}"/>
                  </c:ext>
                </c:extLst>
              </c15:ser>
            </c15:filteredLineSeries>
            <c15:filteredLineSeries>
              <c15:ser>
                <c:idx val="64"/>
                <c:order val="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shell8!$BM$1:$BM$2</c15:sqref>
                        </c15:formulaRef>
                      </c:ext>
                    </c:extLst>
                    <c:strCache>
                      <c:ptCount val="2"/>
                      <c:pt idx="0">
                        <c:v>2900</c:v>
                      </c:pt>
                      <c:pt idx="1">
                        <c:v>rd_cpipe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shell8!$BM$3:$BM$38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136318497</c:v>
                      </c:pt>
                      <c:pt idx="1">
                        <c:v>132492515</c:v>
                      </c:pt>
                      <c:pt idx="2">
                        <c:v>134133881</c:v>
                      </c:pt>
                      <c:pt idx="3">
                        <c:v>134319550</c:v>
                      </c:pt>
                      <c:pt idx="4">
                        <c:v>130319984</c:v>
                      </c:pt>
                      <c:pt idx="5">
                        <c:v>124939500</c:v>
                      </c:pt>
                      <c:pt idx="6">
                        <c:v>130349280</c:v>
                      </c:pt>
                      <c:pt idx="7">
                        <c:v>131407527</c:v>
                      </c:pt>
                      <c:pt idx="8">
                        <c:v>108112321</c:v>
                      </c:pt>
                      <c:pt idx="9">
                        <c:v>102836257</c:v>
                      </c:pt>
                      <c:pt idx="10">
                        <c:v>131499143</c:v>
                      </c:pt>
                      <c:pt idx="11">
                        <c:v>131876187</c:v>
                      </c:pt>
                      <c:pt idx="12">
                        <c:v>131352994</c:v>
                      </c:pt>
                      <c:pt idx="13">
                        <c:v>133439085</c:v>
                      </c:pt>
                      <c:pt idx="14">
                        <c:v>133406262</c:v>
                      </c:pt>
                      <c:pt idx="15">
                        <c:v>133678648</c:v>
                      </c:pt>
                      <c:pt idx="16">
                        <c:v>123875141</c:v>
                      </c:pt>
                      <c:pt idx="17">
                        <c:v>127935419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110F-41E2-ABB2-40AC7FBE9F5A}"/>
                  </c:ext>
                </c:extLst>
              </c15:ser>
            </c15:filteredLineSeries>
            <c15:filteredLineSeries>
              <c15:ser>
                <c:idx val="65"/>
                <c:order val="6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shell8!$BN$1:$BN$2</c15:sqref>
                        </c15:formulaRef>
                      </c:ext>
                    </c:extLst>
                    <c:strCache>
                      <c:ptCount val="2"/>
                      <c:pt idx="0">
                        <c:v>2900</c:v>
                      </c:pt>
                      <c:pt idx="1">
                        <c:v>l3c_ref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shell8!$BN$3:$BN$38</c15:sqref>
                        </c15:formulaRef>
                      </c:ext>
                    </c:extLst>
                    <c:numCache>
                      <c:formatCode>0.00_);[Red]\(0.00\)</c:formatCode>
                      <c:ptCount val="18"/>
                      <c:pt idx="0">
                        <c:v>171925144</c:v>
                      </c:pt>
                      <c:pt idx="1">
                        <c:v>167311652</c:v>
                      </c:pt>
                      <c:pt idx="2">
                        <c:v>169784162</c:v>
                      </c:pt>
                      <c:pt idx="3">
                        <c:v>169933804</c:v>
                      </c:pt>
                      <c:pt idx="4">
                        <c:v>165067772</c:v>
                      </c:pt>
                      <c:pt idx="5">
                        <c:v>157966631</c:v>
                      </c:pt>
                      <c:pt idx="6">
                        <c:v>165011798</c:v>
                      </c:pt>
                      <c:pt idx="7">
                        <c:v>165642231</c:v>
                      </c:pt>
                      <c:pt idx="8">
                        <c:v>136057478</c:v>
                      </c:pt>
                      <c:pt idx="9">
                        <c:v>130371205</c:v>
                      </c:pt>
                      <c:pt idx="10">
                        <c:v>165953951</c:v>
                      </c:pt>
                      <c:pt idx="11">
                        <c:v>166687050</c:v>
                      </c:pt>
                      <c:pt idx="12">
                        <c:v>165914641</c:v>
                      </c:pt>
                      <c:pt idx="13">
                        <c:v>168787043</c:v>
                      </c:pt>
                      <c:pt idx="14">
                        <c:v>169064747</c:v>
                      </c:pt>
                      <c:pt idx="15">
                        <c:v>168905734</c:v>
                      </c:pt>
                      <c:pt idx="16">
                        <c:v>156875297</c:v>
                      </c:pt>
                      <c:pt idx="17">
                        <c:v>161681126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110F-41E2-ABB2-40AC7FBE9F5A}"/>
                  </c:ext>
                </c:extLst>
              </c15:ser>
            </c15:filteredLineSeries>
          </c:ext>
        </c:extLst>
      </c:lineChart>
      <c:catAx>
        <c:axId val="125197798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8984863"/>
        <c:crosses val="autoZero"/>
        <c:auto val="1"/>
        <c:lblAlgn val="ctr"/>
        <c:lblOffset val="100"/>
        <c:noMultiLvlLbl val="0"/>
      </c:catAx>
      <c:valAx>
        <c:axId val="808984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);[Red]\(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1977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086DB-17F3-D143-84B7-6785B95D1431}" type="datetimeFigureOut">
              <a:rPr kumimoji="1" lang="zh-CN" altLang="en-US" smtClean="0"/>
              <a:t>2024/11/16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A845A-D161-814F-ADFA-373BFEEF08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E4BA5-34B3-A44C-AEB1-6EFAB49E6D52}" type="datetimeFigureOut">
              <a:rPr kumimoji="1" lang="zh-CN" altLang="en-US" smtClean="0"/>
              <a:t>2024/11/16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E862B-C71E-E94B-AC4F-5609ED8B1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2772274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单击此处编辑主标题</a:t>
            </a:r>
          </a:p>
        </p:txBody>
      </p:sp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8000" y="3657600"/>
            <a:ext cx="11282400" cy="28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460625" y="3054600"/>
            <a:ext cx="11282400" cy="74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_1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460792" y="1052514"/>
            <a:ext cx="11282028" cy="5256212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1</a:t>
            </a:r>
          </a:p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2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2.1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2.2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3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3.1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3.2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章节小标题</a:t>
            </a:r>
            <a:r>
              <a:rPr kumimoji="1" lang="en-US" altLang="zh-CN" dirty="0"/>
              <a:t>3.3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4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5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_2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half" idx="33" hasCustomPrompt="1"/>
          </p:nvPr>
        </p:nvSpPr>
        <p:spPr>
          <a:xfrm>
            <a:off x="1049191" y="1766133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1049191" y="2078537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21" hasCustomPrompt="1"/>
          </p:nvPr>
        </p:nvSpPr>
        <p:spPr>
          <a:xfrm>
            <a:off x="1049191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22" hasCustomPrompt="1"/>
          </p:nvPr>
        </p:nvSpPr>
        <p:spPr>
          <a:xfrm>
            <a:off x="1049191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2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4946930" y="1767602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64" name="文本占位符 3"/>
          <p:cNvSpPr>
            <a:spLocks noGrp="1"/>
          </p:cNvSpPr>
          <p:nvPr>
            <p:ph type="body" sz="half" idx="36" hasCustomPrompt="1"/>
          </p:nvPr>
        </p:nvSpPr>
        <p:spPr>
          <a:xfrm>
            <a:off x="4946930" y="2077202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6" name="文本占位符 3"/>
          <p:cNvSpPr>
            <a:spLocks noGrp="1"/>
          </p:cNvSpPr>
          <p:nvPr>
            <p:ph type="body" sz="half" idx="37" hasCustomPrompt="1"/>
          </p:nvPr>
        </p:nvSpPr>
        <p:spPr>
          <a:xfrm>
            <a:off x="4946930" y="3993826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67" name="文本占位符 3"/>
          <p:cNvSpPr>
            <a:spLocks noGrp="1"/>
          </p:cNvSpPr>
          <p:nvPr>
            <p:ph type="body" sz="half" idx="38" hasCustomPrompt="1"/>
          </p:nvPr>
        </p:nvSpPr>
        <p:spPr>
          <a:xfrm>
            <a:off x="4946930" y="430623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23" name="文本占位符 3"/>
          <p:cNvSpPr>
            <a:spLocks noGrp="1"/>
          </p:cNvSpPr>
          <p:nvPr>
            <p:ph type="body" sz="half" idx="39" hasCustomPrompt="1"/>
          </p:nvPr>
        </p:nvSpPr>
        <p:spPr>
          <a:xfrm>
            <a:off x="9013445" y="1767600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40" hasCustomPrompt="1"/>
          </p:nvPr>
        </p:nvSpPr>
        <p:spPr>
          <a:xfrm>
            <a:off x="9013445" y="207720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half" idx="41" hasCustomPrompt="1"/>
          </p:nvPr>
        </p:nvSpPr>
        <p:spPr>
          <a:xfrm>
            <a:off x="9013445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26" name="文本占位符 3"/>
          <p:cNvSpPr>
            <a:spLocks noGrp="1"/>
          </p:cNvSpPr>
          <p:nvPr>
            <p:ph type="body" sz="half" idx="42" hasCustomPrompt="1"/>
          </p:nvPr>
        </p:nvSpPr>
        <p:spPr>
          <a:xfrm>
            <a:off x="9013445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</a:p>
        </p:txBody>
      </p:sp>
      <p:sp>
        <p:nvSpPr>
          <p:cNvPr id="4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57157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4" name="六边形 3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844"/>
            <a:ext cx="11282028" cy="48678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</a:p>
        </p:txBody>
      </p:sp>
      <p:sp>
        <p:nvSpPr>
          <p:cNvPr id="6" name="六边形 5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000"/>
            <a:ext cx="11282028" cy="4867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带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uncore</a:t>
            </a:r>
            <a:r>
              <a:rPr lang="en-US" altLang="zh-CN" dirty="0"/>
              <a:t> </a:t>
            </a:r>
            <a:r>
              <a:rPr lang="zh-CN" altLang="en-US" dirty="0"/>
              <a:t>调频框架与调频策略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500" dirty="0"/>
              <a:t>华为 操作系统研发工程师  李伟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uncore</a:t>
            </a:r>
            <a:r>
              <a:rPr kumimoji="1" lang="zh-CN" altLang="en-US" dirty="0"/>
              <a:t>调频策略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调频输入条件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5000"/>
          </a:bodyPr>
          <a:lstStyle/>
          <a:p>
            <a:r>
              <a:rPr kumimoji="1" lang="en-US" altLang="zh-CN" dirty="0" err="1"/>
              <a:t>Uncore</a:t>
            </a:r>
            <a:r>
              <a:rPr kumimoji="1" lang="zh-CN" altLang="en-US" dirty="0"/>
              <a:t>包含的设备种类负载且数量较多。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7380" y="4550334"/>
            <a:ext cx="10886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uncore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频率设备负载</a:t>
            </a:r>
            <a:endParaRPr lang="zh-CN" altLang="en-US" sz="1300" dirty="0"/>
          </a:p>
        </p:txBody>
      </p:sp>
      <p:pic>
        <p:nvPicPr>
          <p:cNvPr id="13" name="pic">
            <a:extLst>
              <a:ext uri="{FF2B5EF4-FFF2-40B4-BE49-F238E27FC236}">
                <a16:creationId xmlns:a16="http://schemas.microsoft.com/office/drawing/2014/main" id="{6140C6DD-8F1B-4DB2-9A46-AAB2C93D7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2004" y="1200444"/>
            <a:ext cx="5135043" cy="3391206"/>
          </a:xfrm>
          <a:prstGeom prst="rect">
            <a:avLst/>
          </a:prstGeom>
        </p:spPr>
      </p:pic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B91279E0-3DA4-453E-B479-128ECABD2A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400842"/>
              </p:ext>
            </p:extLst>
          </p:nvPr>
        </p:nvGraphicFramePr>
        <p:xfrm>
          <a:off x="1395054" y="4678894"/>
          <a:ext cx="4315633" cy="1889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056C14AD-E241-4D2E-B2F2-20955D8AA8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026895"/>
              </p:ext>
            </p:extLst>
          </p:nvPr>
        </p:nvGraphicFramePr>
        <p:xfrm>
          <a:off x="5877274" y="4678894"/>
          <a:ext cx="4429389" cy="1877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调频策略与效果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5000"/>
          </a:bodyPr>
          <a:lstStyle/>
          <a:p>
            <a:r>
              <a:rPr kumimoji="1" lang="en-US" altLang="zh-CN" dirty="0"/>
              <a:t>step </a:t>
            </a:r>
            <a:r>
              <a:rPr kumimoji="1" lang="zh-CN" altLang="en-US" dirty="0"/>
              <a:t>调频策略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kumimoji="1" lang="zh-CN" altLang="en-US" dirty="0"/>
              <a:t>  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44E69F94-C62D-405B-8ADA-EDD0ABF9E754}"/>
              </a:ext>
            </a:extLst>
          </p:cNvPr>
          <p:cNvSpPr txBox="1">
            <a:spLocks/>
          </p:cNvSpPr>
          <p:nvPr/>
        </p:nvSpPr>
        <p:spPr>
          <a:xfrm>
            <a:off x="449179" y="3730784"/>
            <a:ext cx="11282028" cy="288000"/>
          </a:xfrm>
          <a:prstGeom prst="rect">
            <a:avLst/>
          </a:prstGeom>
        </p:spPr>
        <p:txBody>
          <a:bodyPr anchor="ctr">
            <a:normAutofit fontScale="95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step </a:t>
            </a:r>
            <a:r>
              <a:rPr kumimoji="1" lang="zh-CN" altLang="en-US" dirty="0"/>
              <a:t>调频效果</a:t>
            </a:r>
          </a:p>
        </p:txBody>
      </p:sp>
      <p:pic>
        <p:nvPicPr>
          <p:cNvPr id="8" name="pic">
            <a:extLst>
              <a:ext uri="{FF2B5EF4-FFF2-40B4-BE49-F238E27FC236}">
                <a16:creationId xmlns:a16="http://schemas.microsoft.com/office/drawing/2014/main" id="{4ECCD721-B209-4883-9319-A0EAD1504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93" y="2332241"/>
            <a:ext cx="7702423" cy="1253140"/>
          </a:xfrm>
          <a:prstGeom prst="rect">
            <a:avLst/>
          </a:prstGeom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9C14E5F-0680-462C-BD71-7DC6C49A2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6224"/>
              </p:ext>
            </p:extLst>
          </p:nvPr>
        </p:nvGraphicFramePr>
        <p:xfrm>
          <a:off x="1402450" y="4267403"/>
          <a:ext cx="8687583" cy="1690694"/>
        </p:xfrm>
        <a:graphic>
          <a:graphicData uri="http://schemas.openxmlformats.org/drawingml/2006/table">
            <a:tbl>
              <a:tblPr/>
              <a:tblGrid>
                <a:gridCol w="846279">
                  <a:extLst>
                    <a:ext uri="{9D8B030D-6E8A-4147-A177-3AD203B41FA5}">
                      <a16:colId xmlns:a16="http://schemas.microsoft.com/office/drawing/2014/main" val="2584608484"/>
                    </a:ext>
                  </a:extLst>
                </a:gridCol>
                <a:gridCol w="846279">
                  <a:extLst>
                    <a:ext uri="{9D8B030D-6E8A-4147-A177-3AD203B41FA5}">
                      <a16:colId xmlns:a16="http://schemas.microsoft.com/office/drawing/2014/main" val="3486481593"/>
                    </a:ext>
                  </a:extLst>
                </a:gridCol>
                <a:gridCol w="727271">
                  <a:extLst>
                    <a:ext uri="{9D8B030D-6E8A-4147-A177-3AD203B41FA5}">
                      <a16:colId xmlns:a16="http://schemas.microsoft.com/office/drawing/2014/main" val="4177813714"/>
                    </a:ext>
                  </a:extLst>
                </a:gridCol>
                <a:gridCol w="859502">
                  <a:extLst>
                    <a:ext uri="{9D8B030D-6E8A-4147-A177-3AD203B41FA5}">
                      <a16:colId xmlns:a16="http://schemas.microsoft.com/office/drawing/2014/main" val="4136588624"/>
                    </a:ext>
                  </a:extLst>
                </a:gridCol>
                <a:gridCol w="727271">
                  <a:extLst>
                    <a:ext uri="{9D8B030D-6E8A-4147-A177-3AD203B41FA5}">
                      <a16:colId xmlns:a16="http://schemas.microsoft.com/office/drawing/2014/main" val="4159687705"/>
                    </a:ext>
                  </a:extLst>
                </a:gridCol>
                <a:gridCol w="859502">
                  <a:extLst>
                    <a:ext uri="{9D8B030D-6E8A-4147-A177-3AD203B41FA5}">
                      <a16:colId xmlns:a16="http://schemas.microsoft.com/office/drawing/2014/main" val="4014366644"/>
                    </a:ext>
                  </a:extLst>
                </a:gridCol>
                <a:gridCol w="714048">
                  <a:extLst>
                    <a:ext uri="{9D8B030D-6E8A-4147-A177-3AD203B41FA5}">
                      <a16:colId xmlns:a16="http://schemas.microsoft.com/office/drawing/2014/main" val="3362846184"/>
                    </a:ext>
                  </a:extLst>
                </a:gridCol>
                <a:gridCol w="727271">
                  <a:extLst>
                    <a:ext uri="{9D8B030D-6E8A-4147-A177-3AD203B41FA5}">
                      <a16:colId xmlns:a16="http://schemas.microsoft.com/office/drawing/2014/main" val="3931855352"/>
                    </a:ext>
                  </a:extLst>
                </a:gridCol>
                <a:gridCol w="727271">
                  <a:extLst>
                    <a:ext uri="{9D8B030D-6E8A-4147-A177-3AD203B41FA5}">
                      <a16:colId xmlns:a16="http://schemas.microsoft.com/office/drawing/2014/main" val="510544951"/>
                    </a:ext>
                  </a:extLst>
                </a:gridCol>
                <a:gridCol w="727271">
                  <a:extLst>
                    <a:ext uri="{9D8B030D-6E8A-4147-A177-3AD203B41FA5}">
                      <a16:colId xmlns:a16="http://schemas.microsoft.com/office/drawing/2014/main" val="3573059746"/>
                    </a:ext>
                  </a:extLst>
                </a:gridCol>
                <a:gridCol w="925618">
                  <a:extLst>
                    <a:ext uri="{9D8B030D-6E8A-4147-A177-3AD203B41FA5}">
                      <a16:colId xmlns:a16="http://schemas.microsoft.com/office/drawing/2014/main" val="3261467181"/>
                    </a:ext>
                  </a:extLst>
                </a:gridCol>
              </a:tblGrid>
              <a:tr h="33540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业务负载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不调频功耗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不调频性能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调频功耗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调频性能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功耗收益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性能损失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功耗收益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性能损失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能效比提升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87135"/>
                  </a:ext>
                </a:extLst>
              </a:tr>
              <a:tr h="169411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SPEC_PWR</a:t>
                      </a:r>
                    </a:p>
                    <a:p>
                      <a:pPr algn="ctr" rtl="0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121.056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882123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97.713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881432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19.28%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23.79%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116375"/>
                  </a:ext>
                </a:extLst>
              </a:tr>
              <a:tr h="169411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140.705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1770530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124.5287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1767950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16.1763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-2580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12.83%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23917"/>
                  </a:ext>
                </a:extLst>
              </a:tr>
              <a:tr h="169411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160.4402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2647060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145.49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2643630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14.9502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-3430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24074"/>
                  </a:ext>
                </a:extLst>
              </a:tr>
              <a:tr h="169411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177.4522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3530050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161.5179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3531570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15.9343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8.98%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9.91%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81622"/>
                  </a:ext>
                </a:extLst>
              </a:tr>
              <a:tr h="169411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193.2869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4408860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176.2131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4414390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17.0738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9.83%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21356"/>
                  </a:ext>
                </a:extLst>
              </a:tr>
              <a:tr h="16941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</a:p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143.3683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71589.04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110.7605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69861.14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32.6078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-1727.9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22.74%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-2.41%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293009"/>
                  </a:ext>
                </a:extLst>
              </a:tr>
              <a:tr h="169411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176.5988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155401.9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150.3683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150068.4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26.2305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-5333.5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14.85%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-3.43%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13.41%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79832"/>
                  </a:ext>
                </a:extLst>
              </a:tr>
              <a:tr h="169411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222.9571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263694.9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213.2086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262696.2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9.7485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-998.7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74533"/>
                  </a:ext>
                </a:extLst>
              </a:tr>
            </a:tbl>
          </a:graphicData>
        </a:graphic>
      </p:graphicFrame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DBB40C9D-D5D4-4F2F-8246-2FBCAF049756}"/>
              </a:ext>
            </a:extLst>
          </p:cNvPr>
          <p:cNvSpPr txBox="1">
            <a:spLocks/>
          </p:cNvSpPr>
          <p:nvPr/>
        </p:nvSpPr>
        <p:spPr>
          <a:xfrm>
            <a:off x="460793" y="1440845"/>
            <a:ext cx="11282028" cy="105219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kern="0" dirty="0">
                <a:latin typeface="+mn-ea"/>
              </a:rPr>
              <a:t>基于环境信息统计每个频率对应的最大带宽，并根据当前带宽情况选择合适的</a:t>
            </a:r>
            <a:r>
              <a:rPr lang="en-US" altLang="zh-CN" kern="0" dirty="0" err="1">
                <a:latin typeface="+mn-ea"/>
              </a:rPr>
              <a:t>uncore</a:t>
            </a:r>
            <a:r>
              <a:rPr lang="zh-CN" altLang="en-US" kern="0" dirty="0">
                <a:latin typeface="+mn-ea"/>
              </a:rPr>
              <a:t>频率；</a:t>
            </a:r>
            <a:endParaRPr lang="en-US" altLang="zh-CN" kern="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kern="0" dirty="0">
                <a:latin typeface="+mn-ea"/>
              </a:rPr>
              <a:t>设置升频水线与降频水线，当满足条件是触发升降频率；</a:t>
            </a:r>
            <a:endParaRPr lang="en-US" altLang="zh-CN" kern="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kern="0" dirty="0">
                <a:latin typeface="+mn-ea"/>
              </a:rPr>
              <a:t>相应措施支持动态刷新</a:t>
            </a:r>
            <a:r>
              <a:rPr lang="en-US" altLang="zh-CN" kern="0" dirty="0">
                <a:latin typeface="+mn-ea"/>
              </a:rPr>
              <a:t>steps</a:t>
            </a:r>
            <a:r>
              <a:rPr lang="zh-CN" altLang="en-US" kern="0" dirty="0">
                <a:latin typeface="+mn-ea"/>
              </a:rPr>
              <a:t>记录数据。</a:t>
            </a:r>
            <a:endParaRPr lang="en-US" altLang="zh-CN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246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展望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未来规划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461010" y="1065530"/>
            <a:ext cx="6646545" cy="288290"/>
          </a:xfrm>
        </p:spPr>
        <p:txBody>
          <a:bodyPr>
            <a:noAutofit/>
          </a:bodyPr>
          <a:lstStyle/>
          <a:p>
            <a:r>
              <a:rPr kumimoji="1" lang="zh-CN" altLang="en-US" sz="1300" dirty="0"/>
              <a:t>打通完整</a:t>
            </a:r>
            <a:r>
              <a:rPr kumimoji="1" lang="en-US" altLang="zh-CN" sz="1300" dirty="0" err="1"/>
              <a:t>uncore</a:t>
            </a:r>
            <a:r>
              <a:rPr kumimoji="1" lang="zh-CN" altLang="en-US" sz="1300" dirty="0"/>
              <a:t>调频通路，实现调频策略与业务融合</a:t>
            </a:r>
          </a:p>
        </p:txBody>
      </p:sp>
      <p:pic>
        <p:nvPicPr>
          <p:cNvPr id="39" name="pic">
            <a:extLst>
              <a:ext uri="{FF2B5EF4-FFF2-40B4-BE49-F238E27FC236}">
                <a16:creationId xmlns:a16="http://schemas.microsoft.com/office/drawing/2014/main" id="{CD24818D-9969-4A42-B0C0-8710CFD1B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6769" y="2044608"/>
            <a:ext cx="8346959" cy="35548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uncore</a:t>
            </a:r>
            <a:r>
              <a:rPr kumimoji="1" lang="zh-CN" altLang="en-US" sz="2400" dirty="0"/>
              <a:t>现状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uncore</a:t>
            </a:r>
            <a:r>
              <a:rPr kumimoji="1" lang="zh-CN" altLang="en-US" sz="2400" dirty="0"/>
              <a:t>调频框架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uncore</a:t>
            </a:r>
            <a:r>
              <a:rPr kumimoji="1" lang="zh-CN" altLang="en-US" sz="2400" dirty="0"/>
              <a:t>调频策略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 展望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err="1"/>
              <a:t>uncore</a:t>
            </a:r>
            <a:r>
              <a:rPr kumimoji="1" lang="zh-CN" altLang="en-US" dirty="0"/>
              <a:t>现状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pic2.zhimg.com/v2-10e67480034ab385573553f99b552ed9_r.jpg">
            <a:extLst>
              <a:ext uri="{FF2B5EF4-FFF2-40B4-BE49-F238E27FC236}">
                <a16:creationId xmlns:a16="http://schemas.microsoft.com/office/drawing/2014/main" id="{398E8226-16A3-4FE5-943C-12C66ED90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96" y="1667093"/>
            <a:ext cx="5663293" cy="467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uncore</a:t>
            </a:r>
            <a:r>
              <a:rPr kumimoji="1" lang="zh-CN" altLang="en-US" dirty="0"/>
              <a:t>组件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0"/>
          </p:nvPr>
        </p:nvSpPr>
        <p:spPr>
          <a:xfrm>
            <a:off x="460793" y="1128023"/>
            <a:ext cx="11282028" cy="5481324"/>
          </a:xfrm>
        </p:spPr>
        <p:txBody>
          <a:bodyPr/>
          <a:lstStyle/>
          <a:p>
            <a:pPr algn="just"/>
            <a:r>
              <a:rPr lang="zh-CN" altLang="en-US" dirty="0">
                <a:latin typeface="SourceHanSansCN"/>
              </a:rPr>
              <a:t>处理器中</a:t>
            </a:r>
            <a:r>
              <a:rPr lang="en-US" altLang="zh-CN" dirty="0">
                <a:latin typeface="SourceHanSansCN"/>
              </a:rPr>
              <a:t>Core</a:t>
            </a:r>
            <a:r>
              <a:rPr lang="zh-CN" altLang="en-US" dirty="0">
                <a:latin typeface="SourceHanSansCN"/>
              </a:rPr>
              <a:t>和</a:t>
            </a:r>
            <a:r>
              <a:rPr lang="en-US" altLang="zh-CN" dirty="0" err="1">
                <a:latin typeface="SourceHanSansCN"/>
              </a:rPr>
              <a:t>uncore</a:t>
            </a:r>
            <a:r>
              <a:rPr lang="zh-CN" altLang="en-US" dirty="0">
                <a:latin typeface="SourceHanSansCN"/>
              </a:rPr>
              <a:t>部分解耦，允许</a:t>
            </a:r>
            <a:r>
              <a:rPr lang="en-US" altLang="zh-CN" dirty="0" err="1">
                <a:latin typeface="SourceHanSansCN"/>
              </a:rPr>
              <a:t>uncore</a:t>
            </a:r>
            <a:r>
              <a:rPr lang="zh-CN" altLang="en-US" dirty="0">
                <a:latin typeface="SourceHanSansCN"/>
              </a:rPr>
              <a:t>组件独立于核心动态调整其频率。</a:t>
            </a:r>
            <a:endParaRPr lang="en-US" altLang="zh-CN" dirty="0">
              <a:latin typeface="SourceHanSansCN"/>
            </a:endParaRPr>
          </a:p>
          <a:p>
            <a:pPr algn="just"/>
            <a:endParaRPr lang="en-US" altLang="zh-CN" dirty="0">
              <a:latin typeface="SourceHanSansCN"/>
            </a:endParaRPr>
          </a:p>
          <a:p>
            <a:pPr algn="just"/>
            <a:endParaRPr lang="en-US" altLang="zh-CN" dirty="0">
              <a:latin typeface="SourceHanSansCN"/>
            </a:endParaRPr>
          </a:p>
          <a:p>
            <a:pPr algn="just"/>
            <a:endParaRPr lang="en-US" altLang="zh-CN" dirty="0">
              <a:latin typeface="SourceHanSansCN"/>
            </a:endParaRPr>
          </a:p>
          <a:p>
            <a:pPr algn="just"/>
            <a:endParaRPr lang="en-US" altLang="zh-CN" dirty="0">
              <a:latin typeface="SourceHanSansCN"/>
            </a:endParaRPr>
          </a:p>
          <a:p>
            <a:pPr algn="just"/>
            <a:endParaRPr lang="en-US" altLang="zh-CN" dirty="0">
              <a:latin typeface="SourceHanSansCN"/>
            </a:endParaRPr>
          </a:p>
          <a:p>
            <a:pPr algn="just"/>
            <a:endParaRPr lang="en-US" altLang="zh-CN" dirty="0">
              <a:latin typeface="SourceHanSansCN"/>
            </a:endParaRPr>
          </a:p>
          <a:p>
            <a:pPr algn="just"/>
            <a:endParaRPr lang="en-US" altLang="zh-CN" dirty="0">
              <a:latin typeface="SourceHanSansCN"/>
            </a:endParaRPr>
          </a:p>
          <a:p>
            <a:pPr algn="just"/>
            <a:endParaRPr lang="en-US" altLang="zh-CN" dirty="0">
              <a:latin typeface="SourceHanSansCN"/>
            </a:endParaRPr>
          </a:p>
          <a:p>
            <a:pPr algn="just"/>
            <a:endParaRPr lang="en-US" altLang="zh-CN" dirty="0">
              <a:latin typeface="SourceHanSansCN"/>
            </a:endParaRPr>
          </a:p>
          <a:p>
            <a:pPr algn="just"/>
            <a:endParaRPr lang="en-US" altLang="zh-CN" dirty="0">
              <a:latin typeface="SourceHanSansCN"/>
            </a:endParaRPr>
          </a:p>
          <a:p>
            <a:pPr algn="just"/>
            <a:endParaRPr lang="en-US" altLang="zh-CN" dirty="0">
              <a:latin typeface="SourceHanSansCN"/>
            </a:endParaRPr>
          </a:p>
          <a:p>
            <a:pPr algn="just"/>
            <a:endParaRPr lang="en-US" altLang="zh-CN" dirty="0">
              <a:latin typeface="SourceHanSansCN"/>
            </a:endParaRPr>
          </a:p>
          <a:p>
            <a:pPr algn="just"/>
            <a:endParaRPr lang="en-US" altLang="zh-CN" dirty="0">
              <a:latin typeface="SourceHanSansCN"/>
            </a:endParaRPr>
          </a:p>
          <a:p>
            <a:pPr algn="just"/>
            <a:endParaRPr lang="en-US" altLang="zh-CN" dirty="0">
              <a:latin typeface="SourceHanSansCN"/>
            </a:endParaRPr>
          </a:p>
          <a:p>
            <a:pPr algn="just"/>
            <a:endParaRPr lang="en-US" altLang="zh-CN" dirty="0">
              <a:latin typeface="SourceHanSansCN"/>
            </a:endParaRPr>
          </a:p>
          <a:p>
            <a:pPr algn="just"/>
            <a:endParaRPr lang="en-US" altLang="zh-CN" dirty="0">
              <a:latin typeface="SourceHanSansCN"/>
            </a:endParaRPr>
          </a:p>
          <a:p>
            <a:pPr algn="just"/>
            <a:endParaRPr lang="en-US" altLang="zh-CN" dirty="0">
              <a:latin typeface="SourceHanSansCN"/>
            </a:endParaRPr>
          </a:p>
          <a:p>
            <a:pPr algn="just"/>
            <a:r>
              <a:rPr lang="en-US" altLang="zh-CN" dirty="0">
                <a:latin typeface="SourceHanSansCN"/>
              </a:rPr>
              <a:t>Refence</a:t>
            </a:r>
            <a:r>
              <a:rPr lang="zh-CN" altLang="en-US" dirty="0">
                <a:latin typeface="SourceHanSansCN"/>
              </a:rPr>
              <a:t>：</a:t>
            </a:r>
            <a:r>
              <a:rPr lang="en-US" altLang="zh-CN" dirty="0">
                <a:latin typeface="SourceHanSansCN"/>
              </a:rPr>
              <a:t>https://zhuanlan.zhihu.com/p/710417028</a:t>
            </a:r>
          </a:p>
          <a:p>
            <a:pPr algn="just"/>
            <a:endParaRPr lang="en-US" altLang="zh-CN" dirty="0">
              <a:latin typeface="SourceHanSansC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uncore</a:t>
            </a:r>
            <a:r>
              <a:rPr kumimoji="1" lang="en-US" altLang="zh-CN" dirty="0"/>
              <a:t> </a:t>
            </a:r>
            <a:r>
              <a:rPr kumimoji="1" lang="zh-CN" altLang="en-US" dirty="0"/>
              <a:t>现状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5000"/>
          </a:bodyPr>
          <a:lstStyle/>
          <a:p>
            <a:r>
              <a:rPr kumimoji="1" lang="en-US" altLang="zh-CN" dirty="0"/>
              <a:t>Intel </a:t>
            </a:r>
            <a:r>
              <a:rPr kumimoji="1" lang="zh-CN" altLang="en-US" dirty="0"/>
              <a:t>提供 </a:t>
            </a:r>
            <a:r>
              <a:rPr kumimoji="1" lang="en-US" altLang="zh-CN" dirty="0" err="1"/>
              <a:t>uncore</a:t>
            </a:r>
            <a:r>
              <a:rPr kumimoji="1" lang="en-US" altLang="zh-CN" dirty="0"/>
              <a:t> </a:t>
            </a:r>
            <a:r>
              <a:rPr kumimoji="1" lang="zh-CN" altLang="en-US" dirty="0"/>
              <a:t>调频接口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0"/>
          </p:nvPr>
        </p:nvSpPr>
        <p:spPr>
          <a:xfrm>
            <a:off x="460793" y="1440844"/>
            <a:ext cx="11282028" cy="722611"/>
          </a:xfrm>
        </p:spPr>
        <p:txBody>
          <a:bodyPr/>
          <a:lstStyle/>
          <a:p>
            <a:r>
              <a:rPr kumimoji="1" lang="zh-CN" altLang="en-US" dirty="0"/>
              <a:t>每个 </a:t>
            </a:r>
            <a:r>
              <a:rPr kumimoji="1" lang="en-US" altLang="zh-CN" dirty="0"/>
              <a:t>package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die </a:t>
            </a:r>
            <a:r>
              <a:rPr kumimoji="1" lang="zh-CN" altLang="en-US" dirty="0"/>
              <a:t>组合都有一个目录，</a:t>
            </a:r>
            <a:r>
              <a:rPr kumimoji="1" lang="en-US" altLang="zh-CN" dirty="0" err="1"/>
              <a:t>uncore</a:t>
            </a:r>
            <a:r>
              <a:rPr kumimoji="1" lang="en-US" altLang="zh-CN" dirty="0"/>
              <a:t> UFS </a:t>
            </a:r>
            <a:r>
              <a:rPr kumimoji="1" lang="zh-CN" altLang="en-US" dirty="0"/>
              <a:t>的范围是每个 </a:t>
            </a:r>
            <a:r>
              <a:rPr kumimoji="1" lang="en-US" altLang="zh-CN" dirty="0"/>
              <a:t>die </a:t>
            </a:r>
            <a:r>
              <a:rPr kumimoji="1" lang="zh-CN" altLang="en-US" dirty="0"/>
              <a:t>或每个 </a:t>
            </a:r>
            <a:r>
              <a:rPr kumimoji="1" lang="en-US" altLang="zh-CN" dirty="0"/>
              <a:t>package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61" name="Rectangle 32"/>
          <p:cNvSpPr/>
          <p:nvPr>
            <p:custDataLst>
              <p:tags r:id="rId1"/>
            </p:custDataLst>
          </p:nvPr>
        </p:nvSpPr>
        <p:spPr>
          <a:xfrm>
            <a:off x="3393440" y="3848735"/>
            <a:ext cx="582295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kumimoji="1" lang="en-US" altLang="zh-CN" sz="2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65" name="Rectangle 42"/>
          <p:cNvSpPr/>
          <p:nvPr>
            <p:custDataLst>
              <p:tags r:id="rId2"/>
            </p:custDataLst>
          </p:nvPr>
        </p:nvSpPr>
        <p:spPr>
          <a:xfrm>
            <a:off x="7720330" y="3868420"/>
            <a:ext cx="582295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kumimoji="1" lang="en-US" altLang="zh-CN" sz="2400" b="1" dirty="0">
                <a:solidFill>
                  <a:schemeClr val="bg1"/>
                </a:solidFill>
              </a:rPr>
              <a:t>05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E5B4C18-E094-4AD6-B47F-BA16C8CB6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22917"/>
              </p:ext>
            </p:extLst>
          </p:nvPr>
        </p:nvGraphicFramePr>
        <p:xfrm>
          <a:off x="2539999" y="1914934"/>
          <a:ext cx="7112002" cy="1863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2">
                  <a:extLst>
                    <a:ext uri="{9D8B030D-6E8A-4147-A177-3AD203B41FA5}">
                      <a16:colId xmlns:a16="http://schemas.microsoft.com/office/drawing/2014/main" val="697040762"/>
                    </a:ext>
                  </a:extLst>
                </a:gridCol>
                <a:gridCol w="3487839">
                  <a:extLst>
                    <a:ext uri="{9D8B030D-6E8A-4147-A177-3AD203B41FA5}">
                      <a16:colId xmlns:a16="http://schemas.microsoft.com/office/drawing/2014/main" val="3684484776"/>
                    </a:ext>
                  </a:extLst>
                </a:gridCol>
                <a:gridCol w="1543291">
                  <a:extLst>
                    <a:ext uri="{9D8B030D-6E8A-4147-A177-3AD203B41FA5}">
                      <a16:colId xmlns:a16="http://schemas.microsoft.com/office/drawing/2014/main" val="1495979928"/>
                    </a:ext>
                  </a:extLst>
                </a:gridCol>
              </a:tblGrid>
              <a:tr h="310519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attributes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R/W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32631"/>
                  </a:ext>
                </a:extLst>
              </a:tr>
              <a:tr h="310519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current_freq_khz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to get the current 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uncore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frequency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read-only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209309"/>
                  </a:ext>
                </a:extLst>
              </a:tr>
              <a:tr h="310519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initial_max_freq_khz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represent the maximum possible frequency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read-only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722715"/>
                  </a:ext>
                </a:extLst>
              </a:tr>
              <a:tr h="310519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initial_min_freq_khz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represent the minimum possible frequency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read-only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584570"/>
                  </a:ext>
                </a:extLst>
              </a:tr>
              <a:tr h="310519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max_freq_khz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to set the maximum 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uncore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frequency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read-write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26700"/>
                  </a:ext>
                </a:extLst>
              </a:tr>
              <a:tr h="310519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min_freq_khz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 to set the minimum </a:t>
                      </a:r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uncore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frequency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read-write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170483"/>
                  </a:ext>
                </a:extLst>
              </a:tr>
            </a:tbl>
          </a:graphicData>
        </a:graphic>
      </p:graphicFrame>
      <p:sp>
        <p:nvSpPr>
          <p:cNvPr id="30" name="文本占位符 2">
            <a:extLst>
              <a:ext uri="{FF2B5EF4-FFF2-40B4-BE49-F238E27FC236}">
                <a16:creationId xmlns:a16="http://schemas.microsoft.com/office/drawing/2014/main" id="{2C6F7788-7335-459D-B45F-3571D541845A}"/>
              </a:ext>
            </a:extLst>
          </p:cNvPr>
          <p:cNvSpPr txBox="1">
            <a:spLocks/>
          </p:cNvSpPr>
          <p:nvPr/>
        </p:nvSpPr>
        <p:spPr>
          <a:xfrm>
            <a:off x="444082" y="3966233"/>
            <a:ext cx="11282028" cy="288000"/>
          </a:xfrm>
          <a:prstGeom prst="rect">
            <a:avLst/>
          </a:prstGeom>
        </p:spPr>
        <p:txBody>
          <a:bodyPr anchor="ctr">
            <a:normAutofit fontScale="95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Intel </a:t>
            </a:r>
            <a:r>
              <a:rPr kumimoji="1" lang="zh-CN" altLang="en-US" dirty="0"/>
              <a:t>提供 </a:t>
            </a:r>
            <a:r>
              <a:rPr kumimoji="1" lang="en-US" altLang="zh-CN" dirty="0" err="1"/>
              <a:t>uncore</a:t>
            </a:r>
            <a:r>
              <a:rPr kumimoji="1" lang="en-US" altLang="zh-CN" dirty="0"/>
              <a:t> </a:t>
            </a:r>
            <a:r>
              <a:rPr kumimoji="1" lang="zh-CN" altLang="en-US" dirty="0"/>
              <a:t>监测</a:t>
            </a: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C5045F17-FA12-479B-BFCF-479AEFE1E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78443"/>
              </p:ext>
            </p:extLst>
          </p:nvPr>
        </p:nvGraphicFramePr>
        <p:xfrm>
          <a:off x="2529095" y="4760131"/>
          <a:ext cx="7122906" cy="1552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989">
                  <a:extLst>
                    <a:ext uri="{9D8B030D-6E8A-4147-A177-3AD203B41FA5}">
                      <a16:colId xmlns:a16="http://schemas.microsoft.com/office/drawing/2014/main" val="697040762"/>
                    </a:ext>
                  </a:extLst>
                </a:gridCol>
                <a:gridCol w="5047917">
                  <a:extLst>
                    <a:ext uri="{9D8B030D-6E8A-4147-A177-3AD203B41FA5}">
                      <a16:colId xmlns:a16="http://schemas.microsoft.com/office/drawing/2014/main" val="3684484776"/>
                    </a:ext>
                  </a:extLst>
                </a:gridCol>
              </a:tblGrid>
              <a:tr h="310519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uncore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pmu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32631"/>
                  </a:ext>
                </a:extLst>
              </a:tr>
              <a:tr h="310519">
                <a:tc>
                  <a:txBody>
                    <a:bodyPr/>
                    <a:lstStyle/>
                    <a:p>
                      <a:r>
                        <a:rPr lang="fr-FR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/sys/devices/uncore_cha_*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监控 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Home Agent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）相关的性能事件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209309"/>
                  </a:ext>
                </a:extLst>
              </a:tr>
              <a:tr h="310519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/sys/devices/</a:t>
                      </a:r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uncore_imc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_*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监控 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Integrated Memory Controller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IMC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）的性能事件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584570"/>
                  </a:ext>
                </a:extLst>
              </a:tr>
              <a:tr h="310519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/sys/devices/</a:t>
                      </a:r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uncore_irp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_*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监控 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I/O Request Processor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IRP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）单元的性能事件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26700"/>
                  </a:ext>
                </a:extLst>
              </a:tr>
              <a:tr h="310519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170483"/>
                  </a:ext>
                </a:extLst>
              </a:tr>
            </a:tbl>
          </a:graphicData>
        </a:graphic>
      </p:graphicFrame>
      <p:sp>
        <p:nvSpPr>
          <p:cNvPr id="32" name="文本占位符 3">
            <a:extLst>
              <a:ext uri="{FF2B5EF4-FFF2-40B4-BE49-F238E27FC236}">
                <a16:creationId xmlns:a16="http://schemas.microsoft.com/office/drawing/2014/main" id="{691B775D-E49B-4A22-806A-B3EF2093D8E3}"/>
              </a:ext>
            </a:extLst>
          </p:cNvPr>
          <p:cNvSpPr txBox="1">
            <a:spLocks/>
          </p:cNvSpPr>
          <p:nvPr/>
        </p:nvSpPr>
        <p:spPr>
          <a:xfrm>
            <a:off x="444082" y="4254233"/>
            <a:ext cx="11282028" cy="40599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可以使用 </a:t>
            </a:r>
            <a:r>
              <a:rPr kumimoji="1" lang="en-US" altLang="zh-CN" dirty="0"/>
              <a:t>perf </a:t>
            </a:r>
            <a:r>
              <a:rPr kumimoji="1" lang="zh-CN" altLang="en-US" dirty="0"/>
              <a:t>工具监测</a:t>
            </a:r>
            <a:r>
              <a:rPr kumimoji="1" lang="en-US" altLang="zh-CN" dirty="0" err="1"/>
              <a:t>uncore</a:t>
            </a:r>
            <a:r>
              <a:rPr kumimoji="1" lang="zh-CN" altLang="en-US" dirty="0"/>
              <a:t>性能事件。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uncore</a:t>
            </a:r>
            <a:r>
              <a:rPr kumimoji="1" lang="en-US" altLang="zh-CN" dirty="0"/>
              <a:t> </a:t>
            </a:r>
            <a:r>
              <a:rPr kumimoji="1" lang="zh-CN" altLang="en-US" dirty="0"/>
              <a:t>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460800" y="1065600"/>
            <a:ext cx="11282028" cy="288000"/>
          </a:xfrm>
        </p:spPr>
        <p:txBody>
          <a:bodyPr>
            <a:normAutofit fontScale="95000"/>
          </a:bodyPr>
          <a:lstStyle/>
          <a:p>
            <a:r>
              <a:rPr kumimoji="1" lang="en-US" altLang="zh-CN" dirty="0"/>
              <a:t>Intel </a:t>
            </a:r>
            <a:r>
              <a:rPr kumimoji="1" lang="zh-CN" altLang="en-US" dirty="0"/>
              <a:t>上定频测试 </a:t>
            </a:r>
            <a:r>
              <a:rPr kumimoji="1" lang="en-US" altLang="zh-CN" dirty="0" err="1"/>
              <a:t>uncore</a:t>
            </a:r>
            <a:r>
              <a:rPr kumimoji="1" lang="zh-CN" altLang="en-US" dirty="0"/>
              <a:t>收益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0"/>
          </p:nvPr>
        </p:nvSpPr>
        <p:spPr>
          <a:xfrm>
            <a:off x="460793" y="1440844"/>
            <a:ext cx="4520281" cy="722611"/>
          </a:xfrm>
        </p:spPr>
        <p:txBody>
          <a:bodyPr/>
          <a:lstStyle/>
          <a:p>
            <a:r>
              <a:rPr kumimoji="1" lang="en-US" altLang="zh-CN" dirty="0"/>
              <a:t>Nginx 30%</a:t>
            </a:r>
            <a:r>
              <a:rPr kumimoji="1" lang="zh-CN" altLang="en-US" dirty="0"/>
              <a:t>负载，固定</a:t>
            </a:r>
            <a:r>
              <a:rPr kumimoji="1" lang="en-US" altLang="zh-CN" dirty="0"/>
              <a:t>core</a:t>
            </a:r>
            <a:r>
              <a:rPr kumimoji="1" lang="zh-CN" altLang="en-US" dirty="0"/>
              <a:t>频率为最小值：性能随</a:t>
            </a:r>
            <a:r>
              <a:rPr kumimoji="1" lang="en-US" altLang="zh-CN" dirty="0" err="1"/>
              <a:t>uncore</a:t>
            </a:r>
            <a:r>
              <a:rPr kumimoji="1" lang="zh-CN" altLang="en-US" dirty="0"/>
              <a:t>频率降低而损失幅度小于功耗的降低幅度，能效提升最大为</a:t>
            </a:r>
            <a:r>
              <a:rPr kumimoji="1" lang="en-US" altLang="zh-CN" dirty="0"/>
              <a:t>13.92%</a:t>
            </a:r>
            <a:r>
              <a:rPr kumimoji="1" lang="zh-CN" altLang="en-US" dirty="0"/>
              <a:t>：</a:t>
            </a:r>
          </a:p>
          <a:p>
            <a:endParaRPr kumimoji="1" lang="en-US" altLang="zh-CN" dirty="0"/>
          </a:p>
        </p:txBody>
      </p:sp>
      <p:sp>
        <p:nvSpPr>
          <p:cNvPr id="61" name="Rectangle 32"/>
          <p:cNvSpPr/>
          <p:nvPr>
            <p:custDataLst>
              <p:tags r:id="rId1"/>
            </p:custDataLst>
          </p:nvPr>
        </p:nvSpPr>
        <p:spPr>
          <a:xfrm>
            <a:off x="3393440" y="3848735"/>
            <a:ext cx="582295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kumimoji="1" lang="en-US" altLang="zh-CN" sz="2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65" name="Rectangle 42"/>
          <p:cNvSpPr/>
          <p:nvPr>
            <p:custDataLst>
              <p:tags r:id="rId2"/>
            </p:custDataLst>
          </p:nvPr>
        </p:nvSpPr>
        <p:spPr>
          <a:xfrm>
            <a:off x="7720330" y="3868420"/>
            <a:ext cx="582295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kumimoji="1" lang="en-US" altLang="zh-CN" sz="24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2" name="文本占位符 3">
            <a:extLst>
              <a:ext uri="{FF2B5EF4-FFF2-40B4-BE49-F238E27FC236}">
                <a16:creationId xmlns:a16="http://schemas.microsoft.com/office/drawing/2014/main" id="{691B775D-E49B-4A22-806A-B3EF2093D8E3}"/>
              </a:ext>
            </a:extLst>
          </p:cNvPr>
          <p:cNvSpPr txBox="1">
            <a:spLocks/>
          </p:cNvSpPr>
          <p:nvPr/>
        </p:nvSpPr>
        <p:spPr>
          <a:xfrm>
            <a:off x="444082" y="4251250"/>
            <a:ext cx="11282028" cy="40599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Stress-ng</a:t>
            </a:r>
            <a:r>
              <a:rPr kumimoji="1" lang="zh-CN" altLang="en-US" dirty="0"/>
              <a:t>测试数据，固定</a:t>
            </a:r>
            <a:r>
              <a:rPr kumimoji="1" lang="en-US" altLang="zh-CN" dirty="0"/>
              <a:t>core</a:t>
            </a:r>
            <a:r>
              <a:rPr kumimoji="1" lang="zh-CN" altLang="en-US" dirty="0"/>
              <a:t>频率为最大值。</a:t>
            </a:r>
            <a:endParaRPr kumimoji="1" lang="en-US" altLang="zh-CN" dirty="0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16F58937-E887-4530-91FE-918E157B64D2}"/>
              </a:ext>
            </a:extLst>
          </p:cNvPr>
          <p:cNvSpPr txBox="1">
            <a:spLocks/>
          </p:cNvSpPr>
          <p:nvPr/>
        </p:nvSpPr>
        <p:spPr>
          <a:xfrm>
            <a:off x="5610308" y="1440844"/>
            <a:ext cx="4520281" cy="72261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Nginx 30%</a:t>
            </a:r>
            <a:r>
              <a:rPr kumimoji="1" lang="zh-CN" altLang="en-US"/>
              <a:t>负载，固定</a:t>
            </a:r>
            <a:r>
              <a:rPr kumimoji="1" lang="en-US" altLang="zh-CN"/>
              <a:t>core</a:t>
            </a:r>
            <a:r>
              <a:rPr kumimoji="1" lang="zh-CN" altLang="en-US"/>
              <a:t>频率为最小值：性能随</a:t>
            </a:r>
            <a:r>
              <a:rPr kumimoji="1" lang="en-US" altLang="zh-CN"/>
              <a:t>uncore</a:t>
            </a:r>
            <a:r>
              <a:rPr kumimoji="1" lang="zh-CN" altLang="en-US"/>
              <a:t>频率降低而损失幅度小于功耗的降低幅度，能效提升最大为</a:t>
            </a:r>
            <a:r>
              <a:rPr kumimoji="1" lang="en-US" altLang="zh-CN"/>
              <a:t>13.92%</a:t>
            </a:r>
            <a:r>
              <a:rPr kumimoji="1" lang="zh-CN" altLang="en-US"/>
              <a:t>：</a:t>
            </a:r>
          </a:p>
          <a:p>
            <a:endParaRPr kumimoji="1" lang="en-US" altLang="zh-CN" dirty="0"/>
          </a:p>
        </p:txBody>
      </p:sp>
      <p:grpSp>
        <p:nvGrpSpPr>
          <p:cNvPr id="16" name="组合 5">
            <a:extLst>
              <a:ext uri="{FF2B5EF4-FFF2-40B4-BE49-F238E27FC236}">
                <a16:creationId xmlns:a16="http://schemas.microsoft.com/office/drawing/2014/main" id="{591F77A8-46B0-427E-9F47-F3762DA74F27}"/>
              </a:ext>
            </a:extLst>
          </p:cNvPr>
          <p:cNvGrpSpPr>
            <a:grpSpLocks/>
          </p:cNvGrpSpPr>
          <p:nvPr/>
        </p:nvGrpSpPr>
        <p:grpSpPr bwMode="auto">
          <a:xfrm>
            <a:off x="460800" y="2208022"/>
            <a:ext cx="4259108" cy="1900237"/>
            <a:chOff x="637055" y="1664997"/>
            <a:chExt cx="4867275" cy="2171701"/>
          </a:xfrm>
        </p:grpSpPr>
        <p:graphicFrame>
          <p:nvGraphicFramePr>
            <p:cNvPr id="17" name="图表 16">
              <a:extLst>
                <a:ext uri="{FF2B5EF4-FFF2-40B4-BE49-F238E27FC236}">
                  <a16:creationId xmlns:a16="http://schemas.microsoft.com/office/drawing/2014/main" id="{C3174205-500A-42AB-B074-4FC96A27B30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25474743"/>
                </p:ext>
              </p:extLst>
            </p:nvPr>
          </p:nvGraphicFramePr>
          <p:xfrm>
            <a:off x="637055" y="1664997"/>
            <a:ext cx="4867275" cy="21717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C60360B-C476-4F10-AE8B-C1B03EC614F0}"/>
                </a:ext>
              </a:extLst>
            </p:cNvPr>
            <p:cNvSpPr/>
            <p:nvPr/>
          </p:nvSpPr>
          <p:spPr>
            <a:xfrm>
              <a:off x="4568911" y="3534236"/>
              <a:ext cx="907091" cy="25944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8000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75" dirty="0">
                  <a:solidFill>
                    <a:srgbClr val="1D1D1A"/>
                  </a:solidFill>
                  <a:latin typeface="+mn-ea"/>
                </a:rPr>
                <a:t>Uncore</a:t>
              </a:r>
              <a:r>
                <a:rPr lang="zh-CN" altLang="en-US" sz="875" dirty="0">
                  <a:solidFill>
                    <a:srgbClr val="1D1D1A"/>
                  </a:solidFill>
                  <a:latin typeface="+mn-ea"/>
                </a:rPr>
                <a:t>频率</a:t>
              </a:r>
            </a:p>
          </p:txBody>
        </p:sp>
      </p:grpSp>
      <p:grpSp>
        <p:nvGrpSpPr>
          <p:cNvPr id="19" name="组合 1">
            <a:extLst>
              <a:ext uri="{FF2B5EF4-FFF2-40B4-BE49-F238E27FC236}">
                <a16:creationId xmlns:a16="http://schemas.microsoft.com/office/drawing/2014/main" id="{ED27E263-B26E-4DC6-93D3-9CF37F8B078E}"/>
              </a:ext>
            </a:extLst>
          </p:cNvPr>
          <p:cNvGrpSpPr>
            <a:grpSpLocks/>
          </p:cNvGrpSpPr>
          <p:nvPr/>
        </p:nvGrpSpPr>
        <p:grpSpPr bwMode="auto">
          <a:xfrm>
            <a:off x="5610308" y="2139815"/>
            <a:ext cx="4408488" cy="1954213"/>
            <a:chOff x="6274023" y="1432204"/>
            <a:chExt cx="5039971" cy="223361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1885FBA-4214-47A9-B0FF-1EC91ABEEB60}"/>
                </a:ext>
              </a:extLst>
            </p:cNvPr>
            <p:cNvSpPr/>
            <p:nvPr/>
          </p:nvSpPr>
          <p:spPr>
            <a:xfrm>
              <a:off x="10406545" y="3310750"/>
              <a:ext cx="907449" cy="25946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8000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75" dirty="0">
                  <a:solidFill>
                    <a:srgbClr val="1D1D1A"/>
                  </a:solidFill>
                  <a:latin typeface="+mn-ea"/>
                </a:rPr>
                <a:t>Uncore</a:t>
              </a:r>
              <a:r>
                <a:rPr lang="zh-CN" altLang="en-US" sz="875" dirty="0">
                  <a:solidFill>
                    <a:srgbClr val="1D1D1A"/>
                  </a:solidFill>
                  <a:latin typeface="+mn-ea"/>
                </a:rPr>
                <a:t>频率</a:t>
              </a:r>
            </a:p>
          </p:txBody>
        </p:sp>
        <p:graphicFrame>
          <p:nvGraphicFramePr>
            <p:cNvPr id="21" name="图表 20">
              <a:extLst>
                <a:ext uri="{FF2B5EF4-FFF2-40B4-BE49-F238E27FC236}">
                  <a16:creationId xmlns:a16="http://schemas.microsoft.com/office/drawing/2014/main" id="{A62BB8AE-F30F-4917-908A-B88AE83CBB0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8464683"/>
                </p:ext>
              </p:extLst>
            </p:nvPr>
          </p:nvGraphicFramePr>
          <p:xfrm>
            <a:off x="6274023" y="1432204"/>
            <a:ext cx="4901921" cy="22336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01E187CA-8CFC-4657-8B92-006351811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72796"/>
              </p:ext>
            </p:extLst>
          </p:nvPr>
        </p:nvGraphicFramePr>
        <p:xfrm>
          <a:off x="1546308" y="4754894"/>
          <a:ext cx="8127999" cy="1309067"/>
        </p:xfrm>
        <a:graphic>
          <a:graphicData uri="http://schemas.openxmlformats.org/drawingml/2006/table">
            <a:tbl>
              <a:tblPr/>
              <a:tblGrid>
                <a:gridCol w="818830">
                  <a:extLst>
                    <a:ext uri="{9D8B030D-6E8A-4147-A177-3AD203B41FA5}">
                      <a16:colId xmlns:a16="http://schemas.microsoft.com/office/drawing/2014/main" val="2780409607"/>
                    </a:ext>
                  </a:extLst>
                </a:gridCol>
                <a:gridCol w="665124">
                  <a:extLst>
                    <a:ext uri="{9D8B030D-6E8A-4147-A177-3AD203B41FA5}">
                      <a16:colId xmlns:a16="http://schemas.microsoft.com/office/drawing/2014/main" val="2451310346"/>
                    </a:ext>
                  </a:extLst>
                </a:gridCol>
                <a:gridCol w="812928">
                  <a:extLst>
                    <a:ext uri="{9D8B030D-6E8A-4147-A177-3AD203B41FA5}">
                      <a16:colId xmlns:a16="http://schemas.microsoft.com/office/drawing/2014/main" val="1471506306"/>
                    </a:ext>
                  </a:extLst>
                </a:gridCol>
                <a:gridCol w="614846">
                  <a:extLst>
                    <a:ext uri="{9D8B030D-6E8A-4147-A177-3AD203B41FA5}">
                      <a16:colId xmlns:a16="http://schemas.microsoft.com/office/drawing/2014/main" val="1405387896"/>
                    </a:ext>
                  </a:extLst>
                </a:gridCol>
                <a:gridCol w="786580">
                  <a:extLst>
                    <a:ext uri="{9D8B030D-6E8A-4147-A177-3AD203B41FA5}">
                      <a16:colId xmlns:a16="http://schemas.microsoft.com/office/drawing/2014/main" val="659388323"/>
                    </a:ext>
                  </a:extLst>
                </a:gridCol>
                <a:gridCol w="1366176">
                  <a:extLst>
                    <a:ext uri="{9D8B030D-6E8A-4147-A177-3AD203B41FA5}">
                      <a16:colId xmlns:a16="http://schemas.microsoft.com/office/drawing/2014/main" val="2695846820"/>
                    </a:ext>
                  </a:extLst>
                </a:gridCol>
                <a:gridCol w="760985">
                  <a:extLst>
                    <a:ext uri="{9D8B030D-6E8A-4147-A177-3AD203B41FA5}">
                      <a16:colId xmlns:a16="http://schemas.microsoft.com/office/drawing/2014/main" val="1531458270"/>
                    </a:ext>
                  </a:extLst>
                </a:gridCol>
                <a:gridCol w="760985">
                  <a:extLst>
                    <a:ext uri="{9D8B030D-6E8A-4147-A177-3AD203B41FA5}">
                      <a16:colId xmlns:a16="http://schemas.microsoft.com/office/drawing/2014/main" val="3732859214"/>
                    </a:ext>
                  </a:extLst>
                </a:gridCol>
                <a:gridCol w="754965">
                  <a:extLst>
                    <a:ext uri="{9D8B030D-6E8A-4147-A177-3AD203B41FA5}">
                      <a16:colId xmlns:a16="http://schemas.microsoft.com/office/drawing/2014/main" val="2929394998"/>
                    </a:ext>
                  </a:extLst>
                </a:gridCol>
                <a:gridCol w="786580">
                  <a:extLst>
                    <a:ext uri="{9D8B030D-6E8A-4147-A177-3AD203B41FA5}">
                      <a16:colId xmlns:a16="http://schemas.microsoft.com/office/drawing/2014/main" val="3689919893"/>
                    </a:ext>
                  </a:extLst>
                </a:gridCol>
              </a:tblGrid>
              <a:tr h="4002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Stress-ng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不调频功耗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不调频性能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调频功耗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调频性能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功耗收益（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性能损失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功耗收益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性能损失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能效比提升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4541"/>
                  </a:ext>
                </a:extLst>
              </a:tr>
              <a:tr h="227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412.2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10553787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370.312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10461582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41.888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-92205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10.16%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-0.87%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10.34%</a:t>
                      </a:r>
                    </a:p>
                  </a:txBody>
                  <a:tcPr marL="5557" marR="5557" marT="55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99814"/>
                  </a:ext>
                </a:extLst>
              </a:tr>
              <a:tr h="227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cache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311.612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238181566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305.294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241810209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6.318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3628643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2.03%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1.52%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3.62%</a:t>
                      </a:r>
                    </a:p>
                  </a:txBody>
                  <a:tcPr marL="5557" marR="5557" marT="55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695081"/>
                  </a:ext>
                </a:extLst>
              </a:tr>
              <a:tr h="227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stream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465.835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583435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450.304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564141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15.531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-19294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3.33%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-3.31%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0.02%</a:t>
                      </a:r>
                    </a:p>
                  </a:txBody>
                  <a:tcPr marL="5557" marR="5557" marT="55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953514"/>
                  </a:ext>
                </a:extLst>
              </a:tr>
              <a:tr h="227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hdd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262.059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1334019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259.41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1399496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2.649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65477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1.01%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4.91%</a:t>
                      </a:r>
                    </a:p>
                  </a:txBody>
                  <a:tcPr marL="6668" marR="6668" marT="6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5.98%</a:t>
                      </a:r>
                    </a:p>
                  </a:txBody>
                  <a:tcPr marL="5557" marR="5557" marT="55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394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10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uncore</a:t>
            </a:r>
            <a:r>
              <a:rPr kumimoji="1" lang="zh-CN" altLang="en-US" dirty="0"/>
              <a:t>调频框架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调频框架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0"/>
          </p:nvPr>
        </p:nvSpPr>
        <p:spPr>
          <a:xfrm>
            <a:off x="460793" y="1222191"/>
            <a:ext cx="11282028" cy="722611"/>
          </a:xfrm>
        </p:spPr>
        <p:txBody>
          <a:bodyPr/>
          <a:lstStyle/>
          <a:p>
            <a:r>
              <a:rPr kumimoji="1" lang="en-US" altLang="zh-CN" dirty="0" err="1"/>
              <a:t>devfreq</a:t>
            </a:r>
            <a:r>
              <a:rPr kumimoji="1" lang="zh-CN" altLang="en-US" dirty="0"/>
              <a:t>为内核</a:t>
            </a:r>
            <a:r>
              <a:rPr kumimoji="1" lang="en-US" altLang="zh-CN" dirty="0"/>
              <a:t>Non-CPU</a:t>
            </a:r>
            <a:r>
              <a:rPr kumimoji="1" lang="zh-CN" altLang="en-US" dirty="0"/>
              <a:t>设备的通用</a:t>
            </a:r>
            <a:r>
              <a:rPr kumimoji="1" lang="en-US" altLang="zh-CN" dirty="0"/>
              <a:t>DVFS</a:t>
            </a:r>
            <a:r>
              <a:rPr kumimoji="1" lang="zh-CN" altLang="en-US" dirty="0"/>
              <a:t>框架，一般用于总线设备等。</a:t>
            </a:r>
          </a:p>
          <a:p>
            <a:r>
              <a:rPr kumimoji="1" lang="en-US" altLang="zh-CN" dirty="0" err="1"/>
              <a:t>devfreq</a:t>
            </a:r>
            <a:r>
              <a:rPr kumimoji="1" lang="zh-CN" altLang="en-US" dirty="0"/>
              <a:t>提供若干调频</a:t>
            </a:r>
            <a:r>
              <a:rPr kumimoji="1" lang="en-US" altLang="zh-CN" dirty="0"/>
              <a:t>governor</a:t>
            </a:r>
            <a:r>
              <a:rPr kumimoji="1" lang="zh-CN" altLang="en-US" dirty="0"/>
              <a:t>，同时可通过</a:t>
            </a:r>
            <a:r>
              <a:rPr kumimoji="1" lang="en-US" altLang="zh-CN" dirty="0" err="1"/>
              <a:t>devfreq</a:t>
            </a:r>
            <a:r>
              <a:rPr kumimoji="1" lang="en-US" altLang="zh-CN" dirty="0"/>
              <a:t>-event</a:t>
            </a:r>
            <a:r>
              <a:rPr kumimoji="1" lang="zh-CN" altLang="en-US" dirty="0"/>
              <a:t>输入内核或硬件的事件</a:t>
            </a:r>
            <a:r>
              <a:rPr kumimoji="1" lang="en-US" altLang="zh-CN" dirty="0"/>
              <a:t>/</a:t>
            </a:r>
            <a:r>
              <a:rPr kumimoji="1" lang="zh-CN" altLang="en-US" dirty="0"/>
              <a:t>信息，从而指导</a:t>
            </a:r>
            <a:r>
              <a:rPr kumimoji="1" lang="en-US" altLang="zh-CN" dirty="0"/>
              <a:t>governor</a:t>
            </a:r>
            <a:r>
              <a:rPr kumimoji="1" lang="zh-CN" altLang="en-US" dirty="0"/>
              <a:t>调频。</a:t>
            </a:r>
          </a:p>
        </p:txBody>
      </p:sp>
      <p:sp>
        <p:nvSpPr>
          <p:cNvPr id="61" name="Rectangle 32"/>
          <p:cNvSpPr/>
          <p:nvPr>
            <p:custDataLst>
              <p:tags r:id="rId1"/>
            </p:custDataLst>
          </p:nvPr>
        </p:nvSpPr>
        <p:spPr>
          <a:xfrm>
            <a:off x="3393440" y="3848735"/>
            <a:ext cx="582295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kumimoji="1" lang="en-US" altLang="zh-CN" sz="2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65" name="Rectangle 42"/>
          <p:cNvSpPr/>
          <p:nvPr>
            <p:custDataLst>
              <p:tags r:id="rId2"/>
            </p:custDataLst>
          </p:nvPr>
        </p:nvSpPr>
        <p:spPr>
          <a:xfrm>
            <a:off x="7720330" y="3868420"/>
            <a:ext cx="582295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kumimoji="1" lang="en-US" altLang="zh-CN" sz="2400" b="1" dirty="0">
                <a:solidFill>
                  <a:schemeClr val="bg1"/>
                </a:solidFill>
              </a:rPr>
              <a:t>05</a:t>
            </a:r>
          </a:p>
        </p:txBody>
      </p:sp>
      <p:pic>
        <p:nvPicPr>
          <p:cNvPr id="13" name="pic">
            <a:extLst>
              <a:ext uri="{FF2B5EF4-FFF2-40B4-BE49-F238E27FC236}">
                <a16:creationId xmlns:a16="http://schemas.microsoft.com/office/drawing/2014/main" id="{39992EDC-59B0-4A37-A38D-F861D2C341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9407" y="1914792"/>
            <a:ext cx="7993186" cy="43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7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执行流程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0"/>
          </p:nvPr>
        </p:nvSpPr>
        <p:spPr>
          <a:xfrm>
            <a:off x="460793" y="1222191"/>
            <a:ext cx="11282028" cy="722611"/>
          </a:xfrm>
        </p:spPr>
        <p:txBody>
          <a:bodyPr/>
          <a:lstStyle/>
          <a:p>
            <a:r>
              <a:rPr kumimoji="1" lang="zh-CN" altLang="en-US" dirty="0"/>
              <a:t>循环监测设备状态提供调频输入，并根据输入条件反馈调节频率。</a:t>
            </a:r>
          </a:p>
        </p:txBody>
      </p:sp>
      <p:sp>
        <p:nvSpPr>
          <p:cNvPr id="61" name="Rectangle 32"/>
          <p:cNvSpPr/>
          <p:nvPr>
            <p:custDataLst>
              <p:tags r:id="rId1"/>
            </p:custDataLst>
          </p:nvPr>
        </p:nvSpPr>
        <p:spPr>
          <a:xfrm>
            <a:off x="3393440" y="3848735"/>
            <a:ext cx="582295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kumimoji="1" lang="en-US" altLang="zh-CN" sz="2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65" name="Rectangle 42"/>
          <p:cNvSpPr/>
          <p:nvPr>
            <p:custDataLst>
              <p:tags r:id="rId2"/>
            </p:custDataLst>
          </p:nvPr>
        </p:nvSpPr>
        <p:spPr>
          <a:xfrm>
            <a:off x="7720330" y="3868420"/>
            <a:ext cx="582295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kumimoji="1" lang="en-US" altLang="zh-CN" sz="2400" b="1" dirty="0">
                <a:solidFill>
                  <a:schemeClr val="bg1"/>
                </a:solidFill>
              </a:rPr>
              <a:t>05</a:t>
            </a:r>
          </a:p>
        </p:txBody>
      </p:sp>
      <p:pic>
        <p:nvPicPr>
          <p:cNvPr id="11" name="pic">
            <a:extLst>
              <a:ext uri="{FF2B5EF4-FFF2-40B4-BE49-F238E27FC236}">
                <a16:creationId xmlns:a16="http://schemas.microsoft.com/office/drawing/2014/main" id="{B74C36F5-495D-4EE6-B880-8CA094200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8610" y="2094477"/>
            <a:ext cx="5995379" cy="39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746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M3NmJkNGE1Y2NkMjEwNTMyY2EzNzk5MzQ0MWJmMm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2.3,&quot;left&quot;:63.396377952755905,&quot;top&quot;:144.35,&quot;width&quot;:833.2074015748033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2.3,&quot;left&quot;:63.396377952755905,&quot;top&quot;:144.35,&quot;width&quot;:833.2074015748033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2.3,&quot;left&quot;:63.396377952755905,&quot;top&quot;:144.35,&quot;width&quot;:833.2074015748033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2.3,&quot;left&quot;:63.396377952755905,&quot;top&quot;:144.35,&quot;width&quot;:833.2074015748033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2.3,&quot;left&quot;:63.396377952755905,&quot;top&quot;:144.35,&quot;width&quot;:833.2074015748033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2.3,&quot;left&quot;:63.396377952755905,&quot;top&quot;:144.35,&quot;width&quot;:833.2074015748033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2.3,&quot;left&quot;:63.396377952755905,&quot;top&quot;:144.35,&quot;width&quot;:833.2074015748033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2.3,&quot;left&quot;:63.396377952755905,&quot;top&quot;:144.35,&quot;width&quot;:833.207401574803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740</Words>
  <Application>Microsoft Office PowerPoint</Application>
  <PresentationFormat>宽屏</PresentationFormat>
  <Paragraphs>251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SourceHanSansCN</vt:lpstr>
      <vt:lpstr>等线</vt:lpstr>
      <vt:lpstr>微软雅黑</vt:lpstr>
      <vt:lpstr>Arial</vt:lpstr>
      <vt:lpstr>Wingdings</vt:lpstr>
      <vt:lpstr>Office 主题​​</vt:lpstr>
      <vt:lpstr>uncore 调频框架与调频策略</vt:lpstr>
      <vt:lpstr>目录</vt:lpstr>
      <vt:lpstr>uncore现状</vt:lpstr>
      <vt:lpstr>uncore组件</vt:lpstr>
      <vt:lpstr>Intel uncore 现状</vt:lpstr>
      <vt:lpstr>Intel uncore 测试</vt:lpstr>
      <vt:lpstr>uncore调频框架</vt:lpstr>
      <vt:lpstr>调频框架</vt:lpstr>
      <vt:lpstr>执行流程</vt:lpstr>
      <vt:lpstr>uncore调频策略</vt:lpstr>
      <vt:lpstr>调频输入条件</vt:lpstr>
      <vt:lpstr>调频策略与效果</vt:lpstr>
      <vt:lpstr>展望</vt:lpstr>
      <vt:lpstr>未来规划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liwei (JK)</cp:lastModifiedBy>
  <cp:revision>91</cp:revision>
  <dcterms:created xsi:type="dcterms:W3CDTF">2023-10-13T08:11:00Z</dcterms:created>
  <dcterms:modified xsi:type="dcterms:W3CDTF">2024-11-15T17:59:10Z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(3)Pl5FK/vAeNN36ZzOCAIVQo46D+KzoFvIv85UQYAJsBEe9qjmI9vsLY6o6l7UTs7SRDQITG7a
k8XRMF05l+J2k+CgX9BGn8gUGDrMJLgCFylJ1yAyGimJHpOOTgAo4UT38GKFvvbYqRVQnWHC
BoAVhFQg1yhQGv23reE01p8lMl68cRAUggzOiVActFv6QGSu2L7zkducMZ82FDM+Je2Ssvh2
PEVoUXP0+UQnOJOsKq</vt:lpwstr>
  </property>
  <property fmtid="{D5CDD505-2E9C-101B-9397-08002B2CF9AE}" pid="3" name="_2015_ms_pID_7253431">
    <vt:lpwstr>vR1kowiHlwIeFY3y2zZB6mfnbPt74b8oAxFnOpsnz8l1zpWDL9hcEC
Vgk+RuZRZdCcIPt0t3rIpF8XEEdwUMBqLlT4ufAwa0F8IBPIrfPBqqMur3fV2ZkzW4t5FLoc
K4yE7H3SA/u8hsQI+IKOTEKQ7pB+xKawKLHdF7Ur3UjXMnoDgKGtXXk+ogRDGPjtZoByclFP
T4W69NZho5r9bOj2OiqRqA5TXmkuUnpKBelI</vt:lpwstr>
  </property>
  <property fmtid="{D5CDD505-2E9C-101B-9397-08002B2CF9AE}" pid="4" name="_2015_ms_pID_7253432">
    <vt:lpwstr>yw==</vt:lpwstr>
  </property>
  <property fmtid="{D5CDD505-2E9C-101B-9397-08002B2CF9AE}" pid="5" name="ICV">
    <vt:lpwstr>CF57DC7AF97B49158037E7B729A7E0E6_12</vt:lpwstr>
  </property>
  <property fmtid="{D5CDD505-2E9C-101B-9397-08002B2CF9AE}" pid="6" name="KSOProductBuildVer">
    <vt:lpwstr>2052-12.1.0.18608</vt:lpwstr>
  </property>
</Properties>
</file>