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5"/>
  </p:normalViewPr>
  <p:slideViewPr>
    <p:cSldViewPr snapToGrid="0" snapToObjects="1">
      <p:cViewPr varScale="1">
        <p:scale>
          <a:sx n="118" d="100"/>
          <a:sy n="118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06387C-6532-494C-B297-694940A38AD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0827B48-754A-5243-9EDA-CA000B678EFC}">
      <dgm:prSet phldrT="[文本]"/>
      <dgm:spPr/>
      <dgm:t>
        <a:bodyPr/>
        <a:lstStyle/>
        <a:p>
          <a:r>
            <a:rPr lang="zh-CN" altLang="en-US" dirty="0"/>
            <a:t>原始数据</a:t>
          </a:r>
        </a:p>
      </dgm:t>
    </dgm:pt>
    <dgm:pt modelId="{4D1C5283-F198-4F4C-8A9F-2F4811D1E502}" type="parTrans" cxnId="{FD5B244B-9351-D64D-A5D9-0D6740260C28}">
      <dgm:prSet/>
      <dgm:spPr/>
      <dgm:t>
        <a:bodyPr/>
        <a:lstStyle/>
        <a:p>
          <a:endParaRPr lang="zh-CN" altLang="en-US"/>
        </a:p>
      </dgm:t>
    </dgm:pt>
    <dgm:pt modelId="{0B8A3A3D-5476-5A49-B6C8-8EB1598249B2}" type="sibTrans" cxnId="{FD5B244B-9351-D64D-A5D9-0D6740260C28}">
      <dgm:prSet/>
      <dgm:spPr/>
      <dgm:t>
        <a:bodyPr/>
        <a:lstStyle/>
        <a:p>
          <a:endParaRPr lang="zh-CN" altLang="en-US"/>
        </a:p>
      </dgm:t>
    </dgm:pt>
    <dgm:pt modelId="{D10BA893-E41C-2B47-A6AA-6FC29003039F}">
      <dgm:prSet phldrT="[文本]"/>
      <dgm:spPr/>
      <dgm:t>
        <a:bodyPr/>
        <a:lstStyle/>
        <a:p>
          <a:r>
            <a:rPr lang="zh-CN" altLang="en-US" dirty="0"/>
            <a:t>事实标签</a:t>
          </a:r>
        </a:p>
      </dgm:t>
    </dgm:pt>
    <dgm:pt modelId="{A7883307-FD2B-9F4C-9C1A-2CC47F0B3681}" type="parTrans" cxnId="{B43680EC-430A-0246-992F-D7712F3C82CE}">
      <dgm:prSet/>
      <dgm:spPr/>
      <dgm:t>
        <a:bodyPr/>
        <a:lstStyle/>
        <a:p>
          <a:endParaRPr lang="zh-CN" altLang="en-US"/>
        </a:p>
      </dgm:t>
    </dgm:pt>
    <dgm:pt modelId="{1EEBD06A-7D4B-414C-AAFD-B90C0777D61D}" type="sibTrans" cxnId="{B43680EC-430A-0246-992F-D7712F3C82CE}">
      <dgm:prSet/>
      <dgm:spPr/>
      <dgm:t>
        <a:bodyPr/>
        <a:lstStyle/>
        <a:p>
          <a:endParaRPr lang="zh-CN" altLang="en-US"/>
        </a:p>
      </dgm:t>
    </dgm:pt>
    <dgm:pt modelId="{5B2A1442-1AEF-5B48-8B8A-D2DCC641F59B}">
      <dgm:prSet phldrT="[文本]"/>
      <dgm:spPr/>
      <dgm:t>
        <a:bodyPr/>
        <a:lstStyle/>
        <a:p>
          <a:r>
            <a:rPr lang="zh-CN" altLang="en-US" dirty="0"/>
            <a:t>模型标签</a:t>
          </a:r>
        </a:p>
      </dgm:t>
    </dgm:pt>
    <dgm:pt modelId="{7B128905-6A8E-1647-9F41-EF796032E77D}" type="parTrans" cxnId="{DB76B1FC-6D12-1E4B-85EC-1D3C680780AF}">
      <dgm:prSet/>
      <dgm:spPr/>
      <dgm:t>
        <a:bodyPr/>
        <a:lstStyle/>
        <a:p>
          <a:endParaRPr lang="zh-CN" altLang="en-US"/>
        </a:p>
      </dgm:t>
    </dgm:pt>
    <dgm:pt modelId="{94317E21-947F-B546-83A9-EDBF81DCB4E0}" type="sibTrans" cxnId="{DB76B1FC-6D12-1E4B-85EC-1D3C680780AF}">
      <dgm:prSet/>
      <dgm:spPr/>
      <dgm:t>
        <a:bodyPr/>
        <a:lstStyle/>
        <a:p>
          <a:endParaRPr lang="zh-CN" altLang="en-US"/>
        </a:p>
      </dgm:t>
    </dgm:pt>
    <dgm:pt modelId="{9A506A63-AE36-994B-9832-1C82A29B3CFE}">
      <dgm:prSet/>
      <dgm:spPr/>
      <dgm:t>
        <a:bodyPr/>
        <a:lstStyle/>
        <a:p>
          <a:r>
            <a:rPr lang="zh-CN" altLang="en-US" dirty="0"/>
            <a:t>预测标签</a:t>
          </a:r>
        </a:p>
      </dgm:t>
    </dgm:pt>
    <dgm:pt modelId="{8F825F44-5D04-3C47-9311-233D0AC4C61E}" type="parTrans" cxnId="{523B2E5B-0E70-F448-B301-C2896A225997}">
      <dgm:prSet/>
      <dgm:spPr/>
      <dgm:t>
        <a:bodyPr/>
        <a:lstStyle/>
        <a:p>
          <a:endParaRPr lang="zh-CN" altLang="en-US"/>
        </a:p>
      </dgm:t>
    </dgm:pt>
    <dgm:pt modelId="{8EF3A243-7578-A544-A2D1-87A5257FB9FF}" type="sibTrans" cxnId="{523B2E5B-0E70-F448-B301-C2896A225997}">
      <dgm:prSet/>
      <dgm:spPr/>
      <dgm:t>
        <a:bodyPr/>
        <a:lstStyle/>
        <a:p>
          <a:endParaRPr lang="zh-CN" altLang="en-US"/>
        </a:p>
      </dgm:t>
    </dgm:pt>
    <dgm:pt modelId="{C612A142-3851-F94B-BCDE-D3EC819F3A96}" type="pres">
      <dgm:prSet presAssocID="{C706387C-6532-494C-B297-694940A38ADD}" presName="Name0" presStyleCnt="0">
        <dgm:presLayoutVars>
          <dgm:dir/>
          <dgm:resizeHandles val="exact"/>
        </dgm:presLayoutVars>
      </dgm:prSet>
      <dgm:spPr/>
    </dgm:pt>
    <dgm:pt modelId="{DF79999D-6073-9845-9F81-605934304A3D}" type="pres">
      <dgm:prSet presAssocID="{D0827B48-754A-5243-9EDA-CA000B678EFC}" presName="node" presStyleLbl="node1" presStyleIdx="0" presStyleCnt="4">
        <dgm:presLayoutVars>
          <dgm:bulletEnabled val="1"/>
        </dgm:presLayoutVars>
      </dgm:prSet>
      <dgm:spPr/>
    </dgm:pt>
    <dgm:pt modelId="{AF7B4599-16AE-914C-B3B7-A59E0F353BF4}" type="pres">
      <dgm:prSet presAssocID="{0B8A3A3D-5476-5A49-B6C8-8EB1598249B2}" presName="sibTrans" presStyleLbl="sibTrans2D1" presStyleIdx="0" presStyleCnt="3"/>
      <dgm:spPr/>
    </dgm:pt>
    <dgm:pt modelId="{584BD973-8C4E-EF40-806F-A68D54FDF6B1}" type="pres">
      <dgm:prSet presAssocID="{0B8A3A3D-5476-5A49-B6C8-8EB1598249B2}" presName="connectorText" presStyleLbl="sibTrans2D1" presStyleIdx="0" presStyleCnt="3"/>
      <dgm:spPr/>
    </dgm:pt>
    <dgm:pt modelId="{8EA1EDB0-24B6-EA48-A081-B12CF0637F19}" type="pres">
      <dgm:prSet presAssocID="{D10BA893-E41C-2B47-A6AA-6FC29003039F}" presName="node" presStyleLbl="node1" presStyleIdx="1" presStyleCnt="4">
        <dgm:presLayoutVars>
          <dgm:bulletEnabled val="1"/>
        </dgm:presLayoutVars>
      </dgm:prSet>
      <dgm:spPr/>
    </dgm:pt>
    <dgm:pt modelId="{0CE09DB2-0977-1545-A611-F7C45D10F2E1}" type="pres">
      <dgm:prSet presAssocID="{1EEBD06A-7D4B-414C-AAFD-B90C0777D61D}" presName="sibTrans" presStyleLbl="sibTrans2D1" presStyleIdx="1" presStyleCnt="3"/>
      <dgm:spPr/>
    </dgm:pt>
    <dgm:pt modelId="{4EDD8A8F-C025-2141-BDB1-EFCA7CCEBB4F}" type="pres">
      <dgm:prSet presAssocID="{1EEBD06A-7D4B-414C-AAFD-B90C0777D61D}" presName="connectorText" presStyleLbl="sibTrans2D1" presStyleIdx="1" presStyleCnt="3"/>
      <dgm:spPr/>
    </dgm:pt>
    <dgm:pt modelId="{3B7D6778-71BE-C54B-83B2-3E0111C975D3}" type="pres">
      <dgm:prSet presAssocID="{5B2A1442-1AEF-5B48-8B8A-D2DCC641F59B}" presName="node" presStyleLbl="node1" presStyleIdx="2" presStyleCnt="4">
        <dgm:presLayoutVars>
          <dgm:bulletEnabled val="1"/>
        </dgm:presLayoutVars>
      </dgm:prSet>
      <dgm:spPr/>
    </dgm:pt>
    <dgm:pt modelId="{2581A5D6-310B-7848-9A4C-5813820E584D}" type="pres">
      <dgm:prSet presAssocID="{94317E21-947F-B546-83A9-EDBF81DCB4E0}" presName="sibTrans" presStyleLbl="sibTrans2D1" presStyleIdx="2" presStyleCnt="3"/>
      <dgm:spPr/>
    </dgm:pt>
    <dgm:pt modelId="{03D092E3-4976-0B46-9406-D802A14700CC}" type="pres">
      <dgm:prSet presAssocID="{94317E21-947F-B546-83A9-EDBF81DCB4E0}" presName="connectorText" presStyleLbl="sibTrans2D1" presStyleIdx="2" presStyleCnt="3"/>
      <dgm:spPr/>
    </dgm:pt>
    <dgm:pt modelId="{64706B63-DD8C-D24E-AC7A-C0B114C6C115}" type="pres">
      <dgm:prSet presAssocID="{9A506A63-AE36-994B-9832-1C82A29B3CFE}" presName="node" presStyleLbl="node1" presStyleIdx="3" presStyleCnt="4">
        <dgm:presLayoutVars>
          <dgm:bulletEnabled val="1"/>
        </dgm:presLayoutVars>
      </dgm:prSet>
      <dgm:spPr/>
    </dgm:pt>
  </dgm:ptLst>
  <dgm:cxnLst>
    <dgm:cxn modelId="{2124DB2C-288C-D247-B3D7-5FF63AC31533}" type="presOf" srcId="{94317E21-947F-B546-83A9-EDBF81DCB4E0}" destId="{2581A5D6-310B-7848-9A4C-5813820E584D}" srcOrd="0" destOrd="0" presId="urn:microsoft.com/office/officeart/2005/8/layout/process1"/>
    <dgm:cxn modelId="{AD9C142F-A0E1-B244-AA15-B7104F0A42CD}" type="presOf" srcId="{C706387C-6532-494C-B297-694940A38ADD}" destId="{C612A142-3851-F94B-BCDE-D3EC819F3A96}" srcOrd="0" destOrd="0" presId="urn:microsoft.com/office/officeart/2005/8/layout/process1"/>
    <dgm:cxn modelId="{87CF9031-862C-0441-8E2C-37360C3A8480}" type="presOf" srcId="{5B2A1442-1AEF-5B48-8B8A-D2DCC641F59B}" destId="{3B7D6778-71BE-C54B-83B2-3E0111C975D3}" srcOrd="0" destOrd="0" presId="urn:microsoft.com/office/officeart/2005/8/layout/process1"/>
    <dgm:cxn modelId="{C20B7734-9C7E-694C-AB47-9D85090FAE7E}" type="presOf" srcId="{9A506A63-AE36-994B-9832-1C82A29B3CFE}" destId="{64706B63-DD8C-D24E-AC7A-C0B114C6C115}" srcOrd="0" destOrd="0" presId="urn:microsoft.com/office/officeart/2005/8/layout/process1"/>
    <dgm:cxn modelId="{FD5B244B-9351-D64D-A5D9-0D6740260C28}" srcId="{C706387C-6532-494C-B297-694940A38ADD}" destId="{D0827B48-754A-5243-9EDA-CA000B678EFC}" srcOrd="0" destOrd="0" parTransId="{4D1C5283-F198-4F4C-8A9F-2F4811D1E502}" sibTransId="{0B8A3A3D-5476-5A49-B6C8-8EB1598249B2}"/>
    <dgm:cxn modelId="{46475D50-D6B6-D341-9679-896C2F4C2FB0}" type="presOf" srcId="{0B8A3A3D-5476-5A49-B6C8-8EB1598249B2}" destId="{AF7B4599-16AE-914C-B3B7-A59E0F353BF4}" srcOrd="0" destOrd="0" presId="urn:microsoft.com/office/officeart/2005/8/layout/process1"/>
    <dgm:cxn modelId="{523B2E5B-0E70-F448-B301-C2896A225997}" srcId="{C706387C-6532-494C-B297-694940A38ADD}" destId="{9A506A63-AE36-994B-9832-1C82A29B3CFE}" srcOrd="3" destOrd="0" parTransId="{8F825F44-5D04-3C47-9311-233D0AC4C61E}" sibTransId="{8EF3A243-7578-A544-A2D1-87A5257FB9FF}"/>
    <dgm:cxn modelId="{42758369-1115-734B-892E-B4C578E8F81F}" type="presOf" srcId="{D10BA893-E41C-2B47-A6AA-6FC29003039F}" destId="{8EA1EDB0-24B6-EA48-A081-B12CF0637F19}" srcOrd="0" destOrd="0" presId="urn:microsoft.com/office/officeart/2005/8/layout/process1"/>
    <dgm:cxn modelId="{9C13D474-08FB-8648-9298-8385320F9672}" type="presOf" srcId="{1EEBD06A-7D4B-414C-AAFD-B90C0777D61D}" destId="{0CE09DB2-0977-1545-A611-F7C45D10F2E1}" srcOrd="0" destOrd="0" presId="urn:microsoft.com/office/officeart/2005/8/layout/process1"/>
    <dgm:cxn modelId="{ED886AD0-3F31-5E4F-8D97-8A4454A03BAA}" type="presOf" srcId="{0B8A3A3D-5476-5A49-B6C8-8EB1598249B2}" destId="{584BD973-8C4E-EF40-806F-A68D54FDF6B1}" srcOrd="1" destOrd="0" presId="urn:microsoft.com/office/officeart/2005/8/layout/process1"/>
    <dgm:cxn modelId="{F0CEA8D8-AFD8-6243-B3D3-FC1B432856BC}" type="presOf" srcId="{1EEBD06A-7D4B-414C-AAFD-B90C0777D61D}" destId="{4EDD8A8F-C025-2141-BDB1-EFCA7CCEBB4F}" srcOrd="1" destOrd="0" presId="urn:microsoft.com/office/officeart/2005/8/layout/process1"/>
    <dgm:cxn modelId="{6BCF76DF-A7A3-6947-959C-8826316363F1}" type="presOf" srcId="{94317E21-947F-B546-83A9-EDBF81DCB4E0}" destId="{03D092E3-4976-0B46-9406-D802A14700CC}" srcOrd="1" destOrd="0" presId="urn:microsoft.com/office/officeart/2005/8/layout/process1"/>
    <dgm:cxn modelId="{918836E0-519C-334D-8E38-3DED24012646}" type="presOf" srcId="{D0827B48-754A-5243-9EDA-CA000B678EFC}" destId="{DF79999D-6073-9845-9F81-605934304A3D}" srcOrd="0" destOrd="0" presId="urn:microsoft.com/office/officeart/2005/8/layout/process1"/>
    <dgm:cxn modelId="{B43680EC-430A-0246-992F-D7712F3C82CE}" srcId="{C706387C-6532-494C-B297-694940A38ADD}" destId="{D10BA893-E41C-2B47-A6AA-6FC29003039F}" srcOrd="1" destOrd="0" parTransId="{A7883307-FD2B-9F4C-9C1A-2CC47F0B3681}" sibTransId="{1EEBD06A-7D4B-414C-AAFD-B90C0777D61D}"/>
    <dgm:cxn modelId="{DB76B1FC-6D12-1E4B-85EC-1D3C680780AF}" srcId="{C706387C-6532-494C-B297-694940A38ADD}" destId="{5B2A1442-1AEF-5B48-8B8A-D2DCC641F59B}" srcOrd="2" destOrd="0" parTransId="{7B128905-6A8E-1647-9F41-EF796032E77D}" sibTransId="{94317E21-947F-B546-83A9-EDBF81DCB4E0}"/>
    <dgm:cxn modelId="{35D1276D-2AE3-D544-B5A9-C98EF532A7F9}" type="presParOf" srcId="{C612A142-3851-F94B-BCDE-D3EC819F3A96}" destId="{DF79999D-6073-9845-9F81-605934304A3D}" srcOrd="0" destOrd="0" presId="urn:microsoft.com/office/officeart/2005/8/layout/process1"/>
    <dgm:cxn modelId="{903F89A6-D840-D24B-AD9C-5B60DF5E356E}" type="presParOf" srcId="{C612A142-3851-F94B-BCDE-D3EC819F3A96}" destId="{AF7B4599-16AE-914C-B3B7-A59E0F353BF4}" srcOrd="1" destOrd="0" presId="urn:microsoft.com/office/officeart/2005/8/layout/process1"/>
    <dgm:cxn modelId="{B90A4F75-9C14-E243-B810-8EBE54C25E2A}" type="presParOf" srcId="{AF7B4599-16AE-914C-B3B7-A59E0F353BF4}" destId="{584BD973-8C4E-EF40-806F-A68D54FDF6B1}" srcOrd="0" destOrd="0" presId="urn:microsoft.com/office/officeart/2005/8/layout/process1"/>
    <dgm:cxn modelId="{6D0AE9AC-BF43-2544-BD9A-28B8A405BCEC}" type="presParOf" srcId="{C612A142-3851-F94B-BCDE-D3EC819F3A96}" destId="{8EA1EDB0-24B6-EA48-A081-B12CF0637F19}" srcOrd="2" destOrd="0" presId="urn:microsoft.com/office/officeart/2005/8/layout/process1"/>
    <dgm:cxn modelId="{B4F6C4C7-C28A-0447-9EFF-DEB040ADC55B}" type="presParOf" srcId="{C612A142-3851-F94B-BCDE-D3EC819F3A96}" destId="{0CE09DB2-0977-1545-A611-F7C45D10F2E1}" srcOrd="3" destOrd="0" presId="urn:microsoft.com/office/officeart/2005/8/layout/process1"/>
    <dgm:cxn modelId="{8D212D1D-8480-A443-95CD-79082C82DD1A}" type="presParOf" srcId="{0CE09DB2-0977-1545-A611-F7C45D10F2E1}" destId="{4EDD8A8F-C025-2141-BDB1-EFCA7CCEBB4F}" srcOrd="0" destOrd="0" presId="urn:microsoft.com/office/officeart/2005/8/layout/process1"/>
    <dgm:cxn modelId="{88BDCDCC-C925-D247-B2B1-B8FD763AA8AA}" type="presParOf" srcId="{C612A142-3851-F94B-BCDE-D3EC819F3A96}" destId="{3B7D6778-71BE-C54B-83B2-3E0111C975D3}" srcOrd="4" destOrd="0" presId="urn:microsoft.com/office/officeart/2005/8/layout/process1"/>
    <dgm:cxn modelId="{6757E63A-C283-B147-8026-FBCF75CD21EC}" type="presParOf" srcId="{C612A142-3851-F94B-BCDE-D3EC819F3A96}" destId="{2581A5D6-310B-7848-9A4C-5813820E584D}" srcOrd="5" destOrd="0" presId="urn:microsoft.com/office/officeart/2005/8/layout/process1"/>
    <dgm:cxn modelId="{B66EE98C-38C9-844E-9379-48EE68092FD7}" type="presParOf" srcId="{2581A5D6-310B-7848-9A4C-5813820E584D}" destId="{03D092E3-4976-0B46-9406-D802A14700CC}" srcOrd="0" destOrd="0" presId="urn:microsoft.com/office/officeart/2005/8/layout/process1"/>
    <dgm:cxn modelId="{1F9481E8-8A8B-4446-A9A8-06F8B0694602}" type="presParOf" srcId="{C612A142-3851-F94B-BCDE-D3EC819F3A96}" destId="{64706B63-DD8C-D24E-AC7A-C0B114C6C11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9999D-6073-9845-9F81-605934304A3D}">
      <dsp:nvSpPr>
        <dsp:cNvPr id="0" name=""/>
        <dsp:cNvSpPr/>
      </dsp:nvSpPr>
      <dsp:spPr>
        <a:xfrm>
          <a:off x="4004" y="5055"/>
          <a:ext cx="1750921" cy="1050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原始数据</a:t>
          </a:r>
        </a:p>
      </dsp:txBody>
      <dsp:txXfrm>
        <a:off x="34774" y="35825"/>
        <a:ext cx="1689381" cy="989012"/>
      </dsp:txXfrm>
    </dsp:sp>
    <dsp:sp modelId="{AF7B4599-16AE-914C-B3B7-A59E0F353BF4}">
      <dsp:nvSpPr>
        <dsp:cNvPr id="0" name=""/>
        <dsp:cNvSpPr/>
      </dsp:nvSpPr>
      <dsp:spPr>
        <a:xfrm>
          <a:off x="1930018" y="313217"/>
          <a:ext cx="371195" cy="434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1930018" y="400063"/>
        <a:ext cx="259837" cy="260536"/>
      </dsp:txXfrm>
    </dsp:sp>
    <dsp:sp modelId="{8EA1EDB0-24B6-EA48-A081-B12CF0637F19}">
      <dsp:nvSpPr>
        <dsp:cNvPr id="0" name=""/>
        <dsp:cNvSpPr/>
      </dsp:nvSpPr>
      <dsp:spPr>
        <a:xfrm>
          <a:off x="2455294" y="5055"/>
          <a:ext cx="1750921" cy="1050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事实标签</a:t>
          </a:r>
        </a:p>
      </dsp:txBody>
      <dsp:txXfrm>
        <a:off x="2486064" y="35825"/>
        <a:ext cx="1689381" cy="989012"/>
      </dsp:txXfrm>
    </dsp:sp>
    <dsp:sp modelId="{0CE09DB2-0977-1545-A611-F7C45D10F2E1}">
      <dsp:nvSpPr>
        <dsp:cNvPr id="0" name=""/>
        <dsp:cNvSpPr/>
      </dsp:nvSpPr>
      <dsp:spPr>
        <a:xfrm>
          <a:off x="4381308" y="313217"/>
          <a:ext cx="371195" cy="434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4381308" y="400063"/>
        <a:ext cx="259837" cy="260536"/>
      </dsp:txXfrm>
    </dsp:sp>
    <dsp:sp modelId="{3B7D6778-71BE-C54B-83B2-3E0111C975D3}">
      <dsp:nvSpPr>
        <dsp:cNvPr id="0" name=""/>
        <dsp:cNvSpPr/>
      </dsp:nvSpPr>
      <dsp:spPr>
        <a:xfrm>
          <a:off x="4906584" y="5055"/>
          <a:ext cx="1750921" cy="1050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模型标签</a:t>
          </a:r>
        </a:p>
      </dsp:txBody>
      <dsp:txXfrm>
        <a:off x="4937354" y="35825"/>
        <a:ext cx="1689381" cy="989012"/>
      </dsp:txXfrm>
    </dsp:sp>
    <dsp:sp modelId="{2581A5D6-310B-7848-9A4C-5813820E584D}">
      <dsp:nvSpPr>
        <dsp:cNvPr id="0" name=""/>
        <dsp:cNvSpPr/>
      </dsp:nvSpPr>
      <dsp:spPr>
        <a:xfrm>
          <a:off x="6832598" y="313217"/>
          <a:ext cx="371195" cy="434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6832598" y="400063"/>
        <a:ext cx="259837" cy="260536"/>
      </dsp:txXfrm>
    </dsp:sp>
    <dsp:sp modelId="{64706B63-DD8C-D24E-AC7A-C0B114C6C115}">
      <dsp:nvSpPr>
        <dsp:cNvPr id="0" name=""/>
        <dsp:cNvSpPr/>
      </dsp:nvSpPr>
      <dsp:spPr>
        <a:xfrm>
          <a:off x="7357874" y="5055"/>
          <a:ext cx="1750921" cy="1050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预测标签</a:t>
          </a:r>
        </a:p>
      </dsp:txBody>
      <dsp:txXfrm>
        <a:off x="7388644" y="35825"/>
        <a:ext cx="1689381" cy="989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8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6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2DA93-5844-E74C-95AC-721606F9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72259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如何通过文本提取标签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B75FC052-29D5-8B41-AF5E-B9AC00A2E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979188"/>
              </p:ext>
            </p:extLst>
          </p:nvPr>
        </p:nvGraphicFramePr>
        <p:xfrm>
          <a:off x="1539598" y="942309"/>
          <a:ext cx="9112801" cy="106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B3CFF6E-40E6-3F47-86EF-0C0E1CBB10B2}"/>
              </a:ext>
            </a:extLst>
          </p:cNvPr>
          <p:cNvSpPr txBox="1"/>
          <p:nvPr/>
        </p:nvSpPr>
        <p:spPr>
          <a:xfrm>
            <a:off x="838199" y="2169899"/>
            <a:ext cx="5257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原始数据：</a:t>
            </a:r>
            <a:endParaRPr kumimoji="1" lang="en-US" altLang="zh-CN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Issue_info</a:t>
            </a:r>
            <a:r>
              <a:rPr lang="zh-CN" altLang="zh-CN" dirty="0"/>
              <a:t>：</a:t>
            </a:r>
            <a:r>
              <a:rPr lang="en-US" altLang="zh-CN" dirty="0"/>
              <a:t>title</a:t>
            </a:r>
            <a:r>
              <a:rPr lang="zh-CN" altLang="zh-CN" dirty="0"/>
              <a:t>、</a:t>
            </a:r>
            <a:r>
              <a:rPr lang="en-US" altLang="zh-CN" dirty="0"/>
              <a:t>creator</a:t>
            </a:r>
            <a:r>
              <a:rPr lang="zh-CN" altLang="zh-CN" dirty="0"/>
              <a:t>、</a:t>
            </a:r>
            <a:r>
              <a:rPr lang="en-US" altLang="zh-CN" dirty="0"/>
              <a:t>body</a:t>
            </a:r>
            <a:r>
              <a:rPr lang="zh-CN" altLang="zh-CN" dirty="0"/>
              <a:t>、</a:t>
            </a:r>
            <a:r>
              <a:rPr lang="en-US" altLang="zh-CN" dirty="0"/>
              <a:t>label</a:t>
            </a: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Comment_info</a:t>
            </a:r>
            <a:r>
              <a:rPr lang="zh-CN" altLang="zh-CN" dirty="0"/>
              <a:t>：</a:t>
            </a:r>
            <a:r>
              <a:rPr lang="en-US" altLang="zh-CN" dirty="0"/>
              <a:t>commenter</a:t>
            </a:r>
            <a:r>
              <a:rPr lang="zh-CN" altLang="zh-CN" dirty="0"/>
              <a:t>、</a:t>
            </a:r>
            <a:r>
              <a:rPr lang="en-US" altLang="zh-CN" dirty="0"/>
              <a:t>body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zh-CN" sz="2000" b="1" dirty="0"/>
          </a:p>
          <a:p>
            <a:r>
              <a:rPr kumimoji="1" lang="zh-CN" altLang="en-US" sz="2000" b="1" dirty="0"/>
              <a:t>事实标签：</a:t>
            </a:r>
            <a:endParaRPr kumimoji="1" lang="en-US" altLang="zh-CN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 dirty="0"/>
              <a:t>社区历史趋势</a:t>
            </a:r>
            <a:r>
              <a:rPr lang="zh-CN" altLang="zh-CN" dirty="0"/>
              <a:t>：</a:t>
            </a:r>
            <a:r>
              <a:rPr lang="en-US" altLang="zh-CN" dirty="0"/>
              <a:t>Issue</a:t>
            </a:r>
            <a:r>
              <a:rPr lang="zh-CN" altLang="zh-CN" dirty="0"/>
              <a:t>、</a:t>
            </a:r>
            <a:r>
              <a:rPr lang="en-US" altLang="zh-CN" dirty="0"/>
              <a:t>PR</a:t>
            </a:r>
            <a:r>
              <a:rPr lang="zh-CN" altLang="zh-CN" dirty="0"/>
              <a:t>创建数量、评论数量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用户的行为趋势、评论趋势、创建</a:t>
            </a:r>
            <a:r>
              <a:rPr lang="en-US" altLang="zh-CN" dirty="0"/>
              <a:t>issue pr</a:t>
            </a:r>
            <a:r>
              <a:rPr lang="zh-CN" altLang="zh-CN" dirty="0"/>
              <a:t>的趋势</a:t>
            </a:r>
            <a:r>
              <a:rPr lang="zh-CN" altLang="en-US" dirty="0"/>
              <a:t>等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zh-CN" sz="2000" b="1" dirty="0"/>
          </a:p>
          <a:p>
            <a:r>
              <a:rPr kumimoji="1" lang="zh-CN" altLang="en-US" sz="2000" b="1" dirty="0"/>
              <a:t>模型标签：</a:t>
            </a:r>
            <a:endParaRPr kumimoji="1" lang="en-US" altLang="zh-CN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 dirty="0"/>
              <a:t>活跃度</a:t>
            </a:r>
            <a:r>
              <a:rPr lang="zh-CN" altLang="zh-CN" dirty="0"/>
              <a:t>：根据评论数、</a:t>
            </a:r>
            <a:r>
              <a:rPr lang="en-US" altLang="zh-CN" dirty="0"/>
              <a:t>PR</a:t>
            </a:r>
            <a:r>
              <a:rPr lang="zh-CN" altLang="zh-CN" dirty="0"/>
              <a:t>数综合计算活跃程度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 dirty="0"/>
              <a:t>专业偏好</a:t>
            </a:r>
            <a:r>
              <a:rPr lang="zh-CN" altLang="zh-CN" dirty="0"/>
              <a:t>：根据用户参与</a:t>
            </a:r>
            <a:r>
              <a:rPr lang="en-US" altLang="zh-CN" dirty="0"/>
              <a:t>Issue</a:t>
            </a:r>
            <a:r>
              <a:rPr lang="zh-CN" altLang="zh-CN" dirty="0"/>
              <a:t>的</a:t>
            </a:r>
            <a:r>
              <a:rPr lang="en-US" altLang="zh-CN" dirty="0"/>
              <a:t>label</a:t>
            </a:r>
            <a:r>
              <a:rPr lang="zh-CN" altLang="zh-CN" dirty="0"/>
              <a:t>进行评估</a:t>
            </a:r>
            <a:endParaRPr lang="en-US" altLang="zh-CN" dirty="0"/>
          </a:p>
          <a:p>
            <a:pPr lvl="0"/>
            <a:endParaRPr kumimoji="1" lang="en-US" altLang="zh-CN" sz="20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785F65-A7F8-BE46-A29E-3F390178BA57}"/>
              </a:ext>
            </a:extLst>
          </p:cNvPr>
          <p:cNvSpPr txBox="1"/>
          <p:nvPr/>
        </p:nvSpPr>
        <p:spPr>
          <a:xfrm>
            <a:off x="6302061" y="2169899"/>
            <a:ext cx="525779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预测标签：</a:t>
            </a:r>
            <a:endParaRPr kumimoji="1"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/>
              <a:t>基于规则的方法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通过设计规则进行标签的匹配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优点：可解释性强、匹配速度快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缺点：需要自定义规则</a:t>
            </a: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/>
              <a:t>基于主题模型的方法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/>
              <a:t>无监督方法：</a:t>
            </a:r>
            <a:endParaRPr kumimoji="1" lang="en-US" altLang="zh-CN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TF-IDF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LDA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缺点：主题类别需要人工确定、精确度低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/>
              <a:t>有监督方法：</a:t>
            </a:r>
            <a:endParaRPr kumimoji="1" lang="en-US" altLang="zh-CN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SVM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k-means</a:t>
            </a:r>
            <a:r>
              <a:rPr kumimoji="1" lang="zh-CN" altLang="en-US" sz="1600" dirty="0"/>
              <a:t>、朴素贝叶斯</a:t>
            </a:r>
            <a:endParaRPr kumimoji="1"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优点：精确度较高、部署较简单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缺点：数据需要标注、训练速度较慢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/>
              <a:t>深度学习方法：</a:t>
            </a:r>
            <a:endParaRPr kumimoji="1" lang="en-US" altLang="zh-CN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Bert</a:t>
            </a:r>
            <a:r>
              <a:rPr kumimoji="1" lang="zh-CN" altLang="en-US" sz="1600" dirty="0"/>
              <a:t>、</a:t>
            </a:r>
            <a:r>
              <a:rPr kumimoji="1" lang="en-US" altLang="zh-CN" sz="1600" dirty="0" err="1"/>
              <a:t>TextCNN</a:t>
            </a:r>
            <a:r>
              <a:rPr kumimoji="1" lang="zh-CN" altLang="en-US" sz="1600" dirty="0"/>
              <a:t>、</a:t>
            </a:r>
            <a:r>
              <a:rPr kumimoji="1" lang="en-US" altLang="zh-CN" sz="1600" dirty="0" err="1"/>
              <a:t>TextRNN</a:t>
            </a:r>
            <a:endParaRPr kumimoji="1"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优点：精确度高、模型复杂可以应对多种场景</a:t>
            </a:r>
            <a:endParaRPr kumimoji="1"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缺点：数据需要标注、训练速度慢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042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200</Words>
  <Application>Microsoft Macintosh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如何通过文本提取标签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Xia Wenzong</cp:lastModifiedBy>
  <cp:revision>3</cp:revision>
  <dcterms:created xsi:type="dcterms:W3CDTF">2016-11-19T00:46:32Z</dcterms:created>
  <dcterms:modified xsi:type="dcterms:W3CDTF">2021-10-08T01:03:35Z</dcterms:modified>
</cp:coreProperties>
</file>