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notesMasterIdLst>
    <p:notesMasterId r:id="rId12"/>
  </p:notesMasterIdLst>
  <p:sldIdLst>
    <p:sldId id="256" r:id="rId3"/>
    <p:sldId id="261" r:id="rId4"/>
    <p:sldId id="262" r:id="rId5"/>
    <p:sldId id="263" r:id="rId6"/>
    <p:sldId id="264" r:id="rId7"/>
    <p:sldId id="257" r:id="rId8"/>
    <p:sldId id="258" r:id="rId9"/>
    <p:sldId id="259" r:id="rId10"/>
    <p:sldId id="260"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2"/>
    <p:restoredTop sz="94686"/>
  </p:normalViewPr>
  <p:slideViewPr>
    <p:cSldViewPr snapToGrid="0" snapToObjects="1">
      <p:cViewPr varScale="1">
        <p:scale>
          <a:sx n="132" d="100"/>
          <a:sy n="132" d="100"/>
        </p:scale>
        <p:origin x="192" y="4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9.xml"/><Relationship Id="rId12" Type="http://schemas.openxmlformats.org/officeDocument/2006/relationships/notesMaster" Target="notesMasters/notesMaster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AD6EDB6-0755-AB43-B470-312B402099FB}" type="doc">
      <dgm:prSet loTypeId="urn:microsoft.com/office/officeart/2005/8/layout/hierarchy6" loCatId="" qsTypeId="urn:microsoft.com/office/officeart/2005/8/quickstyle/simple4" qsCatId="simple" csTypeId="urn:microsoft.com/office/officeart/2005/8/colors/accent1_2" csCatId="accent1" phldr="1"/>
      <dgm:spPr/>
      <dgm:t>
        <a:bodyPr/>
        <a:lstStyle/>
        <a:p>
          <a:endParaRPr lang="zh-CN" altLang="en-US"/>
        </a:p>
      </dgm:t>
    </dgm:pt>
    <dgm:pt modelId="{D0452EDC-38F1-8A4F-932C-59F3AA6A9546}">
      <dgm:prSet phldrT="[文本]"/>
      <dgm:spPr/>
      <dgm:t>
        <a:bodyPr/>
        <a:lstStyle/>
        <a:p>
          <a:r>
            <a:rPr lang="zh-CN" altLang="en-US" dirty="0" smtClean="0"/>
            <a:t>服务</a:t>
          </a:r>
          <a:r>
            <a:rPr lang="en-US" altLang="zh-CN" dirty="0" smtClean="0"/>
            <a:t>A</a:t>
          </a:r>
          <a:endParaRPr lang="zh-CN" altLang="en-US" dirty="0"/>
        </a:p>
      </dgm:t>
    </dgm:pt>
    <dgm:pt modelId="{8EFABC03-C406-AA43-8E27-A5B529374C27}" type="parTrans" cxnId="{4A2A8832-18AE-EC4B-ADB6-7CBBF0C55BED}">
      <dgm:prSet/>
      <dgm:spPr/>
      <dgm:t>
        <a:bodyPr/>
        <a:lstStyle/>
        <a:p>
          <a:endParaRPr lang="zh-CN" altLang="en-US"/>
        </a:p>
      </dgm:t>
    </dgm:pt>
    <dgm:pt modelId="{F7020DE5-8547-E840-9176-B63B22604E4A}" type="sibTrans" cxnId="{4A2A8832-18AE-EC4B-ADB6-7CBBF0C55BED}">
      <dgm:prSet/>
      <dgm:spPr/>
      <dgm:t>
        <a:bodyPr/>
        <a:lstStyle/>
        <a:p>
          <a:endParaRPr lang="zh-CN" altLang="en-US"/>
        </a:p>
      </dgm:t>
    </dgm:pt>
    <dgm:pt modelId="{DB2F94D7-F640-4E40-AC7F-D0F726207F98}">
      <dgm:prSet phldrT="[文本]"/>
      <dgm:spPr/>
      <dgm:t>
        <a:bodyPr/>
        <a:lstStyle/>
        <a:p>
          <a:r>
            <a:rPr lang="zh-CN" altLang="en-US" dirty="0" smtClean="0"/>
            <a:t>进程</a:t>
          </a:r>
          <a:r>
            <a:rPr lang="en-US" altLang="zh-CN" dirty="0" smtClean="0"/>
            <a:t>A</a:t>
          </a:r>
          <a:endParaRPr lang="zh-CN" altLang="en-US" dirty="0"/>
        </a:p>
      </dgm:t>
    </dgm:pt>
    <dgm:pt modelId="{34299DAE-CF16-7D46-AD85-06E59AB681AD}" type="parTrans" cxnId="{44258E43-ADBD-8544-B4CE-732AF81B4041}">
      <dgm:prSet/>
      <dgm:spPr/>
      <dgm:t>
        <a:bodyPr/>
        <a:lstStyle/>
        <a:p>
          <a:endParaRPr lang="zh-CN" altLang="en-US"/>
        </a:p>
      </dgm:t>
    </dgm:pt>
    <dgm:pt modelId="{615D10FF-FBEA-9E49-BC9F-279508342E01}" type="sibTrans" cxnId="{44258E43-ADBD-8544-B4CE-732AF81B4041}">
      <dgm:prSet/>
      <dgm:spPr/>
      <dgm:t>
        <a:bodyPr/>
        <a:lstStyle/>
        <a:p>
          <a:endParaRPr lang="zh-CN" altLang="en-US"/>
        </a:p>
      </dgm:t>
    </dgm:pt>
    <dgm:pt modelId="{FD6C44C6-CF99-2C48-AFFD-09E146670022}">
      <dgm:prSet phldrT="[文本]"/>
      <dgm:spPr/>
      <dgm:t>
        <a:bodyPr/>
        <a:lstStyle/>
        <a:p>
          <a:r>
            <a:rPr lang="zh-CN" altLang="en-US" dirty="0" smtClean="0"/>
            <a:t>模块</a:t>
          </a:r>
          <a:r>
            <a:rPr lang="en-US" altLang="zh-CN" dirty="0" smtClean="0"/>
            <a:t>A</a:t>
          </a:r>
          <a:endParaRPr lang="zh-CN" altLang="en-US" dirty="0"/>
        </a:p>
      </dgm:t>
    </dgm:pt>
    <dgm:pt modelId="{82B4EE3F-7166-3C47-B6A5-8BA77EC67D4F}" type="parTrans" cxnId="{35BFD196-04B0-734D-970C-BE7C8E2CCF73}">
      <dgm:prSet/>
      <dgm:spPr/>
      <dgm:t>
        <a:bodyPr/>
        <a:lstStyle/>
        <a:p>
          <a:endParaRPr lang="zh-CN" altLang="en-US"/>
        </a:p>
      </dgm:t>
    </dgm:pt>
    <dgm:pt modelId="{3310852F-018F-394A-8FDA-432E154CAD89}" type="sibTrans" cxnId="{35BFD196-04B0-734D-970C-BE7C8E2CCF73}">
      <dgm:prSet/>
      <dgm:spPr/>
      <dgm:t>
        <a:bodyPr/>
        <a:lstStyle/>
        <a:p>
          <a:endParaRPr lang="zh-CN" altLang="en-US"/>
        </a:p>
      </dgm:t>
    </dgm:pt>
    <dgm:pt modelId="{9095933F-3D1D-7B43-9884-B3EAEC4A57A9}">
      <dgm:prSet phldrT="[文本]"/>
      <dgm:spPr/>
      <dgm:t>
        <a:bodyPr/>
        <a:lstStyle/>
        <a:p>
          <a:r>
            <a:rPr lang="zh-CN" altLang="en-US" dirty="0" smtClean="0"/>
            <a:t>服务 </a:t>
          </a:r>
          <a:r>
            <a:rPr lang="en-US" altLang="zh-CN" dirty="0" smtClean="0"/>
            <a:t>AGPL</a:t>
          </a:r>
          <a:endParaRPr lang="zh-CN" altLang="en-US" dirty="0"/>
        </a:p>
      </dgm:t>
    </dgm:pt>
    <dgm:pt modelId="{77E80A8A-0627-BD47-9688-AB80F42C629E}" type="parTrans" cxnId="{40593A1B-3555-0F4D-8344-64BC28B75167}">
      <dgm:prSet/>
      <dgm:spPr/>
      <dgm:t>
        <a:bodyPr/>
        <a:lstStyle/>
        <a:p>
          <a:endParaRPr lang="zh-CN" altLang="en-US"/>
        </a:p>
      </dgm:t>
    </dgm:pt>
    <dgm:pt modelId="{74F2BED6-98A4-8447-8220-664773AAD86B}" type="sibTrans" cxnId="{40593A1B-3555-0F4D-8344-64BC28B75167}">
      <dgm:prSet/>
      <dgm:spPr/>
      <dgm:t>
        <a:bodyPr/>
        <a:lstStyle/>
        <a:p>
          <a:endParaRPr lang="zh-CN" altLang="en-US"/>
        </a:p>
      </dgm:t>
    </dgm:pt>
    <dgm:pt modelId="{355CA0C1-AF5F-6F4A-B888-22DD21EC4080}">
      <dgm:prSet phldrT="[文本]"/>
      <dgm:spPr/>
      <dgm:t>
        <a:bodyPr/>
        <a:lstStyle/>
        <a:p>
          <a:r>
            <a:rPr lang="zh-CN" altLang="en-US" dirty="0" smtClean="0"/>
            <a:t>进程之间组合，通过</a:t>
          </a:r>
          <a:r>
            <a:rPr lang="en-US" altLang="zh-CN" dirty="0" smtClean="0"/>
            <a:t>RPC</a:t>
          </a:r>
          <a:endParaRPr lang="zh-CN" altLang="en-US" dirty="0"/>
        </a:p>
      </dgm:t>
    </dgm:pt>
    <dgm:pt modelId="{9A908972-E9BD-7B45-8CF1-C88D315123B3}" type="parTrans" cxnId="{04F4C421-0F26-9A46-943E-6D413F14638F}">
      <dgm:prSet/>
      <dgm:spPr/>
      <dgm:t>
        <a:bodyPr/>
        <a:lstStyle/>
        <a:p>
          <a:endParaRPr lang="zh-CN" altLang="en-US"/>
        </a:p>
      </dgm:t>
    </dgm:pt>
    <dgm:pt modelId="{A155BCB6-18ED-1244-B617-4CDB10B6C6E1}" type="sibTrans" cxnId="{04F4C421-0F26-9A46-943E-6D413F14638F}">
      <dgm:prSet/>
      <dgm:spPr/>
      <dgm:t>
        <a:bodyPr/>
        <a:lstStyle/>
        <a:p>
          <a:endParaRPr lang="zh-CN" altLang="en-US"/>
        </a:p>
      </dgm:t>
    </dgm:pt>
    <dgm:pt modelId="{982E5F18-E9A2-3745-8813-9524C1793C34}">
      <dgm:prSet phldrT="[文本]"/>
      <dgm:spPr/>
      <dgm:t>
        <a:bodyPr/>
        <a:lstStyle/>
        <a:p>
          <a:r>
            <a:rPr lang="zh-CN" altLang="en-US" dirty="0" smtClean="0"/>
            <a:t>动态链接组合</a:t>
          </a:r>
          <a:endParaRPr lang="zh-CN" altLang="en-US" dirty="0"/>
        </a:p>
      </dgm:t>
    </dgm:pt>
    <dgm:pt modelId="{FE182C4B-455A-A84E-B8D4-2F4DF327D83F}" type="parTrans" cxnId="{F7D49D60-BFBA-7C40-8715-4A7742D3C84D}">
      <dgm:prSet/>
      <dgm:spPr/>
      <dgm:t>
        <a:bodyPr/>
        <a:lstStyle/>
        <a:p>
          <a:endParaRPr lang="zh-CN" altLang="en-US"/>
        </a:p>
      </dgm:t>
    </dgm:pt>
    <dgm:pt modelId="{46B923BF-5ADE-2D40-9F8A-A2CF550B67A8}" type="sibTrans" cxnId="{F7D49D60-BFBA-7C40-8715-4A7742D3C84D}">
      <dgm:prSet/>
      <dgm:spPr/>
      <dgm:t>
        <a:bodyPr/>
        <a:lstStyle/>
        <a:p>
          <a:endParaRPr lang="zh-CN" altLang="en-US"/>
        </a:p>
      </dgm:t>
    </dgm:pt>
    <dgm:pt modelId="{9B04951F-77EC-4848-8DA8-A1D2E8E7FBCD}">
      <dgm:prSet phldrT="[文本]"/>
      <dgm:spPr/>
      <dgm:t>
        <a:bodyPr/>
        <a:lstStyle/>
        <a:p>
          <a:r>
            <a:rPr lang="zh-CN" altLang="en-US" dirty="0" smtClean="0"/>
            <a:t>子包 </a:t>
          </a:r>
          <a:r>
            <a:rPr lang="en-US" altLang="zh-CN" dirty="0" smtClean="0"/>
            <a:t>A</a:t>
          </a:r>
          <a:endParaRPr lang="zh-CN" altLang="en-US" dirty="0"/>
        </a:p>
      </dgm:t>
    </dgm:pt>
    <dgm:pt modelId="{ACE0E75C-2CD7-9341-9102-EC8F6E8A3C5B}" type="parTrans" cxnId="{D43A3990-63CD-F04A-8CA3-5FE2474E16F9}">
      <dgm:prSet/>
      <dgm:spPr/>
      <dgm:t>
        <a:bodyPr/>
        <a:lstStyle/>
        <a:p>
          <a:endParaRPr lang="zh-CN" altLang="en-US"/>
        </a:p>
      </dgm:t>
    </dgm:pt>
    <dgm:pt modelId="{21B99BBD-35DA-9B44-B7AA-BE2D53D0D3DA}" type="sibTrans" cxnId="{D43A3990-63CD-F04A-8CA3-5FE2474E16F9}">
      <dgm:prSet/>
      <dgm:spPr/>
      <dgm:t>
        <a:bodyPr/>
        <a:lstStyle/>
        <a:p>
          <a:endParaRPr lang="zh-CN" altLang="en-US"/>
        </a:p>
      </dgm:t>
    </dgm:pt>
    <dgm:pt modelId="{D9FF4BEC-C566-1D45-A2EC-0C69FAE87852}">
      <dgm:prSet phldrT="[文本]"/>
      <dgm:spPr/>
      <dgm:t>
        <a:bodyPr/>
        <a:lstStyle/>
        <a:p>
          <a:r>
            <a:rPr lang="zh-CN" altLang="en-US" dirty="0" smtClean="0"/>
            <a:t>我开发文件</a:t>
          </a:r>
          <a:endParaRPr lang="zh-CN" altLang="en-US" dirty="0"/>
        </a:p>
      </dgm:t>
    </dgm:pt>
    <dgm:pt modelId="{FE78BC38-229D-AC4F-B033-85518CC16CB8}" type="parTrans" cxnId="{FA374DBB-CB1F-A94E-99A6-DC23A7A6F8DF}">
      <dgm:prSet/>
      <dgm:spPr/>
      <dgm:t>
        <a:bodyPr/>
        <a:lstStyle/>
        <a:p>
          <a:endParaRPr lang="zh-CN" altLang="en-US"/>
        </a:p>
      </dgm:t>
    </dgm:pt>
    <dgm:pt modelId="{868F47B6-C89E-5C40-B1C6-059524580360}" type="sibTrans" cxnId="{FA374DBB-CB1F-A94E-99A6-DC23A7A6F8DF}">
      <dgm:prSet/>
      <dgm:spPr/>
      <dgm:t>
        <a:bodyPr/>
        <a:lstStyle/>
        <a:p>
          <a:endParaRPr lang="zh-CN" altLang="en-US"/>
        </a:p>
      </dgm:t>
    </dgm:pt>
    <dgm:pt modelId="{A2ACC985-284A-9748-94A9-10E87BE2FA95}">
      <dgm:prSet phldrT="[文本]"/>
      <dgm:spPr/>
      <dgm:t>
        <a:bodyPr/>
        <a:lstStyle/>
        <a:p>
          <a:r>
            <a:rPr lang="zh-CN" altLang="en-US" dirty="0" smtClean="0"/>
            <a:t>开源的文件文件</a:t>
          </a:r>
          <a:endParaRPr lang="zh-CN" altLang="en-US" dirty="0"/>
        </a:p>
      </dgm:t>
    </dgm:pt>
    <dgm:pt modelId="{2803F5C0-11D9-2647-8121-5E2C114882BB}" type="parTrans" cxnId="{5195861C-10CC-CF4F-AE99-DBC43C8D6788}">
      <dgm:prSet/>
      <dgm:spPr/>
      <dgm:t>
        <a:bodyPr/>
        <a:lstStyle/>
        <a:p>
          <a:endParaRPr lang="zh-CN" altLang="en-US"/>
        </a:p>
      </dgm:t>
    </dgm:pt>
    <dgm:pt modelId="{78BFE967-187A-2443-9A22-F5AE936BD20B}" type="sibTrans" cxnId="{5195861C-10CC-CF4F-AE99-DBC43C8D6788}">
      <dgm:prSet/>
      <dgm:spPr/>
      <dgm:t>
        <a:bodyPr/>
        <a:lstStyle/>
        <a:p>
          <a:endParaRPr lang="zh-CN" altLang="en-US"/>
        </a:p>
      </dgm:t>
    </dgm:pt>
    <dgm:pt modelId="{4B3FE5D0-B4CF-E648-8B52-D4622CC982F0}">
      <dgm:prSet phldrT="[文本]"/>
      <dgm:spPr/>
      <dgm:t>
        <a:bodyPr/>
        <a:lstStyle/>
        <a:p>
          <a:r>
            <a:rPr lang="zh-CN" altLang="en-US" dirty="0" smtClean="0"/>
            <a:t>拷贝整个开源包来使用，利用包管理管理工具“拷贝”</a:t>
          </a:r>
          <a:endParaRPr lang="zh-CN" altLang="en-US" dirty="0"/>
        </a:p>
      </dgm:t>
    </dgm:pt>
    <dgm:pt modelId="{D2A59767-25AE-A04E-A92D-60792D30EB97}" type="parTrans" cxnId="{12E38004-68C7-2A41-BAA4-D985687A5C0A}">
      <dgm:prSet/>
      <dgm:spPr/>
      <dgm:t>
        <a:bodyPr/>
        <a:lstStyle/>
        <a:p>
          <a:endParaRPr lang="zh-CN" altLang="en-US"/>
        </a:p>
      </dgm:t>
    </dgm:pt>
    <dgm:pt modelId="{DA15E18F-FD23-0740-AD63-802155914B49}" type="sibTrans" cxnId="{12E38004-68C7-2A41-BAA4-D985687A5C0A}">
      <dgm:prSet/>
      <dgm:spPr/>
      <dgm:t>
        <a:bodyPr/>
        <a:lstStyle/>
        <a:p>
          <a:endParaRPr lang="zh-CN" altLang="en-US"/>
        </a:p>
      </dgm:t>
    </dgm:pt>
    <dgm:pt modelId="{18BEC778-8D68-D549-9DDA-F7E130202D07}">
      <dgm:prSet phldrT="[文本]"/>
      <dgm:spPr/>
      <dgm:t>
        <a:bodyPr/>
        <a:lstStyle/>
        <a:p>
          <a:r>
            <a:rPr lang="zh-CN" altLang="en-US" dirty="0" smtClean="0"/>
            <a:t>拷贝文件来使用，和自己的代码组合</a:t>
          </a:r>
          <a:endParaRPr lang="zh-CN" altLang="en-US" dirty="0"/>
        </a:p>
      </dgm:t>
    </dgm:pt>
    <dgm:pt modelId="{BC17286C-542C-B24A-91A4-280F8AB0DB99}" type="parTrans" cxnId="{82F2B843-4A23-5C44-A2CD-3A266B747225}">
      <dgm:prSet/>
      <dgm:spPr/>
      <dgm:t>
        <a:bodyPr/>
        <a:lstStyle/>
        <a:p>
          <a:endParaRPr lang="zh-CN" altLang="en-US"/>
        </a:p>
      </dgm:t>
    </dgm:pt>
    <dgm:pt modelId="{665D5036-DEFA-E947-8FCB-D632EA8C869D}" type="sibTrans" cxnId="{82F2B843-4A23-5C44-A2CD-3A266B747225}">
      <dgm:prSet/>
      <dgm:spPr/>
      <dgm:t>
        <a:bodyPr/>
        <a:lstStyle/>
        <a:p>
          <a:endParaRPr lang="zh-CN" altLang="en-US"/>
        </a:p>
      </dgm:t>
    </dgm:pt>
    <dgm:pt modelId="{FFA40D65-07A3-C345-8E11-0E5BE3127AD2}">
      <dgm:prSet/>
      <dgm:spPr/>
      <dgm:t>
        <a:bodyPr/>
        <a:lstStyle/>
        <a:p>
          <a:r>
            <a:rPr lang="zh-CN" altLang="en-US" dirty="0" smtClean="0"/>
            <a:t>模块</a:t>
          </a:r>
          <a:r>
            <a:rPr lang="en-US" altLang="zh-CN" dirty="0" smtClean="0"/>
            <a:t>B</a:t>
          </a:r>
          <a:endParaRPr lang="zh-CN" altLang="en-US" dirty="0"/>
        </a:p>
      </dgm:t>
    </dgm:pt>
    <dgm:pt modelId="{C05A49B0-BE2B-B846-9173-AE713B3948D4}" type="parTrans" cxnId="{8877D5E9-6005-D947-8537-B869F9D0E0A1}">
      <dgm:prSet/>
      <dgm:spPr/>
      <dgm:t>
        <a:bodyPr/>
        <a:lstStyle/>
        <a:p>
          <a:endParaRPr lang="zh-CN" altLang="en-US"/>
        </a:p>
      </dgm:t>
    </dgm:pt>
    <dgm:pt modelId="{91968CDF-33BB-BB49-97BA-6CBA7CC04F74}" type="sibTrans" cxnId="{8877D5E9-6005-D947-8537-B869F9D0E0A1}">
      <dgm:prSet/>
      <dgm:spPr/>
      <dgm:t>
        <a:bodyPr/>
        <a:lstStyle/>
        <a:p>
          <a:endParaRPr lang="zh-CN" altLang="en-US"/>
        </a:p>
      </dgm:t>
    </dgm:pt>
    <dgm:pt modelId="{7F9302D1-FFB0-E340-8B8F-8A27A67EB5A8}">
      <dgm:prSet/>
      <dgm:spPr/>
      <dgm:t>
        <a:bodyPr/>
        <a:lstStyle/>
        <a:p>
          <a:r>
            <a:rPr lang="zh-CN" altLang="en-US" dirty="0" smtClean="0"/>
            <a:t>开源的包</a:t>
          </a:r>
          <a:r>
            <a:rPr lang="en-US" altLang="zh-CN" dirty="0" smtClean="0"/>
            <a:t>C</a:t>
          </a:r>
          <a:endParaRPr lang="zh-CN" altLang="en-US" dirty="0"/>
        </a:p>
      </dgm:t>
    </dgm:pt>
    <dgm:pt modelId="{71BD5015-16C9-2B42-A2ED-2265C2FCA342}" type="parTrans" cxnId="{0D0A571D-1EE7-A34B-B721-F769201F08FF}">
      <dgm:prSet/>
      <dgm:spPr/>
      <dgm:t>
        <a:bodyPr/>
        <a:lstStyle/>
        <a:p>
          <a:endParaRPr lang="zh-CN" altLang="en-US"/>
        </a:p>
      </dgm:t>
    </dgm:pt>
    <dgm:pt modelId="{8B5EEA3D-C504-0B43-B03E-A01EB6594113}" type="sibTrans" cxnId="{0D0A571D-1EE7-A34B-B721-F769201F08FF}">
      <dgm:prSet/>
      <dgm:spPr/>
      <dgm:t>
        <a:bodyPr/>
        <a:lstStyle/>
        <a:p>
          <a:endParaRPr lang="zh-CN" altLang="en-US"/>
        </a:p>
      </dgm:t>
    </dgm:pt>
    <dgm:pt modelId="{A29D9EBD-BB96-0442-8FFB-A12A3E2D7299}">
      <dgm:prSet/>
      <dgm:spPr/>
      <dgm:t>
        <a:bodyPr/>
        <a:lstStyle/>
        <a:p>
          <a:r>
            <a:rPr lang="zh-CN" altLang="en-US" dirty="0" smtClean="0"/>
            <a:t>我开发的包 </a:t>
          </a:r>
          <a:r>
            <a:rPr lang="en-US" altLang="zh-CN" dirty="0" smtClean="0"/>
            <a:t>B</a:t>
          </a:r>
          <a:endParaRPr lang="zh-CN" altLang="en-US" dirty="0"/>
        </a:p>
      </dgm:t>
    </dgm:pt>
    <dgm:pt modelId="{E8EE4E1C-AD2B-6E4A-8C3C-D05BC3C7122B}" type="parTrans" cxnId="{10D2ED4F-4EA2-3B4A-B6BF-D46F4AAE7FE9}">
      <dgm:prSet/>
      <dgm:spPr/>
      <dgm:t>
        <a:bodyPr/>
        <a:lstStyle/>
        <a:p>
          <a:endParaRPr lang="zh-CN" altLang="en-US"/>
        </a:p>
      </dgm:t>
    </dgm:pt>
    <dgm:pt modelId="{09895D8B-B9D7-E949-9261-9241254A2C78}" type="sibTrans" cxnId="{10D2ED4F-4EA2-3B4A-B6BF-D46F4AAE7FE9}">
      <dgm:prSet/>
      <dgm:spPr/>
      <dgm:t>
        <a:bodyPr/>
        <a:lstStyle/>
        <a:p>
          <a:endParaRPr lang="zh-CN" altLang="en-US"/>
        </a:p>
      </dgm:t>
    </dgm:pt>
    <dgm:pt modelId="{3093CE2D-48B9-E440-A8D3-753584B63CED}">
      <dgm:prSet/>
      <dgm:spPr/>
      <dgm:t>
        <a:bodyPr/>
        <a:lstStyle/>
        <a:p>
          <a:r>
            <a:rPr lang="zh-CN" altLang="en-US" dirty="0" smtClean="0"/>
            <a:t>进程</a:t>
          </a:r>
          <a:r>
            <a:rPr lang="en-US" altLang="zh-CN" dirty="0" smtClean="0"/>
            <a:t>B</a:t>
          </a:r>
          <a:endParaRPr lang="zh-CN" altLang="en-US" dirty="0"/>
        </a:p>
      </dgm:t>
    </dgm:pt>
    <dgm:pt modelId="{C0C059CC-D79E-784C-9D17-7F736C778955}" type="parTrans" cxnId="{12D9DF21-E1A9-ED4C-A8DA-06C6B334F9E2}">
      <dgm:prSet/>
      <dgm:spPr/>
    </dgm:pt>
    <dgm:pt modelId="{CFE55921-A7FE-1D43-B0A5-E0FE3FF79B2B}" type="sibTrans" cxnId="{12D9DF21-E1A9-ED4C-A8DA-06C6B334F9E2}">
      <dgm:prSet/>
      <dgm:spPr/>
    </dgm:pt>
    <dgm:pt modelId="{336E3D04-586B-B74A-B914-F605C5BC36DD}" type="pres">
      <dgm:prSet presAssocID="{0AD6EDB6-0755-AB43-B470-312B402099FB}" presName="mainComposite" presStyleCnt="0">
        <dgm:presLayoutVars>
          <dgm:chPref val="1"/>
          <dgm:dir/>
          <dgm:animOne val="branch"/>
          <dgm:animLvl val="lvl"/>
          <dgm:resizeHandles val="exact"/>
        </dgm:presLayoutVars>
      </dgm:prSet>
      <dgm:spPr/>
    </dgm:pt>
    <dgm:pt modelId="{3737C802-E635-D44B-8EA4-50EF01F4A346}" type="pres">
      <dgm:prSet presAssocID="{0AD6EDB6-0755-AB43-B470-312B402099FB}" presName="hierFlow" presStyleCnt="0"/>
      <dgm:spPr/>
    </dgm:pt>
    <dgm:pt modelId="{81713740-CAD4-FB45-A8BE-DBD30A7A19AA}" type="pres">
      <dgm:prSet presAssocID="{0AD6EDB6-0755-AB43-B470-312B402099FB}" presName="firstBuf" presStyleCnt="0"/>
      <dgm:spPr/>
    </dgm:pt>
    <dgm:pt modelId="{580E10AF-45AA-D44E-9FD6-11F8598875D4}" type="pres">
      <dgm:prSet presAssocID="{0AD6EDB6-0755-AB43-B470-312B402099FB}" presName="hierChild1" presStyleCnt="0">
        <dgm:presLayoutVars>
          <dgm:chPref val="1"/>
          <dgm:animOne val="branch"/>
          <dgm:animLvl val="lvl"/>
        </dgm:presLayoutVars>
      </dgm:prSet>
      <dgm:spPr/>
    </dgm:pt>
    <dgm:pt modelId="{25AD88ED-5CDD-5A4F-A626-45943A4EACA8}" type="pres">
      <dgm:prSet presAssocID="{D0452EDC-38F1-8A4F-932C-59F3AA6A9546}" presName="Name14" presStyleCnt="0"/>
      <dgm:spPr/>
    </dgm:pt>
    <dgm:pt modelId="{9A9B8C59-0C0A-0245-A52A-00271148963B}" type="pres">
      <dgm:prSet presAssocID="{D0452EDC-38F1-8A4F-932C-59F3AA6A9546}" presName="level1Shape" presStyleLbl="node0" presStyleIdx="0" presStyleCnt="1">
        <dgm:presLayoutVars>
          <dgm:chPref val="3"/>
        </dgm:presLayoutVars>
      </dgm:prSet>
      <dgm:spPr/>
      <dgm:t>
        <a:bodyPr/>
        <a:lstStyle/>
        <a:p>
          <a:endParaRPr lang="zh-CN" altLang="en-US"/>
        </a:p>
      </dgm:t>
    </dgm:pt>
    <dgm:pt modelId="{D242E8CD-DC84-6546-8944-A00CEDEDB6A9}" type="pres">
      <dgm:prSet presAssocID="{D0452EDC-38F1-8A4F-932C-59F3AA6A9546}" presName="hierChild2" presStyleCnt="0"/>
      <dgm:spPr/>
    </dgm:pt>
    <dgm:pt modelId="{CD1A9BDC-3E38-C540-A18A-5D8315CAD7C1}" type="pres">
      <dgm:prSet presAssocID="{34299DAE-CF16-7D46-AD85-06E59AB681AD}" presName="Name19" presStyleLbl="parChTrans1D2" presStyleIdx="0" presStyleCnt="2"/>
      <dgm:spPr/>
    </dgm:pt>
    <dgm:pt modelId="{E7FE0F5E-BB53-6E4D-A4F2-6D828EB3E348}" type="pres">
      <dgm:prSet presAssocID="{DB2F94D7-F640-4E40-AC7F-D0F726207F98}" presName="Name21" presStyleCnt="0"/>
      <dgm:spPr/>
    </dgm:pt>
    <dgm:pt modelId="{2AAA3718-FED1-2A45-A9C9-ABBC0EF13F06}" type="pres">
      <dgm:prSet presAssocID="{DB2F94D7-F640-4E40-AC7F-D0F726207F98}" presName="level2Shape" presStyleLbl="node2" presStyleIdx="0" presStyleCnt="2"/>
      <dgm:spPr/>
      <dgm:t>
        <a:bodyPr/>
        <a:lstStyle/>
        <a:p>
          <a:endParaRPr lang="zh-CN" altLang="en-US"/>
        </a:p>
      </dgm:t>
    </dgm:pt>
    <dgm:pt modelId="{7FCA7CB1-29E9-BC43-B2AD-DE411D86D341}" type="pres">
      <dgm:prSet presAssocID="{DB2F94D7-F640-4E40-AC7F-D0F726207F98}" presName="hierChild3" presStyleCnt="0"/>
      <dgm:spPr/>
    </dgm:pt>
    <dgm:pt modelId="{2E73EC94-625A-3941-AAB0-86DD4C1CA394}" type="pres">
      <dgm:prSet presAssocID="{82B4EE3F-7166-3C47-B6A5-8BA77EC67D4F}" presName="Name19" presStyleLbl="parChTrans1D3" presStyleIdx="0" presStyleCnt="2"/>
      <dgm:spPr/>
    </dgm:pt>
    <dgm:pt modelId="{0047FED1-3F75-EC4D-9893-A81FD746B018}" type="pres">
      <dgm:prSet presAssocID="{FD6C44C6-CF99-2C48-AFFD-09E146670022}" presName="Name21" presStyleCnt="0"/>
      <dgm:spPr/>
    </dgm:pt>
    <dgm:pt modelId="{A387CEEF-066A-404A-9963-BFC6465FF71B}" type="pres">
      <dgm:prSet presAssocID="{FD6C44C6-CF99-2C48-AFFD-09E146670022}" presName="level2Shape" presStyleLbl="node3" presStyleIdx="0" presStyleCnt="2"/>
      <dgm:spPr/>
      <dgm:t>
        <a:bodyPr/>
        <a:lstStyle/>
        <a:p>
          <a:endParaRPr lang="zh-CN" altLang="en-US"/>
        </a:p>
      </dgm:t>
    </dgm:pt>
    <dgm:pt modelId="{0128FE20-F286-E742-8758-41610DC74FE7}" type="pres">
      <dgm:prSet presAssocID="{FD6C44C6-CF99-2C48-AFFD-09E146670022}" presName="hierChild3" presStyleCnt="0"/>
      <dgm:spPr/>
    </dgm:pt>
    <dgm:pt modelId="{8F6E22E1-0CE2-1B4C-9563-C7A19FA7F2CB}" type="pres">
      <dgm:prSet presAssocID="{ACE0E75C-2CD7-9341-9102-EC8F6E8A3C5B}" presName="Name19" presStyleLbl="parChTrans1D4" presStyleIdx="0" presStyleCnt="5"/>
      <dgm:spPr/>
    </dgm:pt>
    <dgm:pt modelId="{31836407-AF52-3C4E-9621-C9624C5FC22A}" type="pres">
      <dgm:prSet presAssocID="{9B04951F-77EC-4848-8DA8-A1D2E8E7FBCD}" presName="Name21" presStyleCnt="0"/>
      <dgm:spPr/>
    </dgm:pt>
    <dgm:pt modelId="{E519CF3E-7896-C647-BBE7-F828CAA01BE4}" type="pres">
      <dgm:prSet presAssocID="{9B04951F-77EC-4848-8DA8-A1D2E8E7FBCD}" presName="level2Shape" presStyleLbl="node4" presStyleIdx="0" presStyleCnt="5"/>
      <dgm:spPr/>
      <dgm:t>
        <a:bodyPr/>
        <a:lstStyle/>
        <a:p>
          <a:endParaRPr lang="zh-CN" altLang="en-US"/>
        </a:p>
      </dgm:t>
    </dgm:pt>
    <dgm:pt modelId="{62B18216-D327-AD4A-B7B7-EDEA2CD08A48}" type="pres">
      <dgm:prSet presAssocID="{9B04951F-77EC-4848-8DA8-A1D2E8E7FBCD}" presName="hierChild3" presStyleCnt="0"/>
      <dgm:spPr/>
    </dgm:pt>
    <dgm:pt modelId="{70274060-6753-204B-AADA-0AF517C14B9B}" type="pres">
      <dgm:prSet presAssocID="{FE78BC38-229D-AC4F-B033-85518CC16CB8}" presName="Name19" presStyleLbl="parChTrans1D4" presStyleIdx="1" presStyleCnt="5"/>
      <dgm:spPr/>
    </dgm:pt>
    <dgm:pt modelId="{780A4A43-9A5D-AA45-A9BA-8EB75D2BF974}" type="pres">
      <dgm:prSet presAssocID="{D9FF4BEC-C566-1D45-A2EC-0C69FAE87852}" presName="Name21" presStyleCnt="0"/>
      <dgm:spPr/>
    </dgm:pt>
    <dgm:pt modelId="{F6A8AA4F-F245-C647-A114-46E488260895}" type="pres">
      <dgm:prSet presAssocID="{D9FF4BEC-C566-1D45-A2EC-0C69FAE87852}" presName="level2Shape" presStyleLbl="node4" presStyleIdx="1" presStyleCnt="5"/>
      <dgm:spPr/>
      <dgm:t>
        <a:bodyPr/>
        <a:lstStyle/>
        <a:p>
          <a:endParaRPr lang="zh-CN" altLang="en-US"/>
        </a:p>
      </dgm:t>
    </dgm:pt>
    <dgm:pt modelId="{AADF7E01-CA52-FA42-A473-D994776579BE}" type="pres">
      <dgm:prSet presAssocID="{D9FF4BEC-C566-1D45-A2EC-0C69FAE87852}" presName="hierChild3" presStyleCnt="0"/>
      <dgm:spPr/>
    </dgm:pt>
    <dgm:pt modelId="{D8B496A6-7728-CE4E-B331-97DABD97AF27}" type="pres">
      <dgm:prSet presAssocID="{2803F5C0-11D9-2647-8121-5E2C114882BB}" presName="Name19" presStyleLbl="parChTrans1D4" presStyleIdx="2" presStyleCnt="5"/>
      <dgm:spPr/>
    </dgm:pt>
    <dgm:pt modelId="{19C39288-FE2F-BE42-A759-BE5326A7FDBC}" type="pres">
      <dgm:prSet presAssocID="{A2ACC985-284A-9748-94A9-10E87BE2FA95}" presName="Name21" presStyleCnt="0"/>
      <dgm:spPr/>
    </dgm:pt>
    <dgm:pt modelId="{F9774B82-B9FC-B046-8E1F-F4DD38CA4CBF}" type="pres">
      <dgm:prSet presAssocID="{A2ACC985-284A-9748-94A9-10E87BE2FA95}" presName="level2Shape" presStyleLbl="node4" presStyleIdx="2" presStyleCnt="5"/>
      <dgm:spPr/>
      <dgm:t>
        <a:bodyPr/>
        <a:lstStyle/>
        <a:p>
          <a:endParaRPr lang="zh-CN" altLang="en-US"/>
        </a:p>
      </dgm:t>
    </dgm:pt>
    <dgm:pt modelId="{5648BD30-C0C5-664D-BA35-391F0C695F36}" type="pres">
      <dgm:prSet presAssocID="{A2ACC985-284A-9748-94A9-10E87BE2FA95}" presName="hierChild3" presStyleCnt="0"/>
      <dgm:spPr/>
    </dgm:pt>
    <dgm:pt modelId="{9B0BB7B2-D819-E847-996E-5786F35C17FF}" type="pres">
      <dgm:prSet presAssocID="{C05A49B0-BE2B-B846-9173-AE713B3948D4}" presName="Name19" presStyleLbl="parChTrans1D3" presStyleIdx="1" presStyleCnt="2"/>
      <dgm:spPr/>
    </dgm:pt>
    <dgm:pt modelId="{97F5ED18-76C0-3443-9134-FBE304B30D27}" type="pres">
      <dgm:prSet presAssocID="{FFA40D65-07A3-C345-8E11-0E5BE3127AD2}" presName="Name21" presStyleCnt="0"/>
      <dgm:spPr/>
    </dgm:pt>
    <dgm:pt modelId="{9AA3B974-23DB-C147-B323-F1786CCF1987}" type="pres">
      <dgm:prSet presAssocID="{FFA40D65-07A3-C345-8E11-0E5BE3127AD2}" presName="level2Shape" presStyleLbl="node3" presStyleIdx="1" presStyleCnt="2"/>
      <dgm:spPr/>
      <dgm:t>
        <a:bodyPr/>
        <a:lstStyle/>
        <a:p>
          <a:endParaRPr lang="zh-CN" altLang="en-US"/>
        </a:p>
      </dgm:t>
    </dgm:pt>
    <dgm:pt modelId="{CB8E78F4-4659-5644-9704-A9C472E1550D}" type="pres">
      <dgm:prSet presAssocID="{FFA40D65-07A3-C345-8E11-0E5BE3127AD2}" presName="hierChild3" presStyleCnt="0"/>
      <dgm:spPr/>
    </dgm:pt>
    <dgm:pt modelId="{6A800D27-0059-3940-B27C-677E6AE6206C}" type="pres">
      <dgm:prSet presAssocID="{E8EE4E1C-AD2B-6E4A-8C3C-D05BC3C7122B}" presName="Name19" presStyleLbl="parChTrans1D4" presStyleIdx="3" presStyleCnt="5"/>
      <dgm:spPr/>
    </dgm:pt>
    <dgm:pt modelId="{8E70648F-18B6-2B40-AA63-93D0DC5014D6}" type="pres">
      <dgm:prSet presAssocID="{A29D9EBD-BB96-0442-8FFB-A12A3E2D7299}" presName="Name21" presStyleCnt="0"/>
      <dgm:spPr/>
    </dgm:pt>
    <dgm:pt modelId="{93EDCCAD-77F7-8D40-B266-098B6442209D}" type="pres">
      <dgm:prSet presAssocID="{A29D9EBD-BB96-0442-8FFB-A12A3E2D7299}" presName="level2Shape" presStyleLbl="node4" presStyleIdx="3" presStyleCnt="5"/>
      <dgm:spPr/>
      <dgm:t>
        <a:bodyPr/>
        <a:lstStyle/>
        <a:p>
          <a:endParaRPr lang="zh-CN" altLang="en-US"/>
        </a:p>
      </dgm:t>
    </dgm:pt>
    <dgm:pt modelId="{5F346C30-A2DD-7A46-BA2D-1F94B6271452}" type="pres">
      <dgm:prSet presAssocID="{A29D9EBD-BB96-0442-8FFB-A12A3E2D7299}" presName="hierChild3" presStyleCnt="0"/>
      <dgm:spPr/>
    </dgm:pt>
    <dgm:pt modelId="{348F8370-6581-CD41-93F0-523B0DF1D3C4}" type="pres">
      <dgm:prSet presAssocID="{71BD5015-16C9-2B42-A2ED-2265C2FCA342}" presName="Name19" presStyleLbl="parChTrans1D4" presStyleIdx="4" presStyleCnt="5"/>
      <dgm:spPr/>
    </dgm:pt>
    <dgm:pt modelId="{2DB3FB4A-5AAC-2E4F-BAB7-0E1B67FD6647}" type="pres">
      <dgm:prSet presAssocID="{7F9302D1-FFB0-E340-8B8F-8A27A67EB5A8}" presName="Name21" presStyleCnt="0"/>
      <dgm:spPr/>
    </dgm:pt>
    <dgm:pt modelId="{2325643C-6E33-3540-A11E-518E20F33BC9}" type="pres">
      <dgm:prSet presAssocID="{7F9302D1-FFB0-E340-8B8F-8A27A67EB5A8}" presName="level2Shape" presStyleLbl="node4" presStyleIdx="4" presStyleCnt="5"/>
      <dgm:spPr/>
      <dgm:t>
        <a:bodyPr/>
        <a:lstStyle/>
        <a:p>
          <a:endParaRPr lang="zh-CN" altLang="en-US"/>
        </a:p>
      </dgm:t>
    </dgm:pt>
    <dgm:pt modelId="{BD81181C-4B3B-7140-B403-BE6E204D88F9}" type="pres">
      <dgm:prSet presAssocID="{7F9302D1-FFB0-E340-8B8F-8A27A67EB5A8}" presName="hierChild3" presStyleCnt="0"/>
      <dgm:spPr/>
    </dgm:pt>
    <dgm:pt modelId="{2D30497B-0032-3145-9767-B50FC44F2F2F}" type="pres">
      <dgm:prSet presAssocID="{C0C059CC-D79E-784C-9D17-7F736C778955}" presName="Name19" presStyleLbl="parChTrans1D2" presStyleIdx="1" presStyleCnt="2"/>
      <dgm:spPr/>
    </dgm:pt>
    <dgm:pt modelId="{B47A5D3E-A196-2942-81FA-FCABB0C8B0BF}" type="pres">
      <dgm:prSet presAssocID="{3093CE2D-48B9-E440-A8D3-753584B63CED}" presName="Name21" presStyleCnt="0"/>
      <dgm:spPr/>
    </dgm:pt>
    <dgm:pt modelId="{776F4FF5-DF0F-434F-A8FA-EB8D6F0D63BE}" type="pres">
      <dgm:prSet presAssocID="{3093CE2D-48B9-E440-A8D3-753584B63CED}" presName="level2Shape" presStyleLbl="node2" presStyleIdx="1" presStyleCnt="2"/>
      <dgm:spPr/>
    </dgm:pt>
    <dgm:pt modelId="{2C2B5183-89D4-444F-830D-866CC3F1E18E}" type="pres">
      <dgm:prSet presAssocID="{3093CE2D-48B9-E440-A8D3-753584B63CED}" presName="hierChild3" presStyleCnt="0"/>
      <dgm:spPr/>
    </dgm:pt>
    <dgm:pt modelId="{FC736AFE-9801-3640-8068-1AB61D44CA1B}" type="pres">
      <dgm:prSet presAssocID="{0AD6EDB6-0755-AB43-B470-312B402099FB}" presName="bgShapesFlow" presStyleCnt="0"/>
      <dgm:spPr/>
    </dgm:pt>
    <dgm:pt modelId="{8AA9C14A-A986-644D-A0CD-6B3B279C44E2}" type="pres">
      <dgm:prSet presAssocID="{9095933F-3D1D-7B43-9884-B3EAEC4A57A9}" presName="rectComp" presStyleCnt="0"/>
      <dgm:spPr/>
    </dgm:pt>
    <dgm:pt modelId="{9F237CBD-3617-124F-8BA5-C52366F9DB9C}" type="pres">
      <dgm:prSet presAssocID="{9095933F-3D1D-7B43-9884-B3EAEC4A57A9}" presName="bgRect" presStyleLbl="bgShp" presStyleIdx="0" presStyleCnt="5"/>
      <dgm:spPr/>
      <dgm:t>
        <a:bodyPr/>
        <a:lstStyle/>
        <a:p>
          <a:endParaRPr lang="zh-CN" altLang="en-US"/>
        </a:p>
      </dgm:t>
    </dgm:pt>
    <dgm:pt modelId="{60A58E66-BD2D-6E47-B87E-CD8223D428CC}" type="pres">
      <dgm:prSet presAssocID="{9095933F-3D1D-7B43-9884-B3EAEC4A57A9}" presName="bgRectTx" presStyleLbl="bgShp" presStyleIdx="0" presStyleCnt="5">
        <dgm:presLayoutVars>
          <dgm:bulletEnabled val="1"/>
        </dgm:presLayoutVars>
      </dgm:prSet>
      <dgm:spPr/>
      <dgm:t>
        <a:bodyPr/>
        <a:lstStyle/>
        <a:p>
          <a:endParaRPr lang="zh-CN" altLang="en-US"/>
        </a:p>
      </dgm:t>
    </dgm:pt>
    <dgm:pt modelId="{D6A0F422-0767-6844-8132-E7C652A484C0}" type="pres">
      <dgm:prSet presAssocID="{9095933F-3D1D-7B43-9884-B3EAEC4A57A9}" presName="spComp" presStyleCnt="0"/>
      <dgm:spPr/>
    </dgm:pt>
    <dgm:pt modelId="{929CB208-38AE-E942-969D-752C47B74EC4}" type="pres">
      <dgm:prSet presAssocID="{9095933F-3D1D-7B43-9884-B3EAEC4A57A9}" presName="vSp" presStyleCnt="0"/>
      <dgm:spPr/>
    </dgm:pt>
    <dgm:pt modelId="{A5A022DD-D9CE-3E45-9F4E-8D1E4E30C855}" type="pres">
      <dgm:prSet presAssocID="{355CA0C1-AF5F-6F4A-B888-22DD21EC4080}" presName="rectComp" presStyleCnt="0"/>
      <dgm:spPr/>
    </dgm:pt>
    <dgm:pt modelId="{28B44FE0-09E8-A543-846C-23CDCD271A8A}" type="pres">
      <dgm:prSet presAssocID="{355CA0C1-AF5F-6F4A-B888-22DD21EC4080}" presName="bgRect" presStyleLbl="bgShp" presStyleIdx="1" presStyleCnt="5"/>
      <dgm:spPr/>
      <dgm:t>
        <a:bodyPr/>
        <a:lstStyle/>
        <a:p>
          <a:endParaRPr lang="zh-CN" altLang="en-US"/>
        </a:p>
      </dgm:t>
    </dgm:pt>
    <dgm:pt modelId="{3138368C-4B01-AE46-8853-E0600BA2D4CF}" type="pres">
      <dgm:prSet presAssocID="{355CA0C1-AF5F-6F4A-B888-22DD21EC4080}" presName="bgRectTx" presStyleLbl="bgShp" presStyleIdx="1" presStyleCnt="5">
        <dgm:presLayoutVars>
          <dgm:bulletEnabled val="1"/>
        </dgm:presLayoutVars>
      </dgm:prSet>
      <dgm:spPr/>
      <dgm:t>
        <a:bodyPr/>
        <a:lstStyle/>
        <a:p>
          <a:endParaRPr lang="zh-CN" altLang="en-US"/>
        </a:p>
      </dgm:t>
    </dgm:pt>
    <dgm:pt modelId="{1ADDED70-39CD-2A44-9137-7D5474A3EB5F}" type="pres">
      <dgm:prSet presAssocID="{355CA0C1-AF5F-6F4A-B888-22DD21EC4080}" presName="spComp" presStyleCnt="0"/>
      <dgm:spPr/>
    </dgm:pt>
    <dgm:pt modelId="{F2E5263C-710D-794C-A860-C65EDC570E6F}" type="pres">
      <dgm:prSet presAssocID="{355CA0C1-AF5F-6F4A-B888-22DD21EC4080}" presName="vSp" presStyleCnt="0"/>
      <dgm:spPr/>
    </dgm:pt>
    <dgm:pt modelId="{F2577080-CAA2-9E4C-A725-6D51611F06DC}" type="pres">
      <dgm:prSet presAssocID="{982E5F18-E9A2-3745-8813-9524C1793C34}" presName="rectComp" presStyleCnt="0"/>
      <dgm:spPr/>
    </dgm:pt>
    <dgm:pt modelId="{32A3CD0B-0D7B-6146-B746-A42A6EC85E49}" type="pres">
      <dgm:prSet presAssocID="{982E5F18-E9A2-3745-8813-9524C1793C34}" presName="bgRect" presStyleLbl="bgShp" presStyleIdx="2" presStyleCnt="5"/>
      <dgm:spPr/>
      <dgm:t>
        <a:bodyPr/>
        <a:lstStyle/>
        <a:p>
          <a:endParaRPr lang="zh-CN" altLang="en-US"/>
        </a:p>
      </dgm:t>
    </dgm:pt>
    <dgm:pt modelId="{B3C438BE-9830-2445-A2CA-8B23E67977E0}" type="pres">
      <dgm:prSet presAssocID="{982E5F18-E9A2-3745-8813-9524C1793C34}" presName="bgRectTx" presStyleLbl="bgShp" presStyleIdx="2" presStyleCnt="5">
        <dgm:presLayoutVars>
          <dgm:bulletEnabled val="1"/>
        </dgm:presLayoutVars>
      </dgm:prSet>
      <dgm:spPr/>
      <dgm:t>
        <a:bodyPr/>
        <a:lstStyle/>
        <a:p>
          <a:endParaRPr lang="zh-CN" altLang="en-US"/>
        </a:p>
      </dgm:t>
    </dgm:pt>
    <dgm:pt modelId="{5E71B0B7-5655-224D-85EE-E756EF35C297}" type="pres">
      <dgm:prSet presAssocID="{982E5F18-E9A2-3745-8813-9524C1793C34}" presName="spComp" presStyleCnt="0"/>
      <dgm:spPr/>
    </dgm:pt>
    <dgm:pt modelId="{6FE7D73B-FDBE-A345-8CD3-9A5B47143A57}" type="pres">
      <dgm:prSet presAssocID="{982E5F18-E9A2-3745-8813-9524C1793C34}" presName="vSp" presStyleCnt="0"/>
      <dgm:spPr/>
    </dgm:pt>
    <dgm:pt modelId="{EAF88CCC-788C-A34F-912F-E58F9A627CFE}" type="pres">
      <dgm:prSet presAssocID="{4B3FE5D0-B4CF-E648-8B52-D4622CC982F0}" presName="rectComp" presStyleCnt="0"/>
      <dgm:spPr/>
    </dgm:pt>
    <dgm:pt modelId="{9B38FF10-C308-344F-9B81-99A3CB4EDC61}" type="pres">
      <dgm:prSet presAssocID="{4B3FE5D0-B4CF-E648-8B52-D4622CC982F0}" presName="bgRect" presStyleLbl="bgShp" presStyleIdx="3" presStyleCnt="5"/>
      <dgm:spPr/>
      <dgm:t>
        <a:bodyPr/>
        <a:lstStyle/>
        <a:p>
          <a:endParaRPr lang="zh-CN" altLang="en-US"/>
        </a:p>
      </dgm:t>
    </dgm:pt>
    <dgm:pt modelId="{B5795F63-BDD7-994B-B2C3-810439F24200}" type="pres">
      <dgm:prSet presAssocID="{4B3FE5D0-B4CF-E648-8B52-D4622CC982F0}" presName="bgRectTx" presStyleLbl="bgShp" presStyleIdx="3" presStyleCnt="5">
        <dgm:presLayoutVars>
          <dgm:bulletEnabled val="1"/>
        </dgm:presLayoutVars>
      </dgm:prSet>
      <dgm:spPr/>
      <dgm:t>
        <a:bodyPr/>
        <a:lstStyle/>
        <a:p>
          <a:endParaRPr lang="zh-CN" altLang="en-US"/>
        </a:p>
      </dgm:t>
    </dgm:pt>
    <dgm:pt modelId="{6D313425-641B-2540-98F8-0CEC97C028BC}" type="pres">
      <dgm:prSet presAssocID="{4B3FE5D0-B4CF-E648-8B52-D4622CC982F0}" presName="spComp" presStyleCnt="0"/>
      <dgm:spPr/>
    </dgm:pt>
    <dgm:pt modelId="{DB8BB4AF-C4A9-DC45-9D33-3FC39ED351F9}" type="pres">
      <dgm:prSet presAssocID="{4B3FE5D0-B4CF-E648-8B52-D4622CC982F0}" presName="vSp" presStyleCnt="0"/>
      <dgm:spPr/>
    </dgm:pt>
    <dgm:pt modelId="{FFBC74B3-F48F-A040-844E-2C914073EAC3}" type="pres">
      <dgm:prSet presAssocID="{18BEC778-8D68-D549-9DDA-F7E130202D07}" presName="rectComp" presStyleCnt="0"/>
      <dgm:spPr/>
    </dgm:pt>
    <dgm:pt modelId="{BB3A9BCF-3DD6-6844-8002-54A1B630D409}" type="pres">
      <dgm:prSet presAssocID="{18BEC778-8D68-D549-9DDA-F7E130202D07}" presName="bgRect" presStyleLbl="bgShp" presStyleIdx="4" presStyleCnt="5"/>
      <dgm:spPr/>
      <dgm:t>
        <a:bodyPr/>
        <a:lstStyle/>
        <a:p>
          <a:endParaRPr lang="zh-CN" altLang="en-US"/>
        </a:p>
      </dgm:t>
    </dgm:pt>
    <dgm:pt modelId="{8B9F24BC-F094-A04A-86C8-1B287A5AC8D0}" type="pres">
      <dgm:prSet presAssocID="{18BEC778-8D68-D549-9DDA-F7E130202D07}" presName="bgRectTx" presStyleLbl="bgShp" presStyleIdx="4" presStyleCnt="5">
        <dgm:presLayoutVars>
          <dgm:bulletEnabled val="1"/>
        </dgm:presLayoutVars>
      </dgm:prSet>
      <dgm:spPr/>
      <dgm:t>
        <a:bodyPr/>
        <a:lstStyle/>
        <a:p>
          <a:endParaRPr lang="zh-CN" altLang="en-US"/>
        </a:p>
      </dgm:t>
    </dgm:pt>
  </dgm:ptLst>
  <dgm:cxnLst>
    <dgm:cxn modelId="{60C753ED-11A5-5449-B7D6-923A361D6387}" type="presOf" srcId="{9095933F-3D1D-7B43-9884-B3EAEC4A57A9}" destId="{9F237CBD-3617-124F-8BA5-C52366F9DB9C}" srcOrd="0" destOrd="0" presId="urn:microsoft.com/office/officeart/2005/8/layout/hierarchy6"/>
    <dgm:cxn modelId="{3B718F8B-8BA8-2D43-8B1C-DEF2E119715F}" type="presOf" srcId="{A29D9EBD-BB96-0442-8FFB-A12A3E2D7299}" destId="{93EDCCAD-77F7-8D40-B266-098B6442209D}" srcOrd="0" destOrd="0" presId="urn:microsoft.com/office/officeart/2005/8/layout/hierarchy6"/>
    <dgm:cxn modelId="{9B8C9FD1-7B62-5446-9F6C-4B5A3A2EBBA8}" type="presOf" srcId="{2803F5C0-11D9-2647-8121-5E2C114882BB}" destId="{D8B496A6-7728-CE4E-B331-97DABD97AF27}" srcOrd="0" destOrd="0" presId="urn:microsoft.com/office/officeart/2005/8/layout/hierarchy6"/>
    <dgm:cxn modelId="{12E38004-68C7-2A41-BAA4-D985687A5C0A}" srcId="{0AD6EDB6-0755-AB43-B470-312B402099FB}" destId="{4B3FE5D0-B4CF-E648-8B52-D4622CC982F0}" srcOrd="4" destOrd="0" parTransId="{D2A59767-25AE-A04E-A92D-60792D30EB97}" sibTransId="{DA15E18F-FD23-0740-AD63-802155914B49}"/>
    <dgm:cxn modelId="{4785B4E9-435B-6D4A-BD66-DD2BF7BDB4CB}" type="presOf" srcId="{0AD6EDB6-0755-AB43-B470-312B402099FB}" destId="{336E3D04-586B-B74A-B914-F605C5BC36DD}" srcOrd="0" destOrd="0" presId="urn:microsoft.com/office/officeart/2005/8/layout/hierarchy6"/>
    <dgm:cxn modelId="{444F4927-C193-A449-8E8C-17577F5A9903}" type="presOf" srcId="{982E5F18-E9A2-3745-8813-9524C1793C34}" destId="{B3C438BE-9830-2445-A2CA-8B23E67977E0}" srcOrd="1" destOrd="0" presId="urn:microsoft.com/office/officeart/2005/8/layout/hierarchy6"/>
    <dgm:cxn modelId="{74327426-D5E8-F049-AC2C-EBF3E6A284BB}" type="presOf" srcId="{A2ACC985-284A-9748-94A9-10E87BE2FA95}" destId="{F9774B82-B9FC-B046-8E1F-F4DD38CA4CBF}" srcOrd="0" destOrd="0" presId="urn:microsoft.com/office/officeart/2005/8/layout/hierarchy6"/>
    <dgm:cxn modelId="{06ECAD3C-24AE-3E49-AC0C-E2E7AE43DB4D}" type="presOf" srcId="{82B4EE3F-7166-3C47-B6A5-8BA77EC67D4F}" destId="{2E73EC94-625A-3941-AAB0-86DD4C1CA394}" srcOrd="0" destOrd="0" presId="urn:microsoft.com/office/officeart/2005/8/layout/hierarchy6"/>
    <dgm:cxn modelId="{5195861C-10CC-CF4F-AE99-DBC43C8D6788}" srcId="{9B04951F-77EC-4848-8DA8-A1D2E8E7FBCD}" destId="{A2ACC985-284A-9748-94A9-10E87BE2FA95}" srcOrd="1" destOrd="0" parTransId="{2803F5C0-11D9-2647-8121-5E2C114882BB}" sibTransId="{78BFE967-187A-2443-9A22-F5AE936BD20B}"/>
    <dgm:cxn modelId="{4A2A8832-18AE-EC4B-ADB6-7CBBF0C55BED}" srcId="{0AD6EDB6-0755-AB43-B470-312B402099FB}" destId="{D0452EDC-38F1-8A4F-932C-59F3AA6A9546}" srcOrd="0" destOrd="0" parTransId="{8EFABC03-C406-AA43-8E27-A5B529374C27}" sibTransId="{F7020DE5-8547-E840-9176-B63B22604E4A}"/>
    <dgm:cxn modelId="{789F1D88-CF7E-3D44-BB60-9326DD085C92}" type="presOf" srcId="{355CA0C1-AF5F-6F4A-B888-22DD21EC4080}" destId="{28B44FE0-09E8-A543-846C-23CDCD271A8A}" srcOrd="0" destOrd="0" presId="urn:microsoft.com/office/officeart/2005/8/layout/hierarchy6"/>
    <dgm:cxn modelId="{B8888526-8CC7-7244-B8E8-F7ACD9353945}" type="presOf" srcId="{FFA40D65-07A3-C345-8E11-0E5BE3127AD2}" destId="{9AA3B974-23DB-C147-B323-F1786CCF1987}" srcOrd="0" destOrd="0" presId="urn:microsoft.com/office/officeart/2005/8/layout/hierarchy6"/>
    <dgm:cxn modelId="{1FE5FF08-E0E6-0946-BA0C-C2B63966C8C4}" type="presOf" srcId="{71BD5015-16C9-2B42-A2ED-2265C2FCA342}" destId="{348F8370-6581-CD41-93F0-523B0DF1D3C4}" srcOrd="0" destOrd="0" presId="urn:microsoft.com/office/officeart/2005/8/layout/hierarchy6"/>
    <dgm:cxn modelId="{11CEA8C7-7912-FD44-8F42-196008E0238C}" type="presOf" srcId="{D9FF4BEC-C566-1D45-A2EC-0C69FAE87852}" destId="{F6A8AA4F-F245-C647-A114-46E488260895}" srcOrd="0" destOrd="0" presId="urn:microsoft.com/office/officeart/2005/8/layout/hierarchy6"/>
    <dgm:cxn modelId="{2E87CA3C-F771-8D47-96DF-6FF16D71000B}" type="presOf" srcId="{34299DAE-CF16-7D46-AD85-06E59AB681AD}" destId="{CD1A9BDC-3E38-C540-A18A-5D8315CAD7C1}" srcOrd="0" destOrd="0" presId="urn:microsoft.com/office/officeart/2005/8/layout/hierarchy6"/>
    <dgm:cxn modelId="{40593A1B-3555-0F4D-8344-64BC28B75167}" srcId="{0AD6EDB6-0755-AB43-B470-312B402099FB}" destId="{9095933F-3D1D-7B43-9884-B3EAEC4A57A9}" srcOrd="1" destOrd="0" parTransId="{77E80A8A-0627-BD47-9688-AB80F42C629E}" sibTransId="{74F2BED6-98A4-8447-8220-664773AAD86B}"/>
    <dgm:cxn modelId="{9596F432-7FFE-E14E-A704-3DE3797DE5B6}" type="presOf" srcId="{18BEC778-8D68-D549-9DDA-F7E130202D07}" destId="{8B9F24BC-F094-A04A-86C8-1B287A5AC8D0}" srcOrd="1" destOrd="0" presId="urn:microsoft.com/office/officeart/2005/8/layout/hierarchy6"/>
    <dgm:cxn modelId="{36A95EC5-5046-6744-9468-64C812F98F36}" type="presOf" srcId="{9095933F-3D1D-7B43-9884-B3EAEC4A57A9}" destId="{60A58E66-BD2D-6E47-B87E-CD8223D428CC}" srcOrd="1" destOrd="0" presId="urn:microsoft.com/office/officeart/2005/8/layout/hierarchy6"/>
    <dgm:cxn modelId="{0D0A571D-1EE7-A34B-B721-F769201F08FF}" srcId="{FFA40D65-07A3-C345-8E11-0E5BE3127AD2}" destId="{7F9302D1-FFB0-E340-8B8F-8A27A67EB5A8}" srcOrd="1" destOrd="0" parTransId="{71BD5015-16C9-2B42-A2ED-2265C2FCA342}" sibTransId="{8B5EEA3D-C504-0B43-B03E-A01EB6594113}"/>
    <dgm:cxn modelId="{D0A0A506-0438-4E42-97AE-D7F5C3DE8BF2}" type="presOf" srcId="{4B3FE5D0-B4CF-E648-8B52-D4622CC982F0}" destId="{B5795F63-BDD7-994B-B2C3-810439F24200}" srcOrd="1" destOrd="0" presId="urn:microsoft.com/office/officeart/2005/8/layout/hierarchy6"/>
    <dgm:cxn modelId="{CF14EA0F-FDB9-224C-9D6D-A1D18CC43C97}" type="presOf" srcId="{982E5F18-E9A2-3745-8813-9524C1793C34}" destId="{32A3CD0B-0D7B-6146-B746-A42A6EC85E49}" srcOrd="0" destOrd="0" presId="urn:microsoft.com/office/officeart/2005/8/layout/hierarchy6"/>
    <dgm:cxn modelId="{6E9F6AC6-27F9-6B47-B519-406A410AE1FE}" type="presOf" srcId="{9B04951F-77EC-4848-8DA8-A1D2E8E7FBCD}" destId="{E519CF3E-7896-C647-BBE7-F828CAA01BE4}" srcOrd="0" destOrd="0" presId="urn:microsoft.com/office/officeart/2005/8/layout/hierarchy6"/>
    <dgm:cxn modelId="{FA374DBB-CB1F-A94E-99A6-DC23A7A6F8DF}" srcId="{9B04951F-77EC-4848-8DA8-A1D2E8E7FBCD}" destId="{D9FF4BEC-C566-1D45-A2EC-0C69FAE87852}" srcOrd="0" destOrd="0" parTransId="{FE78BC38-229D-AC4F-B033-85518CC16CB8}" sibTransId="{868F47B6-C89E-5C40-B1C6-059524580360}"/>
    <dgm:cxn modelId="{82F2B843-4A23-5C44-A2CD-3A266B747225}" srcId="{0AD6EDB6-0755-AB43-B470-312B402099FB}" destId="{18BEC778-8D68-D549-9DDA-F7E130202D07}" srcOrd="5" destOrd="0" parTransId="{BC17286C-542C-B24A-91A4-280F8AB0DB99}" sibTransId="{665D5036-DEFA-E947-8FCB-D632EA8C869D}"/>
    <dgm:cxn modelId="{04F4C421-0F26-9A46-943E-6D413F14638F}" srcId="{0AD6EDB6-0755-AB43-B470-312B402099FB}" destId="{355CA0C1-AF5F-6F4A-B888-22DD21EC4080}" srcOrd="2" destOrd="0" parTransId="{9A908972-E9BD-7B45-8CF1-C88D315123B3}" sibTransId="{A155BCB6-18ED-1244-B617-4CDB10B6C6E1}"/>
    <dgm:cxn modelId="{C9ADE038-6D18-C445-B382-651524220712}" type="presOf" srcId="{FD6C44C6-CF99-2C48-AFFD-09E146670022}" destId="{A387CEEF-066A-404A-9963-BFC6465FF71B}" srcOrd="0" destOrd="0" presId="urn:microsoft.com/office/officeart/2005/8/layout/hierarchy6"/>
    <dgm:cxn modelId="{44258E43-ADBD-8544-B4CE-732AF81B4041}" srcId="{D0452EDC-38F1-8A4F-932C-59F3AA6A9546}" destId="{DB2F94D7-F640-4E40-AC7F-D0F726207F98}" srcOrd="0" destOrd="0" parTransId="{34299DAE-CF16-7D46-AD85-06E59AB681AD}" sibTransId="{615D10FF-FBEA-9E49-BC9F-279508342E01}"/>
    <dgm:cxn modelId="{7AB66C01-81B6-B74D-B0A9-22969FE4D32C}" type="presOf" srcId="{3093CE2D-48B9-E440-A8D3-753584B63CED}" destId="{776F4FF5-DF0F-434F-A8FA-EB8D6F0D63BE}" srcOrd="0" destOrd="0" presId="urn:microsoft.com/office/officeart/2005/8/layout/hierarchy6"/>
    <dgm:cxn modelId="{12CFE69B-8C9C-1542-AEA6-C299234EB91C}" type="presOf" srcId="{355CA0C1-AF5F-6F4A-B888-22DD21EC4080}" destId="{3138368C-4B01-AE46-8853-E0600BA2D4CF}" srcOrd="1" destOrd="0" presId="urn:microsoft.com/office/officeart/2005/8/layout/hierarchy6"/>
    <dgm:cxn modelId="{DAE873FB-2B51-AB4B-BC7D-273587ED0DB5}" type="presOf" srcId="{ACE0E75C-2CD7-9341-9102-EC8F6E8A3C5B}" destId="{8F6E22E1-0CE2-1B4C-9563-C7A19FA7F2CB}" srcOrd="0" destOrd="0" presId="urn:microsoft.com/office/officeart/2005/8/layout/hierarchy6"/>
    <dgm:cxn modelId="{35BFD196-04B0-734D-970C-BE7C8E2CCF73}" srcId="{DB2F94D7-F640-4E40-AC7F-D0F726207F98}" destId="{FD6C44C6-CF99-2C48-AFFD-09E146670022}" srcOrd="0" destOrd="0" parTransId="{82B4EE3F-7166-3C47-B6A5-8BA77EC67D4F}" sibTransId="{3310852F-018F-394A-8FDA-432E154CAD89}"/>
    <dgm:cxn modelId="{7DA2673F-2F07-2245-B634-E5105FAF41A3}" type="presOf" srcId="{DB2F94D7-F640-4E40-AC7F-D0F726207F98}" destId="{2AAA3718-FED1-2A45-A9C9-ABBC0EF13F06}" srcOrd="0" destOrd="0" presId="urn:microsoft.com/office/officeart/2005/8/layout/hierarchy6"/>
    <dgm:cxn modelId="{8877D5E9-6005-D947-8537-B869F9D0E0A1}" srcId="{DB2F94D7-F640-4E40-AC7F-D0F726207F98}" destId="{FFA40D65-07A3-C345-8E11-0E5BE3127AD2}" srcOrd="1" destOrd="0" parTransId="{C05A49B0-BE2B-B846-9173-AE713B3948D4}" sibTransId="{91968CDF-33BB-BB49-97BA-6CBA7CC04F74}"/>
    <dgm:cxn modelId="{10D2ED4F-4EA2-3B4A-B6BF-D46F4AAE7FE9}" srcId="{FFA40D65-07A3-C345-8E11-0E5BE3127AD2}" destId="{A29D9EBD-BB96-0442-8FFB-A12A3E2D7299}" srcOrd="0" destOrd="0" parTransId="{E8EE4E1C-AD2B-6E4A-8C3C-D05BC3C7122B}" sibTransId="{09895D8B-B9D7-E949-9261-9241254A2C78}"/>
    <dgm:cxn modelId="{0BA65F81-5B6F-8E4F-8FCD-7FF23F8F0408}" type="presOf" srcId="{D0452EDC-38F1-8A4F-932C-59F3AA6A9546}" destId="{9A9B8C59-0C0A-0245-A52A-00271148963B}" srcOrd="0" destOrd="0" presId="urn:microsoft.com/office/officeart/2005/8/layout/hierarchy6"/>
    <dgm:cxn modelId="{D43A3990-63CD-F04A-8CA3-5FE2474E16F9}" srcId="{FD6C44C6-CF99-2C48-AFFD-09E146670022}" destId="{9B04951F-77EC-4848-8DA8-A1D2E8E7FBCD}" srcOrd="0" destOrd="0" parTransId="{ACE0E75C-2CD7-9341-9102-EC8F6E8A3C5B}" sibTransId="{21B99BBD-35DA-9B44-B7AA-BE2D53D0D3DA}"/>
    <dgm:cxn modelId="{12D9DF21-E1A9-ED4C-A8DA-06C6B334F9E2}" srcId="{D0452EDC-38F1-8A4F-932C-59F3AA6A9546}" destId="{3093CE2D-48B9-E440-A8D3-753584B63CED}" srcOrd="1" destOrd="0" parTransId="{C0C059CC-D79E-784C-9D17-7F736C778955}" sibTransId="{CFE55921-A7FE-1D43-B0A5-E0FE3FF79B2B}"/>
    <dgm:cxn modelId="{90FD34F5-CE11-D840-A5D0-024EA8EF0CB4}" type="presOf" srcId="{C05A49B0-BE2B-B846-9173-AE713B3948D4}" destId="{9B0BB7B2-D819-E847-996E-5786F35C17FF}" srcOrd="0" destOrd="0" presId="urn:microsoft.com/office/officeart/2005/8/layout/hierarchy6"/>
    <dgm:cxn modelId="{D6BED76F-C599-AA4A-9DCD-B62F62842630}" type="presOf" srcId="{4B3FE5D0-B4CF-E648-8B52-D4622CC982F0}" destId="{9B38FF10-C308-344F-9B81-99A3CB4EDC61}" srcOrd="0" destOrd="0" presId="urn:microsoft.com/office/officeart/2005/8/layout/hierarchy6"/>
    <dgm:cxn modelId="{09D67299-D6C6-E040-8640-5104019F6D38}" type="presOf" srcId="{FE78BC38-229D-AC4F-B033-85518CC16CB8}" destId="{70274060-6753-204B-AADA-0AF517C14B9B}" srcOrd="0" destOrd="0" presId="urn:microsoft.com/office/officeart/2005/8/layout/hierarchy6"/>
    <dgm:cxn modelId="{F7D49D60-BFBA-7C40-8715-4A7742D3C84D}" srcId="{0AD6EDB6-0755-AB43-B470-312B402099FB}" destId="{982E5F18-E9A2-3745-8813-9524C1793C34}" srcOrd="3" destOrd="0" parTransId="{FE182C4B-455A-A84E-B8D4-2F4DF327D83F}" sibTransId="{46B923BF-5ADE-2D40-9F8A-A2CF550B67A8}"/>
    <dgm:cxn modelId="{19DC5625-C52F-B044-BE64-22163877EC45}" type="presOf" srcId="{18BEC778-8D68-D549-9DDA-F7E130202D07}" destId="{BB3A9BCF-3DD6-6844-8002-54A1B630D409}" srcOrd="0" destOrd="0" presId="urn:microsoft.com/office/officeart/2005/8/layout/hierarchy6"/>
    <dgm:cxn modelId="{9D92A1CB-BECA-F141-9696-F738750F3FB2}" type="presOf" srcId="{E8EE4E1C-AD2B-6E4A-8C3C-D05BC3C7122B}" destId="{6A800D27-0059-3940-B27C-677E6AE6206C}" srcOrd="0" destOrd="0" presId="urn:microsoft.com/office/officeart/2005/8/layout/hierarchy6"/>
    <dgm:cxn modelId="{A82EB4D7-AD7F-9541-9836-0EB64F05DA5B}" type="presOf" srcId="{7F9302D1-FFB0-E340-8B8F-8A27A67EB5A8}" destId="{2325643C-6E33-3540-A11E-518E20F33BC9}" srcOrd="0" destOrd="0" presId="urn:microsoft.com/office/officeart/2005/8/layout/hierarchy6"/>
    <dgm:cxn modelId="{5A5CAE70-D358-AE4B-AF37-05E2174639BE}" type="presOf" srcId="{C0C059CC-D79E-784C-9D17-7F736C778955}" destId="{2D30497B-0032-3145-9767-B50FC44F2F2F}" srcOrd="0" destOrd="0" presId="urn:microsoft.com/office/officeart/2005/8/layout/hierarchy6"/>
    <dgm:cxn modelId="{1568CB15-8B53-574B-9602-7FE3C28AC99C}" type="presParOf" srcId="{336E3D04-586B-B74A-B914-F605C5BC36DD}" destId="{3737C802-E635-D44B-8EA4-50EF01F4A346}" srcOrd="0" destOrd="0" presId="urn:microsoft.com/office/officeart/2005/8/layout/hierarchy6"/>
    <dgm:cxn modelId="{8D075BC4-B4BC-9948-A05F-06645E610B9E}" type="presParOf" srcId="{3737C802-E635-D44B-8EA4-50EF01F4A346}" destId="{81713740-CAD4-FB45-A8BE-DBD30A7A19AA}" srcOrd="0" destOrd="0" presId="urn:microsoft.com/office/officeart/2005/8/layout/hierarchy6"/>
    <dgm:cxn modelId="{64B1DCD4-66CF-C448-91FE-F90CB25EEE3F}" type="presParOf" srcId="{3737C802-E635-D44B-8EA4-50EF01F4A346}" destId="{580E10AF-45AA-D44E-9FD6-11F8598875D4}" srcOrd="1" destOrd="0" presId="urn:microsoft.com/office/officeart/2005/8/layout/hierarchy6"/>
    <dgm:cxn modelId="{C03B8037-DC7B-5A48-A817-450745E6D0AC}" type="presParOf" srcId="{580E10AF-45AA-D44E-9FD6-11F8598875D4}" destId="{25AD88ED-5CDD-5A4F-A626-45943A4EACA8}" srcOrd="0" destOrd="0" presId="urn:microsoft.com/office/officeart/2005/8/layout/hierarchy6"/>
    <dgm:cxn modelId="{BBE37E9F-446E-354A-8740-22B1F0E6E350}" type="presParOf" srcId="{25AD88ED-5CDD-5A4F-A626-45943A4EACA8}" destId="{9A9B8C59-0C0A-0245-A52A-00271148963B}" srcOrd="0" destOrd="0" presId="urn:microsoft.com/office/officeart/2005/8/layout/hierarchy6"/>
    <dgm:cxn modelId="{36A9FD22-445B-9640-9F20-0439B66A9C7C}" type="presParOf" srcId="{25AD88ED-5CDD-5A4F-A626-45943A4EACA8}" destId="{D242E8CD-DC84-6546-8944-A00CEDEDB6A9}" srcOrd="1" destOrd="0" presId="urn:microsoft.com/office/officeart/2005/8/layout/hierarchy6"/>
    <dgm:cxn modelId="{81B1B49A-9065-674D-BCA5-750611E1C20A}" type="presParOf" srcId="{D242E8CD-DC84-6546-8944-A00CEDEDB6A9}" destId="{CD1A9BDC-3E38-C540-A18A-5D8315CAD7C1}" srcOrd="0" destOrd="0" presId="urn:microsoft.com/office/officeart/2005/8/layout/hierarchy6"/>
    <dgm:cxn modelId="{845A9FF1-83F2-BA46-AE97-68CFDF5AC057}" type="presParOf" srcId="{D242E8CD-DC84-6546-8944-A00CEDEDB6A9}" destId="{E7FE0F5E-BB53-6E4D-A4F2-6D828EB3E348}" srcOrd="1" destOrd="0" presId="urn:microsoft.com/office/officeart/2005/8/layout/hierarchy6"/>
    <dgm:cxn modelId="{F5C99639-119E-F841-A3E8-23F4DAD1475A}" type="presParOf" srcId="{E7FE0F5E-BB53-6E4D-A4F2-6D828EB3E348}" destId="{2AAA3718-FED1-2A45-A9C9-ABBC0EF13F06}" srcOrd="0" destOrd="0" presId="urn:microsoft.com/office/officeart/2005/8/layout/hierarchy6"/>
    <dgm:cxn modelId="{DEB56585-DD0F-C148-AEE1-DEBDC99AD992}" type="presParOf" srcId="{E7FE0F5E-BB53-6E4D-A4F2-6D828EB3E348}" destId="{7FCA7CB1-29E9-BC43-B2AD-DE411D86D341}" srcOrd="1" destOrd="0" presId="urn:microsoft.com/office/officeart/2005/8/layout/hierarchy6"/>
    <dgm:cxn modelId="{D0CF51E2-DD3E-EA45-AF3F-8836E183CF14}" type="presParOf" srcId="{7FCA7CB1-29E9-BC43-B2AD-DE411D86D341}" destId="{2E73EC94-625A-3941-AAB0-86DD4C1CA394}" srcOrd="0" destOrd="0" presId="urn:microsoft.com/office/officeart/2005/8/layout/hierarchy6"/>
    <dgm:cxn modelId="{C651B637-F82B-A842-AAF6-D03F99430495}" type="presParOf" srcId="{7FCA7CB1-29E9-BC43-B2AD-DE411D86D341}" destId="{0047FED1-3F75-EC4D-9893-A81FD746B018}" srcOrd="1" destOrd="0" presId="urn:microsoft.com/office/officeart/2005/8/layout/hierarchy6"/>
    <dgm:cxn modelId="{AC3356AC-47D5-1C49-924B-11B583C3CCD9}" type="presParOf" srcId="{0047FED1-3F75-EC4D-9893-A81FD746B018}" destId="{A387CEEF-066A-404A-9963-BFC6465FF71B}" srcOrd="0" destOrd="0" presId="urn:microsoft.com/office/officeart/2005/8/layout/hierarchy6"/>
    <dgm:cxn modelId="{275C8220-5BCA-CC4E-B92F-89136DCC0BCE}" type="presParOf" srcId="{0047FED1-3F75-EC4D-9893-A81FD746B018}" destId="{0128FE20-F286-E742-8758-41610DC74FE7}" srcOrd="1" destOrd="0" presId="urn:microsoft.com/office/officeart/2005/8/layout/hierarchy6"/>
    <dgm:cxn modelId="{C1D518AA-18C2-3741-AFC9-2DBF53319C9B}" type="presParOf" srcId="{0128FE20-F286-E742-8758-41610DC74FE7}" destId="{8F6E22E1-0CE2-1B4C-9563-C7A19FA7F2CB}" srcOrd="0" destOrd="0" presId="urn:microsoft.com/office/officeart/2005/8/layout/hierarchy6"/>
    <dgm:cxn modelId="{AC0903DE-8DC8-904C-8403-2A834792DD1C}" type="presParOf" srcId="{0128FE20-F286-E742-8758-41610DC74FE7}" destId="{31836407-AF52-3C4E-9621-C9624C5FC22A}" srcOrd="1" destOrd="0" presId="urn:microsoft.com/office/officeart/2005/8/layout/hierarchy6"/>
    <dgm:cxn modelId="{56E869C2-F266-FC47-A2D4-91AFC6B3C849}" type="presParOf" srcId="{31836407-AF52-3C4E-9621-C9624C5FC22A}" destId="{E519CF3E-7896-C647-BBE7-F828CAA01BE4}" srcOrd="0" destOrd="0" presId="urn:microsoft.com/office/officeart/2005/8/layout/hierarchy6"/>
    <dgm:cxn modelId="{505B3816-5B1F-7041-97C8-55E7155AAEAE}" type="presParOf" srcId="{31836407-AF52-3C4E-9621-C9624C5FC22A}" destId="{62B18216-D327-AD4A-B7B7-EDEA2CD08A48}" srcOrd="1" destOrd="0" presId="urn:microsoft.com/office/officeart/2005/8/layout/hierarchy6"/>
    <dgm:cxn modelId="{B3FF4AFC-5484-3847-9484-2EFEC81E70B8}" type="presParOf" srcId="{62B18216-D327-AD4A-B7B7-EDEA2CD08A48}" destId="{70274060-6753-204B-AADA-0AF517C14B9B}" srcOrd="0" destOrd="0" presId="urn:microsoft.com/office/officeart/2005/8/layout/hierarchy6"/>
    <dgm:cxn modelId="{C0C310BA-B852-A041-9B70-D793DA281FB1}" type="presParOf" srcId="{62B18216-D327-AD4A-B7B7-EDEA2CD08A48}" destId="{780A4A43-9A5D-AA45-A9BA-8EB75D2BF974}" srcOrd="1" destOrd="0" presId="urn:microsoft.com/office/officeart/2005/8/layout/hierarchy6"/>
    <dgm:cxn modelId="{9069F1E3-25CE-384C-8862-72E619B72FEA}" type="presParOf" srcId="{780A4A43-9A5D-AA45-A9BA-8EB75D2BF974}" destId="{F6A8AA4F-F245-C647-A114-46E488260895}" srcOrd="0" destOrd="0" presId="urn:microsoft.com/office/officeart/2005/8/layout/hierarchy6"/>
    <dgm:cxn modelId="{8F49F14C-2002-2248-8115-965866955D92}" type="presParOf" srcId="{780A4A43-9A5D-AA45-A9BA-8EB75D2BF974}" destId="{AADF7E01-CA52-FA42-A473-D994776579BE}" srcOrd="1" destOrd="0" presId="urn:microsoft.com/office/officeart/2005/8/layout/hierarchy6"/>
    <dgm:cxn modelId="{B69BE357-598A-BD42-AC9E-FE56D2C48F42}" type="presParOf" srcId="{62B18216-D327-AD4A-B7B7-EDEA2CD08A48}" destId="{D8B496A6-7728-CE4E-B331-97DABD97AF27}" srcOrd="2" destOrd="0" presId="urn:microsoft.com/office/officeart/2005/8/layout/hierarchy6"/>
    <dgm:cxn modelId="{F53569C5-33BD-FD4D-ACFA-B8F0F142CC4E}" type="presParOf" srcId="{62B18216-D327-AD4A-B7B7-EDEA2CD08A48}" destId="{19C39288-FE2F-BE42-A759-BE5326A7FDBC}" srcOrd="3" destOrd="0" presId="urn:microsoft.com/office/officeart/2005/8/layout/hierarchy6"/>
    <dgm:cxn modelId="{4DF2B6DF-B6F2-4F4E-8FCB-3DE1FA3934B5}" type="presParOf" srcId="{19C39288-FE2F-BE42-A759-BE5326A7FDBC}" destId="{F9774B82-B9FC-B046-8E1F-F4DD38CA4CBF}" srcOrd="0" destOrd="0" presId="urn:microsoft.com/office/officeart/2005/8/layout/hierarchy6"/>
    <dgm:cxn modelId="{C8BF3DFE-CED9-8844-BA9F-C2B1CBB510C0}" type="presParOf" srcId="{19C39288-FE2F-BE42-A759-BE5326A7FDBC}" destId="{5648BD30-C0C5-664D-BA35-391F0C695F36}" srcOrd="1" destOrd="0" presId="urn:microsoft.com/office/officeart/2005/8/layout/hierarchy6"/>
    <dgm:cxn modelId="{32EF79FB-0260-A24A-B16E-C29A30A44F30}" type="presParOf" srcId="{7FCA7CB1-29E9-BC43-B2AD-DE411D86D341}" destId="{9B0BB7B2-D819-E847-996E-5786F35C17FF}" srcOrd="2" destOrd="0" presId="urn:microsoft.com/office/officeart/2005/8/layout/hierarchy6"/>
    <dgm:cxn modelId="{6FAC10F0-9DDB-D045-9249-DC48AA475B9A}" type="presParOf" srcId="{7FCA7CB1-29E9-BC43-B2AD-DE411D86D341}" destId="{97F5ED18-76C0-3443-9134-FBE304B30D27}" srcOrd="3" destOrd="0" presId="urn:microsoft.com/office/officeart/2005/8/layout/hierarchy6"/>
    <dgm:cxn modelId="{6737AE17-E46F-D941-86DB-818A47D56709}" type="presParOf" srcId="{97F5ED18-76C0-3443-9134-FBE304B30D27}" destId="{9AA3B974-23DB-C147-B323-F1786CCF1987}" srcOrd="0" destOrd="0" presId="urn:microsoft.com/office/officeart/2005/8/layout/hierarchy6"/>
    <dgm:cxn modelId="{0ED330CE-FB9D-8047-A6F1-851CA96C1742}" type="presParOf" srcId="{97F5ED18-76C0-3443-9134-FBE304B30D27}" destId="{CB8E78F4-4659-5644-9704-A9C472E1550D}" srcOrd="1" destOrd="0" presId="urn:microsoft.com/office/officeart/2005/8/layout/hierarchy6"/>
    <dgm:cxn modelId="{D458713F-5DB1-7F4A-BFA5-1E56A7BE6C5F}" type="presParOf" srcId="{CB8E78F4-4659-5644-9704-A9C472E1550D}" destId="{6A800D27-0059-3940-B27C-677E6AE6206C}" srcOrd="0" destOrd="0" presId="urn:microsoft.com/office/officeart/2005/8/layout/hierarchy6"/>
    <dgm:cxn modelId="{FD335A90-681C-2243-8812-A6AB91A01C49}" type="presParOf" srcId="{CB8E78F4-4659-5644-9704-A9C472E1550D}" destId="{8E70648F-18B6-2B40-AA63-93D0DC5014D6}" srcOrd="1" destOrd="0" presId="urn:microsoft.com/office/officeart/2005/8/layout/hierarchy6"/>
    <dgm:cxn modelId="{59976286-C552-7042-991E-DCAE9366199D}" type="presParOf" srcId="{8E70648F-18B6-2B40-AA63-93D0DC5014D6}" destId="{93EDCCAD-77F7-8D40-B266-098B6442209D}" srcOrd="0" destOrd="0" presId="urn:microsoft.com/office/officeart/2005/8/layout/hierarchy6"/>
    <dgm:cxn modelId="{E44432DA-467F-284D-8D67-7E79DB3D67D1}" type="presParOf" srcId="{8E70648F-18B6-2B40-AA63-93D0DC5014D6}" destId="{5F346C30-A2DD-7A46-BA2D-1F94B6271452}" srcOrd="1" destOrd="0" presId="urn:microsoft.com/office/officeart/2005/8/layout/hierarchy6"/>
    <dgm:cxn modelId="{9604FF8A-C1BF-5740-994C-B6A7FFC8EF70}" type="presParOf" srcId="{CB8E78F4-4659-5644-9704-A9C472E1550D}" destId="{348F8370-6581-CD41-93F0-523B0DF1D3C4}" srcOrd="2" destOrd="0" presId="urn:microsoft.com/office/officeart/2005/8/layout/hierarchy6"/>
    <dgm:cxn modelId="{3E7E81E2-0833-0E44-AFDB-DB8E17245D37}" type="presParOf" srcId="{CB8E78F4-4659-5644-9704-A9C472E1550D}" destId="{2DB3FB4A-5AAC-2E4F-BAB7-0E1B67FD6647}" srcOrd="3" destOrd="0" presId="urn:microsoft.com/office/officeart/2005/8/layout/hierarchy6"/>
    <dgm:cxn modelId="{89E0B0A9-EB31-114F-9F58-C30668C45E29}" type="presParOf" srcId="{2DB3FB4A-5AAC-2E4F-BAB7-0E1B67FD6647}" destId="{2325643C-6E33-3540-A11E-518E20F33BC9}" srcOrd="0" destOrd="0" presId="urn:microsoft.com/office/officeart/2005/8/layout/hierarchy6"/>
    <dgm:cxn modelId="{763C098F-2CF4-704F-BF31-E5A172A34B5F}" type="presParOf" srcId="{2DB3FB4A-5AAC-2E4F-BAB7-0E1B67FD6647}" destId="{BD81181C-4B3B-7140-B403-BE6E204D88F9}" srcOrd="1" destOrd="0" presId="urn:microsoft.com/office/officeart/2005/8/layout/hierarchy6"/>
    <dgm:cxn modelId="{490A2753-461B-8E41-B5FA-B2FC1D903C24}" type="presParOf" srcId="{D242E8CD-DC84-6546-8944-A00CEDEDB6A9}" destId="{2D30497B-0032-3145-9767-B50FC44F2F2F}" srcOrd="2" destOrd="0" presId="urn:microsoft.com/office/officeart/2005/8/layout/hierarchy6"/>
    <dgm:cxn modelId="{9761A51C-781A-B949-AB41-DAF5EAB2640B}" type="presParOf" srcId="{D242E8CD-DC84-6546-8944-A00CEDEDB6A9}" destId="{B47A5D3E-A196-2942-81FA-FCABB0C8B0BF}" srcOrd="3" destOrd="0" presId="urn:microsoft.com/office/officeart/2005/8/layout/hierarchy6"/>
    <dgm:cxn modelId="{4BD5BE0C-6CA3-614D-BF5D-12ECAF8AFC28}" type="presParOf" srcId="{B47A5D3E-A196-2942-81FA-FCABB0C8B0BF}" destId="{776F4FF5-DF0F-434F-A8FA-EB8D6F0D63BE}" srcOrd="0" destOrd="0" presId="urn:microsoft.com/office/officeart/2005/8/layout/hierarchy6"/>
    <dgm:cxn modelId="{56B2940D-0F16-7F42-882E-9280E1EB07B2}" type="presParOf" srcId="{B47A5D3E-A196-2942-81FA-FCABB0C8B0BF}" destId="{2C2B5183-89D4-444F-830D-866CC3F1E18E}" srcOrd="1" destOrd="0" presId="urn:microsoft.com/office/officeart/2005/8/layout/hierarchy6"/>
    <dgm:cxn modelId="{11E2962B-74D5-2142-8F6D-61CE5F953674}" type="presParOf" srcId="{336E3D04-586B-B74A-B914-F605C5BC36DD}" destId="{FC736AFE-9801-3640-8068-1AB61D44CA1B}" srcOrd="1" destOrd="0" presId="urn:microsoft.com/office/officeart/2005/8/layout/hierarchy6"/>
    <dgm:cxn modelId="{8A744791-D023-CA47-92EF-7098197632E3}" type="presParOf" srcId="{FC736AFE-9801-3640-8068-1AB61D44CA1B}" destId="{8AA9C14A-A986-644D-A0CD-6B3B279C44E2}" srcOrd="0" destOrd="0" presId="urn:microsoft.com/office/officeart/2005/8/layout/hierarchy6"/>
    <dgm:cxn modelId="{15F3670E-DECE-A54F-B936-B5D4AACA6617}" type="presParOf" srcId="{8AA9C14A-A986-644D-A0CD-6B3B279C44E2}" destId="{9F237CBD-3617-124F-8BA5-C52366F9DB9C}" srcOrd="0" destOrd="0" presId="urn:microsoft.com/office/officeart/2005/8/layout/hierarchy6"/>
    <dgm:cxn modelId="{D98678B4-16C9-614F-A61C-C3A682968DE8}" type="presParOf" srcId="{8AA9C14A-A986-644D-A0CD-6B3B279C44E2}" destId="{60A58E66-BD2D-6E47-B87E-CD8223D428CC}" srcOrd="1" destOrd="0" presId="urn:microsoft.com/office/officeart/2005/8/layout/hierarchy6"/>
    <dgm:cxn modelId="{955B25A2-644B-FA4B-8A34-0F7786D253AF}" type="presParOf" srcId="{FC736AFE-9801-3640-8068-1AB61D44CA1B}" destId="{D6A0F422-0767-6844-8132-E7C652A484C0}" srcOrd="1" destOrd="0" presId="urn:microsoft.com/office/officeart/2005/8/layout/hierarchy6"/>
    <dgm:cxn modelId="{6411E79A-50A0-5247-B27D-70814BF09B68}" type="presParOf" srcId="{D6A0F422-0767-6844-8132-E7C652A484C0}" destId="{929CB208-38AE-E942-969D-752C47B74EC4}" srcOrd="0" destOrd="0" presId="urn:microsoft.com/office/officeart/2005/8/layout/hierarchy6"/>
    <dgm:cxn modelId="{2BC5B214-E75B-4B41-B245-8DF0C8997B5B}" type="presParOf" srcId="{FC736AFE-9801-3640-8068-1AB61D44CA1B}" destId="{A5A022DD-D9CE-3E45-9F4E-8D1E4E30C855}" srcOrd="2" destOrd="0" presId="urn:microsoft.com/office/officeart/2005/8/layout/hierarchy6"/>
    <dgm:cxn modelId="{39BB2973-0CA4-394B-937B-3E21D340FD36}" type="presParOf" srcId="{A5A022DD-D9CE-3E45-9F4E-8D1E4E30C855}" destId="{28B44FE0-09E8-A543-846C-23CDCD271A8A}" srcOrd="0" destOrd="0" presId="urn:microsoft.com/office/officeart/2005/8/layout/hierarchy6"/>
    <dgm:cxn modelId="{148D273D-188F-0A4F-BE06-5AFDFD6543A2}" type="presParOf" srcId="{A5A022DD-D9CE-3E45-9F4E-8D1E4E30C855}" destId="{3138368C-4B01-AE46-8853-E0600BA2D4CF}" srcOrd="1" destOrd="0" presId="urn:microsoft.com/office/officeart/2005/8/layout/hierarchy6"/>
    <dgm:cxn modelId="{B568B4EC-EE82-BA47-A493-50E419C23204}" type="presParOf" srcId="{FC736AFE-9801-3640-8068-1AB61D44CA1B}" destId="{1ADDED70-39CD-2A44-9137-7D5474A3EB5F}" srcOrd="3" destOrd="0" presId="urn:microsoft.com/office/officeart/2005/8/layout/hierarchy6"/>
    <dgm:cxn modelId="{089F0FE9-03E4-DF43-AE5B-9B7AA195D377}" type="presParOf" srcId="{1ADDED70-39CD-2A44-9137-7D5474A3EB5F}" destId="{F2E5263C-710D-794C-A860-C65EDC570E6F}" srcOrd="0" destOrd="0" presId="urn:microsoft.com/office/officeart/2005/8/layout/hierarchy6"/>
    <dgm:cxn modelId="{FB387A13-379F-824F-A1E4-38CC8A05EBA8}" type="presParOf" srcId="{FC736AFE-9801-3640-8068-1AB61D44CA1B}" destId="{F2577080-CAA2-9E4C-A725-6D51611F06DC}" srcOrd="4" destOrd="0" presId="urn:microsoft.com/office/officeart/2005/8/layout/hierarchy6"/>
    <dgm:cxn modelId="{64D01F07-3DA9-2E4A-A3A4-D70F0726861F}" type="presParOf" srcId="{F2577080-CAA2-9E4C-A725-6D51611F06DC}" destId="{32A3CD0B-0D7B-6146-B746-A42A6EC85E49}" srcOrd="0" destOrd="0" presId="urn:microsoft.com/office/officeart/2005/8/layout/hierarchy6"/>
    <dgm:cxn modelId="{DCB75D4A-AD38-4D4A-A176-60C44DB2E96A}" type="presParOf" srcId="{F2577080-CAA2-9E4C-A725-6D51611F06DC}" destId="{B3C438BE-9830-2445-A2CA-8B23E67977E0}" srcOrd="1" destOrd="0" presId="urn:microsoft.com/office/officeart/2005/8/layout/hierarchy6"/>
    <dgm:cxn modelId="{BC8E0E50-ACC6-794C-A310-C4814CAFBD12}" type="presParOf" srcId="{FC736AFE-9801-3640-8068-1AB61D44CA1B}" destId="{5E71B0B7-5655-224D-85EE-E756EF35C297}" srcOrd="5" destOrd="0" presId="urn:microsoft.com/office/officeart/2005/8/layout/hierarchy6"/>
    <dgm:cxn modelId="{2B7537C8-BE6F-8D44-92F3-6D8EDA3666E7}" type="presParOf" srcId="{5E71B0B7-5655-224D-85EE-E756EF35C297}" destId="{6FE7D73B-FDBE-A345-8CD3-9A5B47143A57}" srcOrd="0" destOrd="0" presId="urn:microsoft.com/office/officeart/2005/8/layout/hierarchy6"/>
    <dgm:cxn modelId="{4DE2CEFF-AE84-004C-BE91-11B11C3467AB}" type="presParOf" srcId="{FC736AFE-9801-3640-8068-1AB61D44CA1B}" destId="{EAF88CCC-788C-A34F-912F-E58F9A627CFE}" srcOrd="6" destOrd="0" presId="urn:microsoft.com/office/officeart/2005/8/layout/hierarchy6"/>
    <dgm:cxn modelId="{EBBE49C8-03B1-AD4F-87AC-932567DA215D}" type="presParOf" srcId="{EAF88CCC-788C-A34F-912F-E58F9A627CFE}" destId="{9B38FF10-C308-344F-9B81-99A3CB4EDC61}" srcOrd="0" destOrd="0" presId="urn:microsoft.com/office/officeart/2005/8/layout/hierarchy6"/>
    <dgm:cxn modelId="{DBE2D916-E32E-EA42-AF5B-907CE123F749}" type="presParOf" srcId="{EAF88CCC-788C-A34F-912F-E58F9A627CFE}" destId="{B5795F63-BDD7-994B-B2C3-810439F24200}" srcOrd="1" destOrd="0" presId="urn:microsoft.com/office/officeart/2005/8/layout/hierarchy6"/>
    <dgm:cxn modelId="{A7BE7EC4-FC8B-A446-981D-ECAA8BA70AC4}" type="presParOf" srcId="{FC736AFE-9801-3640-8068-1AB61D44CA1B}" destId="{6D313425-641B-2540-98F8-0CEC97C028BC}" srcOrd="7" destOrd="0" presId="urn:microsoft.com/office/officeart/2005/8/layout/hierarchy6"/>
    <dgm:cxn modelId="{5030D556-F55A-B947-AFA4-A155B794187B}" type="presParOf" srcId="{6D313425-641B-2540-98F8-0CEC97C028BC}" destId="{DB8BB4AF-C4A9-DC45-9D33-3FC39ED351F9}" srcOrd="0" destOrd="0" presId="urn:microsoft.com/office/officeart/2005/8/layout/hierarchy6"/>
    <dgm:cxn modelId="{A6B95E83-D36C-1C4A-A90D-B55043BDF2A2}" type="presParOf" srcId="{FC736AFE-9801-3640-8068-1AB61D44CA1B}" destId="{FFBC74B3-F48F-A040-844E-2C914073EAC3}" srcOrd="8" destOrd="0" presId="urn:microsoft.com/office/officeart/2005/8/layout/hierarchy6"/>
    <dgm:cxn modelId="{6B770A29-13BB-5E4A-91A8-1A70EEF4E59D}" type="presParOf" srcId="{FFBC74B3-F48F-A040-844E-2C914073EAC3}" destId="{BB3A9BCF-3DD6-6844-8002-54A1B630D409}" srcOrd="0" destOrd="0" presId="urn:microsoft.com/office/officeart/2005/8/layout/hierarchy6"/>
    <dgm:cxn modelId="{25E925BC-15E9-0445-82A0-1B8573FBB28C}" type="presParOf" srcId="{FFBC74B3-F48F-A040-844E-2C914073EAC3}" destId="{8B9F24BC-F094-A04A-86C8-1B287A5AC8D0}" srcOrd="1" destOrd="0" presId="urn:microsoft.com/office/officeart/2005/8/layout/hierarchy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3A9BCF-3DD6-6844-8002-54A1B630D409}">
      <dsp:nvSpPr>
        <dsp:cNvPr id="0" name=""/>
        <dsp:cNvSpPr/>
      </dsp:nvSpPr>
      <dsp:spPr>
        <a:xfrm>
          <a:off x="0" y="3574497"/>
          <a:ext cx="10515600" cy="76299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zh-CN" altLang="en-US" sz="1600" kern="1200" dirty="0" smtClean="0"/>
            <a:t>拷贝文件来使用，和自己的代码组合</a:t>
          </a:r>
          <a:endParaRPr lang="zh-CN" altLang="en-US" sz="1600" kern="1200" dirty="0"/>
        </a:p>
      </dsp:txBody>
      <dsp:txXfrm>
        <a:off x="0" y="3574497"/>
        <a:ext cx="3154680" cy="762997"/>
      </dsp:txXfrm>
    </dsp:sp>
    <dsp:sp modelId="{9B38FF10-C308-344F-9B81-99A3CB4EDC61}">
      <dsp:nvSpPr>
        <dsp:cNvPr id="0" name=""/>
        <dsp:cNvSpPr/>
      </dsp:nvSpPr>
      <dsp:spPr>
        <a:xfrm>
          <a:off x="0" y="2684333"/>
          <a:ext cx="10515600" cy="76299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zh-CN" altLang="en-US" sz="1600" kern="1200" dirty="0" smtClean="0"/>
            <a:t>拷贝整个开源包来使用，利用包管理管理工具“拷贝”</a:t>
          </a:r>
          <a:endParaRPr lang="zh-CN" altLang="en-US" sz="1600" kern="1200" dirty="0"/>
        </a:p>
      </dsp:txBody>
      <dsp:txXfrm>
        <a:off x="0" y="2684333"/>
        <a:ext cx="3154680" cy="762997"/>
      </dsp:txXfrm>
    </dsp:sp>
    <dsp:sp modelId="{32A3CD0B-0D7B-6146-B746-A42A6EC85E49}">
      <dsp:nvSpPr>
        <dsp:cNvPr id="0" name=""/>
        <dsp:cNvSpPr/>
      </dsp:nvSpPr>
      <dsp:spPr>
        <a:xfrm>
          <a:off x="0" y="1794170"/>
          <a:ext cx="10515600" cy="76299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zh-CN" altLang="en-US" sz="1600" kern="1200" dirty="0" smtClean="0"/>
            <a:t>动态链接组合</a:t>
          </a:r>
          <a:endParaRPr lang="zh-CN" altLang="en-US" sz="1600" kern="1200" dirty="0"/>
        </a:p>
      </dsp:txBody>
      <dsp:txXfrm>
        <a:off x="0" y="1794170"/>
        <a:ext cx="3154680" cy="762997"/>
      </dsp:txXfrm>
    </dsp:sp>
    <dsp:sp modelId="{28B44FE0-09E8-A543-846C-23CDCD271A8A}">
      <dsp:nvSpPr>
        <dsp:cNvPr id="0" name=""/>
        <dsp:cNvSpPr/>
      </dsp:nvSpPr>
      <dsp:spPr>
        <a:xfrm>
          <a:off x="0" y="904007"/>
          <a:ext cx="10515600" cy="76299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zh-CN" altLang="en-US" sz="1600" kern="1200" dirty="0" smtClean="0"/>
            <a:t>进程之间组合，通过</a:t>
          </a:r>
          <a:r>
            <a:rPr lang="en-US" altLang="zh-CN" sz="1600" kern="1200" dirty="0" smtClean="0"/>
            <a:t>RPC</a:t>
          </a:r>
          <a:endParaRPr lang="zh-CN" altLang="en-US" sz="1600" kern="1200" dirty="0"/>
        </a:p>
      </dsp:txBody>
      <dsp:txXfrm>
        <a:off x="0" y="904007"/>
        <a:ext cx="3154680" cy="762997"/>
      </dsp:txXfrm>
    </dsp:sp>
    <dsp:sp modelId="{9F237CBD-3617-124F-8BA5-C52366F9DB9C}">
      <dsp:nvSpPr>
        <dsp:cNvPr id="0" name=""/>
        <dsp:cNvSpPr/>
      </dsp:nvSpPr>
      <dsp:spPr>
        <a:xfrm>
          <a:off x="0" y="13843"/>
          <a:ext cx="10515600" cy="76299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zh-CN" altLang="en-US" sz="1600" kern="1200" dirty="0" smtClean="0"/>
            <a:t>服务 </a:t>
          </a:r>
          <a:r>
            <a:rPr lang="en-US" altLang="zh-CN" sz="1600" kern="1200" dirty="0" smtClean="0"/>
            <a:t>AGPL</a:t>
          </a:r>
          <a:endParaRPr lang="zh-CN" altLang="en-US" sz="1600" kern="1200" dirty="0"/>
        </a:p>
      </dsp:txBody>
      <dsp:txXfrm>
        <a:off x="0" y="13843"/>
        <a:ext cx="3154680" cy="762997"/>
      </dsp:txXfrm>
    </dsp:sp>
    <dsp:sp modelId="{9A9B8C59-0C0A-0245-A52A-00271148963B}">
      <dsp:nvSpPr>
        <dsp:cNvPr id="0" name=""/>
        <dsp:cNvSpPr/>
      </dsp:nvSpPr>
      <dsp:spPr>
        <a:xfrm>
          <a:off x="6873045" y="77426"/>
          <a:ext cx="953746" cy="635830"/>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zh-CN" altLang="en-US" sz="1500" kern="1200" dirty="0" smtClean="0"/>
            <a:t>服务</a:t>
          </a:r>
          <a:r>
            <a:rPr lang="en-US" altLang="zh-CN" sz="1500" kern="1200" dirty="0" smtClean="0"/>
            <a:t>A</a:t>
          </a:r>
          <a:endParaRPr lang="zh-CN" altLang="en-US" sz="1500" kern="1200" dirty="0"/>
        </a:p>
      </dsp:txBody>
      <dsp:txXfrm>
        <a:off x="6891668" y="96049"/>
        <a:ext cx="916500" cy="598584"/>
      </dsp:txXfrm>
    </dsp:sp>
    <dsp:sp modelId="{CD1A9BDC-3E38-C540-A18A-5D8315CAD7C1}">
      <dsp:nvSpPr>
        <dsp:cNvPr id="0" name=""/>
        <dsp:cNvSpPr/>
      </dsp:nvSpPr>
      <dsp:spPr>
        <a:xfrm>
          <a:off x="6729984" y="713257"/>
          <a:ext cx="619935" cy="254332"/>
        </a:xfrm>
        <a:custGeom>
          <a:avLst/>
          <a:gdLst/>
          <a:ahLst/>
          <a:cxnLst/>
          <a:rect l="0" t="0" r="0" b="0"/>
          <a:pathLst>
            <a:path>
              <a:moveTo>
                <a:pt x="619935" y="0"/>
              </a:moveTo>
              <a:lnTo>
                <a:pt x="619935" y="127166"/>
              </a:lnTo>
              <a:lnTo>
                <a:pt x="0" y="127166"/>
              </a:lnTo>
              <a:lnTo>
                <a:pt x="0" y="254332"/>
              </a:lnTo>
            </a:path>
          </a:pathLst>
        </a:cu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2AAA3718-FED1-2A45-A9C9-ABBC0EF13F06}">
      <dsp:nvSpPr>
        <dsp:cNvPr id="0" name=""/>
        <dsp:cNvSpPr/>
      </dsp:nvSpPr>
      <dsp:spPr>
        <a:xfrm>
          <a:off x="6253110" y="967590"/>
          <a:ext cx="953746" cy="635830"/>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zh-CN" altLang="en-US" sz="1500" kern="1200" dirty="0" smtClean="0"/>
            <a:t>进程</a:t>
          </a:r>
          <a:r>
            <a:rPr lang="en-US" altLang="zh-CN" sz="1500" kern="1200" dirty="0" smtClean="0"/>
            <a:t>A</a:t>
          </a:r>
          <a:endParaRPr lang="zh-CN" altLang="en-US" sz="1500" kern="1200" dirty="0"/>
        </a:p>
      </dsp:txBody>
      <dsp:txXfrm>
        <a:off x="6271733" y="986213"/>
        <a:ext cx="916500" cy="598584"/>
      </dsp:txXfrm>
    </dsp:sp>
    <dsp:sp modelId="{2E73EC94-625A-3941-AAB0-86DD4C1CA394}">
      <dsp:nvSpPr>
        <dsp:cNvPr id="0" name=""/>
        <dsp:cNvSpPr/>
      </dsp:nvSpPr>
      <dsp:spPr>
        <a:xfrm>
          <a:off x="5800081" y="1603421"/>
          <a:ext cx="929902" cy="254332"/>
        </a:xfrm>
        <a:custGeom>
          <a:avLst/>
          <a:gdLst/>
          <a:ahLst/>
          <a:cxnLst/>
          <a:rect l="0" t="0" r="0" b="0"/>
          <a:pathLst>
            <a:path>
              <a:moveTo>
                <a:pt x="929902" y="0"/>
              </a:moveTo>
              <a:lnTo>
                <a:pt x="929902" y="127166"/>
              </a:lnTo>
              <a:lnTo>
                <a:pt x="0" y="127166"/>
              </a:lnTo>
              <a:lnTo>
                <a:pt x="0" y="254332"/>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A387CEEF-066A-404A-9963-BFC6465FF71B}">
      <dsp:nvSpPr>
        <dsp:cNvPr id="0" name=""/>
        <dsp:cNvSpPr/>
      </dsp:nvSpPr>
      <dsp:spPr>
        <a:xfrm>
          <a:off x="5323208" y="1857753"/>
          <a:ext cx="953746" cy="635830"/>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zh-CN" altLang="en-US" sz="1500" kern="1200" dirty="0" smtClean="0"/>
            <a:t>模块</a:t>
          </a:r>
          <a:r>
            <a:rPr lang="en-US" altLang="zh-CN" sz="1500" kern="1200" dirty="0" smtClean="0"/>
            <a:t>A</a:t>
          </a:r>
          <a:endParaRPr lang="zh-CN" altLang="en-US" sz="1500" kern="1200" dirty="0"/>
        </a:p>
      </dsp:txBody>
      <dsp:txXfrm>
        <a:off x="5341831" y="1876376"/>
        <a:ext cx="916500" cy="598584"/>
      </dsp:txXfrm>
    </dsp:sp>
    <dsp:sp modelId="{8F6E22E1-0CE2-1B4C-9563-C7A19FA7F2CB}">
      <dsp:nvSpPr>
        <dsp:cNvPr id="0" name=""/>
        <dsp:cNvSpPr/>
      </dsp:nvSpPr>
      <dsp:spPr>
        <a:xfrm>
          <a:off x="5754361" y="2493584"/>
          <a:ext cx="91440" cy="254332"/>
        </a:xfrm>
        <a:custGeom>
          <a:avLst/>
          <a:gdLst/>
          <a:ahLst/>
          <a:cxnLst/>
          <a:rect l="0" t="0" r="0" b="0"/>
          <a:pathLst>
            <a:path>
              <a:moveTo>
                <a:pt x="45720" y="0"/>
              </a:moveTo>
              <a:lnTo>
                <a:pt x="45720" y="254332"/>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E519CF3E-7896-C647-BBE7-F828CAA01BE4}">
      <dsp:nvSpPr>
        <dsp:cNvPr id="0" name=""/>
        <dsp:cNvSpPr/>
      </dsp:nvSpPr>
      <dsp:spPr>
        <a:xfrm>
          <a:off x="5323208" y="2747916"/>
          <a:ext cx="953746" cy="635830"/>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zh-CN" altLang="en-US" sz="1500" kern="1200" dirty="0" smtClean="0"/>
            <a:t>子包 </a:t>
          </a:r>
          <a:r>
            <a:rPr lang="en-US" altLang="zh-CN" sz="1500" kern="1200" dirty="0" smtClean="0"/>
            <a:t>A</a:t>
          </a:r>
          <a:endParaRPr lang="zh-CN" altLang="en-US" sz="1500" kern="1200" dirty="0"/>
        </a:p>
      </dsp:txBody>
      <dsp:txXfrm>
        <a:off x="5341831" y="2766539"/>
        <a:ext cx="916500" cy="598584"/>
      </dsp:txXfrm>
    </dsp:sp>
    <dsp:sp modelId="{70274060-6753-204B-AADA-0AF517C14B9B}">
      <dsp:nvSpPr>
        <dsp:cNvPr id="0" name=""/>
        <dsp:cNvSpPr/>
      </dsp:nvSpPr>
      <dsp:spPr>
        <a:xfrm>
          <a:off x="5180146" y="3383747"/>
          <a:ext cx="619935" cy="254332"/>
        </a:xfrm>
        <a:custGeom>
          <a:avLst/>
          <a:gdLst/>
          <a:ahLst/>
          <a:cxnLst/>
          <a:rect l="0" t="0" r="0" b="0"/>
          <a:pathLst>
            <a:path>
              <a:moveTo>
                <a:pt x="619935" y="0"/>
              </a:moveTo>
              <a:lnTo>
                <a:pt x="619935" y="127166"/>
              </a:lnTo>
              <a:lnTo>
                <a:pt x="0" y="127166"/>
              </a:lnTo>
              <a:lnTo>
                <a:pt x="0" y="254332"/>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F6A8AA4F-F245-C647-A114-46E488260895}">
      <dsp:nvSpPr>
        <dsp:cNvPr id="0" name=""/>
        <dsp:cNvSpPr/>
      </dsp:nvSpPr>
      <dsp:spPr>
        <a:xfrm>
          <a:off x="4703272" y="3638080"/>
          <a:ext cx="953746" cy="635830"/>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zh-CN" altLang="en-US" sz="1500" kern="1200" dirty="0" smtClean="0"/>
            <a:t>我开发文件</a:t>
          </a:r>
          <a:endParaRPr lang="zh-CN" altLang="en-US" sz="1500" kern="1200" dirty="0"/>
        </a:p>
      </dsp:txBody>
      <dsp:txXfrm>
        <a:off x="4721895" y="3656703"/>
        <a:ext cx="916500" cy="598584"/>
      </dsp:txXfrm>
    </dsp:sp>
    <dsp:sp modelId="{D8B496A6-7728-CE4E-B331-97DABD97AF27}">
      <dsp:nvSpPr>
        <dsp:cNvPr id="0" name=""/>
        <dsp:cNvSpPr/>
      </dsp:nvSpPr>
      <dsp:spPr>
        <a:xfrm>
          <a:off x="5800081" y="3383747"/>
          <a:ext cx="619935" cy="254332"/>
        </a:xfrm>
        <a:custGeom>
          <a:avLst/>
          <a:gdLst/>
          <a:ahLst/>
          <a:cxnLst/>
          <a:rect l="0" t="0" r="0" b="0"/>
          <a:pathLst>
            <a:path>
              <a:moveTo>
                <a:pt x="0" y="0"/>
              </a:moveTo>
              <a:lnTo>
                <a:pt x="0" y="127166"/>
              </a:lnTo>
              <a:lnTo>
                <a:pt x="619935" y="127166"/>
              </a:lnTo>
              <a:lnTo>
                <a:pt x="619935" y="254332"/>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F9774B82-B9FC-B046-8E1F-F4DD38CA4CBF}">
      <dsp:nvSpPr>
        <dsp:cNvPr id="0" name=""/>
        <dsp:cNvSpPr/>
      </dsp:nvSpPr>
      <dsp:spPr>
        <a:xfrm>
          <a:off x="5943143" y="3638080"/>
          <a:ext cx="953746" cy="635830"/>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zh-CN" altLang="en-US" sz="1500" kern="1200" dirty="0" smtClean="0"/>
            <a:t>开源的文件文件</a:t>
          </a:r>
          <a:endParaRPr lang="zh-CN" altLang="en-US" sz="1500" kern="1200" dirty="0"/>
        </a:p>
      </dsp:txBody>
      <dsp:txXfrm>
        <a:off x="5961766" y="3656703"/>
        <a:ext cx="916500" cy="598584"/>
      </dsp:txXfrm>
    </dsp:sp>
    <dsp:sp modelId="{9B0BB7B2-D819-E847-996E-5786F35C17FF}">
      <dsp:nvSpPr>
        <dsp:cNvPr id="0" name=""/>
        <dsp:cNvSpPr/>
      </dsp:nvSpPr>
      <dsp:spPr>
        <a:xfrm>
          <a:off x="6729984" y="1603421"/>
          <a:ext cx="929902" cy="254332"/>
        </a:xfrm>
        <a:custGeom>
          <a:avLst/>
          <a:gdLst/>
          <a:ahLst/>
          <a:cxnLst/>
          <a:rect l="0" t="0" r="0" b="0"/>
          <a:pathLst>
            <a:path>
              <a:moveTo>
                <a:pt x="0" y="0"/>
              </a:moveTo>
              <a:lnTo>
                <a:pt x="0" y="127166"/>
              </a:lnTo>
              <a:lnTo>
                <a:pt x="929902" y="127166"/>
              </a:lnTo>
              <a:lnTo>
                <a:pt x="929902" y="254332"/>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9AA3B974-23DB-C147-B323-F1786CCF1987}">
      <dsp:nvSpPr>
        <dsp:cNvPr id="0" name=""/>
        <dsp:cNvSpPr/>
      </dsp:nvSpPr>
      <dsp:spPr>
        <a:xfrm>
          <a:off x="7183013" y="1857753"/>
          <a:ext cx="953746" cy="635830"/>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zh-CN" altLang="en-US" sz="1500" kern="1200" dirty="0" smtClean="0"/>
            <a:t>模块</a:t>
          </a:r>
          <a:r>
            <a:rPr lang="en-US" altLang="zh-CN" sz="1500" kern="1200" dirty="0" smtClean="0"/>
            <a:t>B</a:t>
          </a:r>
          <a:endParaRPr lang="zh-CN" altLang="en-US" sz="1500" kern="1200" dirty="0"/>
        </a:p>
      </dsp:txBody>
      <dsp:txXfrm>
        <a:off x="7201636" y="1876376"/>
        <a:ext cx="916500" cy="598584"/>
      </dsp:txXfrm>
    </dsp:sp>
    <dsp:sp modelId="{6A800D27-0059-3940-B27C-677E6AE6206C}">
      <dsp:nvSpPr>
        <dsp:cNvPr id="0" name=""/>
        <dsp:cNvSpPr/>
      </dsp:nvSpPr>
      <dsp:spPr>
        <a:xfrm>
          <a:off x="7039951" y="2493584"/>
          <a:ext cx="619935" cy="254332"/>
        </a:xfrm>
        <a:custGeom>
          <a:avLst/>
          <a:gdLst/>
          <a:ahLst/>
          <a:cxnLst/>
          <a:rect l="0" t="0" r="0" b="0"/>
          <a:pathLst>
            <a:path>
              <a:moveTo>
                <a:pt x="619935" y="0"/>
              </a:moveTo>
              <a:lnTo>
                <a:pt x="619935" y="127166"/>
              </a:lnTo>
              <a:lnTo>
                <a:pt x="0" y="127166"/>
              </a:lnTo>
              <a:lnTo>
                <a:pt x="0" y="254332"/>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93EDCCAD-77F7-8D40-B266-098B6442209D}">
      <dsp:nvSpPr>
        <dsp:cNvPr id="0" name=""/>
        <dsp:cNvSpPr/>
      </dsp:nvSpPr>
      <dsp:spPr>
        <a:xfrm>
          <a:off x="6563078" y="2747916"/>
          <a:ext cx="953746" cy="635830"/>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zh-CN" altLang="en-US" sz="1500" kern="1200" dirty="0" smtClean="0"/>
            <a:t>我开发的包 </a:t>
          </a:r>
          <a:r>
            <a:rPr lang="en-US" altLang="zh-CN" sz="1500" kern="1200" dirty="0" smtClean="0"/>
            <a:t>B</a:t>
          </a:r>
          <a:endParaRPr lang="zh-CN" altLang="en-US" sz="1500" kern="1200" dirty="0"/>
        </a:p>
      </dsp:txBody>
      <dsp:txXfrm>
        <a:off x="6581701" y="2766539"/>
        <a:ext cx="916500" cy="598584"/>
      </dsp:txXfrm>
    </dsp:sp>
    <dsp:sp modelId="{348F8370-6581-CD41-93F0-523B0DF1D3C4}">
      <dsp:nvSpPr>
        <dsp:cNvPr id="0" name=""/>
        <dsp:cNvSpPr/>
      </dsp:nvSpPr>
      <dsp:spPr>
        <a:xfrm>
          <a:off x="7659886" y="2493584"/>
          <a:ext cx="619935" cy="254332"/>
        </a:xfrm>
        <a:custGeom>
          <a:avLst/>
          <a:gdLst/>
          <a:ahLst/>
          <a:cxnLst/>
          <a:rect l="0" t="0" r="0" b="0"/>
          <a:pathLst>
            <a:path>
              <a:moveTo>
                <a:pt x="0" y="0"/>
              </a:moveTo>
              <a:lnTo>
                <a:pt x="0" y="127166"/>
              </a:lnTo>
              <a:lnTo>
                <a:pt x="619935" y="127166"/>
              </a:lnTo>
              <a:lnTo>
                <a:pt x="619935" y="254332"/>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2325643C-6E33-3540-A11E-518E20F33BC9}">
      <dsp:nvSpPr>
        <dsp:cNvPr id="0" name=""/>
        <dsp:cNvSpPr/>
      </dsp:nvSpPr>
      <dsp:spPr>
        <a:xfrm>
          <a:off x="7802948" y="2747916"/>
          <a:ext cx="953746" cy="635830"/>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zh-CN" altLang="en-US" sz="1500" kern="1200" dirty="0" smtClean="0"/>
            <a:t>开源的包</a:t>
          </a:r>
          <a:r>
            <a:rPr lang="en-US" altLang="zh-CN" sz="1500" kern="1200" dirty="0" smtClean="0"/>
            <a:t>C</a:t>
          </a:r>
          <a:endParaRPr lang="zh-CN" altLang="en-US" sz="1500" kern="1200" dirty="0"/>
        </a:p>
      </dsp:txBody>
      <dsp:txXfrm>
        <a:off x="7821571" y="2766539"/>
        <a:ext cx="916500" cy="598584"/>
      </dsp:txXfrm>
    </dsp:sp>
    <dsp:sp modelId="{2D30497B-0032-3145-9767-B50FC44F2F2F}">
      <dsp:nvSpPr>
        <dsp:cNvPr id="0" name=""/>
        <dsp:cNvSpPr/>
      </dsp:nvSpPr>
      <dsp:spPr>
        <a:xfrm>
          <a:off x="7349919" y="713257"/>
          <a:ext cx="619935" cy="254332"/>
        </a:xfrm>
        <a:custGeom>
          <a:avLst/>
          <a:gdLst/>
          <a:ahLst/>
          <a:cxnLst/>
          <a:rect l="0" t="0" r="0" b="0"/>
          <a:pathLst>
            <a:path>
              <a:moveTo>
                <a:pt x="0" y="0"/>
              </a:moveTo>
              <a:lnTo>
                <a:pt x="0" y="127166"/>
              </a:lnTo>
              <a:lnTo>
                <a:pt x="619935" y="127166"/>
              </a:lnTo>
              <a:lnTo>
                <a:pt x="619935" y="254332"/>
              </a:lnTo>
            </a:path>
          </a:pathLst>
        </a:cu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776F4FF5-DF0F-434F-A8FA-EB8D6F0D63BE}">
      <dsp:nvSpPr>
        <dsp:cNvPr id="0" name=""/>
        <dsp:cNvSpPr/>
      </dsp:nvSpPr>
      <dsp:spPr>
        <a:xfrm>
          <a:off x="7492981" y="967590"/>
          <a:ext cx="953746" cy="635830"/>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zh-CN" altLang="en-US" sz="1500" kern="1200" dirty="0" smtClean="0"/>
            <a:t>进程</a:t>
          </a:r>
          <a:r>
            <a:rPr lang="en-US" altLang="zh-CN" sz="1500" kern="1200" dirty="0" smtClean="0"/>
            <a:t>B</a:t>
          </a:r>
          <a:endParaRPr lang="zh-CN" altLang="en-US" sz="1500" kern="1200" dirty="0"/>
        </a:p>
      </dsp:txBody>
      <dsp:txXfrm>
        <a:off x="7511604" y="986213"/>
        <a:ext cx="916500" cy="598584"/>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600AA3-00EC-E545-9C90-F10AC6610E9B}" type="datetimeFigureOut">
              <a:rPr kumimoji="1" lang="zh-CN" altLang="en-US" smtClean="0"/>
              <a:t>2021/6/30</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97A815-5314-2545-B498-0CF49B129883}" type="slidenum">
              <a:rPr kumimoji="1" lang="zh-CN" altLang="en-US" smtClean="0"/>
              <a:t>‹#›</a:t>
            </a:fld>
            <a:endParaRPr kumimoji="1" lang="zh-CN" altLang="en-US"/>
          </a:p>
        </p:txBody>
      </p:sp>
    </p:spTree>
    <p:extLst>
      <p:ext uri="{BB962C8B-B14F-4D97-AF65-F5344CB8AC3E}">
        <p14:creationId xmlns:p14="http://schemas.microsoft.com/office/powerpoint/2010/main" val="18669721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9baafe93df_0_4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9baafe93df_0_4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62743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smtClean="0"/>
              <a:t>单击此处编辑母版标题样式</a:t>
            </a:r>
            <a:endParaRPr kumimoji="1"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smtClean="0"/>
              <a:t>单击此处编辑母版副标题样式</a:t>
            </a:r>
            <a:endParaRPr kumimoji="1" lang="zh-CN" altLang="en-US"/>
          </a:p>
        </p:txBody>
      </p:sp>
      <p:sp>
        <p:nvSpPr>
          <p:cNvPr id="4" name="日期占位符 3"/>
          <p:cNvSpPr>
            <a:spLocks noGrp="1"/>
          </p:cNvSpPr>
          <p:nvPr>
            <p:ph type="dt" sz="half" idx="10"/>
          </p:nvPr>
        </p:nvSpPr>
        <p:spPr/>
        <p:txBody>
          <a:bodyPr/>
          <a:lstStyle/>
          <a:p>
            <a:fld id="{44B1764D-F6A0-314D-81BE-09E14B8A7F0A}" type="datetimeFigureOut">
              <a:rPr kumimoji="1" lang="zh-CN" altLang="en-US" smtClean="0"/>
              <a:t>2021/6/30</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73A15F0F-938B-044E-BE7E-6E781D8FE7F3}" type="slidenum">
              <a:rPr kumimoji="1" lang="zh-CN" altLang="en-US" smtClean="0"/>
              <a:t>‹#›</a:t>
            </a:fld>
            <a:endParaRPr kumimoji="1" lang="zh-CN" altLang="en-US"/>
          </a:p>
        </p:txBody>
      </p:sp>
    </p:spTree>
    <p:extLst>
      <p:ext uri="{BB962C8B-B14F-4D97-AF65-F5344CB8AC3E}">
        <p14:creationId xmlns:p14="http://schemas.microsoft.com/office/powerpoint/2010/main" val="8862467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44B1764D-F6A0-314D-81BE-09E14B8A7F0A}" type="datetimeFigureOut">
              <a:rPr kumimoji="1" lang="zh-CN" altLang="en-US" smtClean="0"/>
              <a:t>2021/6/30</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73A15F0F-938B-044E-BE7E-6E781D8FE7F3}" type="slidenum">
              <a:rPr kumimoji="1" lang="zh-CN" altLang="en-US" smtClean="0"/>
              <a:t>‹#›</a:t>
            </a:fld>
            <a:endParaRPr kumimoji="1" lang="zh-CN" altLang="en-US"/>
          </a:p>
        </p:txBody>
      </p:sp>
    </p:spTree>
    <p:extLst>
      <p:ext uri="{BB962C8B-B14F-4D97-AF65-F5344CB8AC3E}">
        <p14:creationId xmlns:p14="http://schemas.microsoft.com/office/powerpoint/2010/main" val="11332632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a:xfrm>
            <a:off x="838200" y="365125"/>
            <a:ext cx="7734300" cy="5811838"/>
          </a:xfrm>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44B1764D-F6A0-314D-81BE-09E14B8A7F0A}" type="datetimeFigureOut">
              <a:rPr kumimoji="1" lang="zh-CN" altLang="en-US" smtClean="0"/>
              <a:t>2021/6/30</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73A15F0F-938B-044E-BE7E-6E781D8FE7F3}" type="slidenum">
              <a:rPr kumimoji="1" lang="zh-CN" altLang="en-US" smtClean="0"/>
              <a:t>‹#›</a:t>
            </a:fld>
            <a:endParaRPr kumimoji="1" lang="zh-CN" altLang="en-US"/>
          </a:p>
        </p:txBody>
      </p:sp>
    </p:spTree>
    <p:extLst>
      <p:ext uri="{BB962C8B-B14F-4D97-AF65-F5344CB8AC3E}">
        <p14:creationId xmlns:p14="http://schemas.microsoft.com/office/powerpoint/2010/main" val="7233304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slid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514641" y="1858265"/>
            <a:ext cx="9182400" cy="2376400"/>
          </a:xfrm>
          <a:prstGeom prst="rect">
            <a:avLst/>
          </a:prstGeom>
        </p:spPr>
        <p:txBody>
          <a:bodyPr spcFirstLastPara="1" wrap="square" lIns="91425" tIns="91425" rIns="91425" bIns="91425" anchor="b" anchorCtr="0">
            <a:noAutofit/>
          </a:bodyPr>
          <a:lstStyle>
            <a:lvl1pPr lvl="0" algn="r" rtl="0">
              <a:spcBef>
                <a:spcPts val="0"/>
              </a:spcBef>
              <a:spcAft>
                <a:spcPts val="0"/>
              </a:spcAft>
              <a:buSzPts val="6000"/>
              <a:buNone/>
              <a:defRPr sz="6400"/>
            </a:lvl1pPr>
            <a:lvl2pPr lvl="1" rtl="0">
              <a:spcBef>
                <a:spcPts val="0"/>
              </a:spcBef>
              <a:spcAft>
                <a:spcPts val="0"/>
              </a:spcAft>
              <a:buSzPts val="5200"/>
              <a:buNone/>
              <a:defRPr sz="6933"/>
            </a:lvl2pPr>
            <a:lvl3pPr lvl="2" rtl="0">
              <a:spcBef>
                <a:spcPts val="0"/>
              </a:spcBef>
              <a:spcAft>
                <a:spcPts val="0"/>
              </a:spcAft>
              <a:buSzPts val="5200"/>
              <a:buNone/>
              <a:defRPr sz="6933"/>
            </a:lvl3pPr>
            <a:lvl4pPr lvl="3" rtl="0">
              <a:spcBef>
                <a:spcPts val="0"/>
              </a:spcBef>
              <a:spcAft>
                <a:spcPts val="0"/>
              </a:spcAft>
              <a:buSzPts val="5200"/>
              <a:buNone/>
              <a:defRPr sz="6933"/>
            </a:lvl4pPr>
            <a:lvl5pPr lvl="4" rtl="0">
              <a:spcBef>
                <a:spcPts val="0"/>
              </a:spcBef>
              <a:spcAft>
                <a:spcPts val="0"/>
              </a:spcAft>
              <a:buSzPts val="5200"/>
              <a:buNone/>
              <a:defRPr sz="6933"/>
            </a:lvl5pPr>
            <a:lvl6pPr lvl="5" rtl="0">
              <a:spcBef>
                <a:spcPts val="0"/>
              </a:spcBef>
              <a:spcAft>
                <a:spcPts val="0"/>
              </a:spcAft>
              <a:buSzPts val="5200"/>
              <a:buNone/>
              <a:defRPr sz="6933"/>
            </a:lvl6pPr>
            <a:lvl7pPr lvl="6" rtl="0">
              <a:spcBef>
                <a:spcPts val="0"/>
              </a:spcBef>
              <a:spcAft>
                <a:spcPts val="0"/>
              </a:spcAft>
              <a:buSzPts val="5200"/>
              <a:buNone/>
              <a:defRPr sz="6933"/>
            </a:lvl7pPr>
            <a:lvl8pPr lvl="7" rtl="0">
              <a:spcBef>
                <a:spcPts val="0"/>
              </a:spcBef>
              <a:spcAft>
                <a:spcPts val="0"/>
              </a:spcAft>
              <a:buSzPts val="5200"/>
              <a:buNone/>
              <a:defRPr sz="6933"/>
            </a:lvl8pPr>
            <a:lvl9pPr lvl="8" rtl="0">
              <a:spcBef>
                <a:spcPts val="0"/>
              </a:spcBef>
              <a:spcAft>
                <a:spcPts val="0"/>
              </a:spcAft>
              <a:buSzPts val="5200"/>
              <a:buNone/>
              <a:defRPr sz="6933"/>
            </a:lvl9pPr>
          </a:lstStyle>
          <a:p>
            <a:endParaRPr/>
          </a:p>
        </p:txBody>
      </p:sp>
      <p:sp>
        <p:nvSpPr>
          <p:cNvPr id="10" name="Google Shape;10;p2"/>
          <p:cNvSpPr txBox="1">
            <a:spLocks noGrp="1"/>
          </p:cNvSpPr>
          <p:nvPr>
            <p:ph type="subTitle" idx="1"/>
          </p:nvPr>
        </p:nvSpPr>
        <p:spPr>
          <a:xfrm>
            <a:off x="4894241" y="3911363"/>
            <a:ext cx="5802800" cy="9560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1200"/>
              <a:buFont typeface="Roboto Condensed Light"/>
              <a:buNone/>
              <a:defRPr sz="1867">
                <a:latin typeface="Roboto Condensed Light"/>
                <a:ea typeface="Roboto Condensed Light"/>
                <a:cs typeface="Roboto Condensed Light"/>
                <a:sym typeface="Roboto Condensed Light"/>
              </a:defRPr>
            </a:lvl1pPr>
            <a:lvl2pPr lvl="1" algn="r" rtl="0">
              <a:lnSpc>
                <a:spcPct val="100000"/>
              </a:lnSpc>
              <a:spcBef>
                <a:spcPts val="0"/>
              </a:spcBef>
              <a:spcAft>
                <a:spcPts val="0"/>
              </a:spcAft>
              <a:buSzPts val="2800"/>
              <a:buNone/>
              <a:defRPr sz="3733"/>
            </a:lvl2pPr>
            <a:lvl3pPr lvl="2" algn="r" rtl="0">
              <a:lnSpc>
                <a:spcPct val="100000"/>
              </a:lnSpc>
              <a:spcBef>
                <a:spcPts val="0"/>
              </a:spcBef>
              <a:spcAft>
                <a:spcPts val="0"/>
              </a:spcAft>
              <a:buSzPts val="2800"/>
              <a:buNone/>
              <a:defRPr sz="3733"/>
            </a:lvl3pPr>
            <a:lvl4pPr lvl="3" algn="r" rtl="0">
              <a:lnSpc>
                <a:spcPct val="100000"/>
              </a:lnSpc>
              <a:spcBef>
                <a:spcPts val="0"/>
              </a:spcBef>
              <a:spcAft>
                <a:spcPts val="0"/>
              </a:spcAft>
              <a:buSzPts val="2800"/>
              <a:buNone/>
              <a:defRPr sz="3733"/>
            </a:lvl4pPr>
            <a:lvl5pPr lvl="4" algn="r" rtl="0">
              <a:lnSpc>
                <a:spcPct val="100000"/>
              </a:lnSpc>
              <a:spcBef>
                <a:spcPts val="0"/>
              </a:spcBef>
              <a:spcAft>
                <a:spcPts val="0"/>
              </a:spcAft>
              <a:buSzPts val="2800"/>
              <a:buNone/>
              <a:defRPr sz="3733"/>
            </a:lvl5pPr>
            <a:lvl6pPr lvl="5" algn="r" rtl="0">
              <a:lnSpc>
                <a:spcPct val="100000"/>
              </a:lnSpc>
              <a:spcBef>
                <a:spcPts val="0"/>
              </a:spcBef>
              <a:spcAft>
                <a:spcPts val="0"/>
              </a:spcAft>
              <a:buSzPts val="2800"/>
              <a:buNone/>
              <a:defRPr sz="3733"/>
            </a:lvl6pPr>
            <a:lvl7pPr lvl="6" algn="r" rtl="0">
              <a:lnSpc>
                <a:spcPct val="100000"/>
              </a:lnSpc>
              <a:spcBef>
                <a:spcPts val="0"/>
              </a:spcBef>
              <a:spcAft>
                <a:spcPts val="0"/>
              </a:spcAft>
              <a:buSzPts val="2800"/>
              <a:buNone/>
              <a:defRPr sz="3733"/>
            </a:lvl7pPr>
            <a:lvl8pPr lvl="7" algn="r" rtl="0">
              <a:lnSpc>
                <a:spcPct val="100000"/>
              </a:lnSpc>
              <a:spcBef>
                <a:spcPts val="0"/>
              </a:spcBef>
              <a:spcAft>
                <a:spcPts val="0"/>
              </a:spcAft>
              <a:buSzPts val="2800"/>
              <a:buNone/>
              <a:defRPr sz="3733"/>
            </a:lvl8pPr>
            <a:lvl9pPr lvl="8" algn="r" rtl="0">
              <a:lnSpc>
                <a:spcPct val="100000"/>
              </a:lnSpc>
              <a:spcBef>
                <a:spcPts val="0"/>
              </a:spcBef>
              <a:spcAft>
                <a:spcPts val="0"/>
              </a:spcAft>
              <a:buSzPts val="2800"/>
              <a:buNone/>
              <a:defRPr sz="3733"/>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bg>
      <p:bgPr>
        <a:blipFill>
          <a:blip r:embed="rId2">
            <a:alphaModFix/>
          </a:blip>
          <a:stretch>
            <a:fillRect/>
          </a:stretch>
        </a:blip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flipH="1">
            <a:off x="1530200" y="4113533"/>
            <a:ext cx="6674000" cy="1362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3600"/>
              <a:buNone/>
              <a:defRPr sz="4800"/>
            </a:lvl1pPr>
            <a:lvl2pPr lvl="1" rtl="0">
              <a:spcBef>
                <a:spcPts val="0"/>
              </a:spcBef>
              <a:spcAft>
                <a:spcPts val="0"/>
              </a:spcAft>
              <a:buClr>
                <a:srgbClr val="FFFFFF"/>
              </a:buClr>
              <a:buSzPts val="6500"/>
              <a:buNone/>
              <a:defRPr sz="8666">
                <a:solidFill>
                  <a:srgbClr val="FFFFFF"/>
                </a:solidFill>
              </a:defRPr>
            </a:lvl2pPr>
            <a:lvl3pPr lvl="2" rtl="0">
              <a:spcBef>
                <a:spcPts val="0"/>
              </a:spcBef>
              <a:spcAft>
                <a:spcPts val="0"/>
              </a:spcAft>
              <a:buClr>
                <a:srgbClr val="FFFFFF"/>
              </a:buClr>
              <a:buSzPts val="6500"/>
              <a:buNone/>
              <a:defRPr sz="8666">
                <a:solidFill>
                  <a:srgbClr val="FFFFFF"/>
                </a:solidFill>
              </a:defRPr>
            </a:lvl3pPr>
            <a:lvl4pPr lvl="3" rtl="0">
              <a:spcBef>
                <a:spcPts val="0"/>
              </a:spcBef>
              <a:spcAft>
                <a:spcPts val="0"/>
              </a:spcAft>
              <a:buClr>
                <a:srgbClr val="FFFFFF"/>
              </a:buClr>
              <a:buSzPts val="6500"/>
              <a:buNone/>
              <a:defRPr sz="8666">
                <a:solidFill>
                  <a:srgbClr val="FFFFFF"/>
                </a:solidFill>
              </a:defRPr>
            </a:lvl4pPr>
            <a:lvl5pPr lvl="4" rtl="0">
              <a:spcBef>
                <a:spcPts val="0"/>
              </a:spcBef>
              <a:spcAft>
                <a:spcPts val="0"/>
              </a:spcAft>
              <a:buClr>
                <a:srgbClr val="FFFFFF"/>
              </a:buClr>
              <a:buSzPts val="6500"/>
              <a:buNone/>
              <a:defRPr sz="8666">
                <a:solidFill>
                  <a:srgbClr val="FFFFFF"/>
                </a:solidFill>
              </a:defRPr>
            </a:lvl5pPr>
            <a:lvl6pPr lvl="5" rtl="0">
              <a:spcBef>
                <a:spcPts val="0"/>
              </a:spcBef>
              <a:spcAft>
                <a:spcPts val="0"/>
              </a:spcAft>
              <a:buClr>
                <a:srgbClr val="FFFFFF"/>
              </a:buClr>
              <a:buSzPts val="6500"/>
              <a:buNone/>
              <a:defRPr sz="8666">
                <a:solidFill>
                  <a:srgbClr val="FFFFFF"/>
                </a:solidFill>
              </a:defRPr>
            </a:lvl6pPr>
            <a:lvl7pPr lvl="6" rtl="0">
              <a:spcBef>
                <a:spcPts val="0"/>
              </a:spcBef>
              <a:spcAft>
                <a:spcPts val="0"/>
              </a:spcAft>
              <a:buClr>
                <a:srgbClr val="FFFFFF"/>
              </a:buClr>
              <a:buSzPts val="6500"/>
              <a:buNone/>
              <a:defRPr sz="8666">
                <a:solidFill>
                  <a:srgbClr val="FFFFFF"/>
                </a:solidFill>
              </a:defRPr>
            </a:lvl7pPr>
            <a:lvl8pPr lvl="7" rtl="0">
              <a:spcBef>
                <a:spcPts val="0"/>
              </a:spcBef>
              <a:spcAft>
                <a:spcPts val="0"/>
              </a:spcAft>
              <a:buClr>
                <a:srgbClr val="FFFFFF"/>
              </a:buClr>
              <a:buSzPts val="6500"/>
              <a:buNone/>
              <a:defRPr sz="8666">
                <a:solidFill>
                  <a:srgbClr val="FFFFFF"/>
                </a:solidFill>
              </a:defRPr>
            </a:lvl8pPr>
            <a:lvl9pPr lvl="8" rtl="0">
              <a:spcBef>
                <a:spcPts val="0"/>
              </a:spcBef>
              <a:spcAft>
                <a:spcPts val="0"/>
              </a:spcAft>
              <a:buClr>
                <a:srgbClr val="FFFFFF"/>
              </a:buClr>
              <a:buSzPts val="6500"/>
              <a:buNone/>
              <a:defRPr sz="8666">
                <a:solidFill>
                  <a:srgbClr val="FFFFFF"/>
                </a:solidFill>
              </a:defRPr>
            </a:lvl9pPr>
          </a:lstStyle>
          <a:p>
            <a:endParaRPr/>
          </a:p>
        </p:txBody>
      </p:sp>
      <p:sp>
        <p:nvSpPr>
          <p:cNvPr id="13" name="Google Shape;13;p3"/>
          <p:cNvSpPr txBox="1">
            <a:spLocks noGrp="1"/>
          </p:cNvSpPr>
          <p:nvPr>
            <p:ph type="title" idx="2" hasCustomPrompt="1"/>
          </p:nvPr>
        </p:nvSpPr>
        <p:spPr>
          <a:xfrm flipH="1">
            <a:off x="1530105" y="3098467"/>
            <a:ext cx="3972400" cy="10060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9600"/>
              <a:buNone/>
              <a:defRPr sz="12800"/>
            </a:lvl1pPr>
            <a:lvl2pPr lvl="1"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14" name="Google Shape;14;p3"/>
          <p:cNvSpPr txBox="1">
            <a:spLocks noGrp="1"/>
          </p:cNvSpPr>
          <p:nvPr>
            <p:ph type="subTitle" idx="1"/>
          </p:nvPr>
        </p:nvSpPr>
        <p:spPr>
          <a:xfrm>
            <a:off x="1530100" y="5371945"/>
            <a:ext cx="5633200" cy="71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867"/>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type="titleOnly">
  <p:cSld name="Title only">
    <p:bg>
      <p:bgPr>
        <a:blipFill>
          <a:blip r:embed="rId2">
            <a:alphaModFix/>
          </a:blip>
          <a:stretch>
            <a:fillRect/>
          </a:stretch>
        </a:blipFill>
        <a:effectLst/>
      </p:bgPr>
    </p:bg>
    <p:spTree>
      <p:nvGrpSpPr>
        <p:cNvPr id="1" name="Shape 24"/>
        <p:cNvGrpSpPr/>
        <p:nvPr/>
      </p:nvGrpSpPr>
      <p:grpSpPr>
        <a:xfrm>
          <a:off x="0" y="0"/>
          <a:ext cx="0" cy="0"/>
          <a:chOff x="0" y="0"/>
          <a:chExt cx="0" cy="0"/>
        </a:xfrm>
      </p:grpSpPr>
      <p:sp>
        <p:nvSpPr>
          <p:cNvPr id="25" name="Google Shape;25;p6"/>
          <p:cNvSpPr txBox="1">
            <a:spLocks noGrp="1"/>
          </p:cNvSpPr>
          <p:nvPr>
            <p:ph type="ctrTitle"/>
          </p:nvPr>
        </p:nvSpPr>
        <p:spPr>
          <a:xfrm>
            <a:off x="2619801" y="470467"/>
            <a:ext cx="6952400" cy="1261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3200"/>
            </a:lvl1pPr>
            <a:lvl2pPr lvl="1" algn="r" rtl="0">
              <a:spcBef>
                <a:spcPts val="0"/>
              </a:spcBef>
              <a:spcAft>
                <a:spcPts val="0"/>
              </a:spcAft>
              <a:buSzPts val="2400"/>
              <a:buNone/>
              <a:defRPr sz="3200"/>
            </a:lvl2pPr>
            <a:lvl3pPr lvl="2" algn="r" rtl="0">
              <a:spcBef>
                <a:spcPts val="0"/>
              </a:spcBef>
              <a:spcAft>
                <a:spcPts val="0"/>
              </a:spcAft>
              <a:buSzPts val="2400"/>
              <a:buNone/>
              <a:defRPr sz="3200"/>
            </a:lvl3pPr>
            <a:lvl4pPr lvl="3" algn="r" rtl="0">
              <a:spcBef>
                <a:spcPts val="0"/>
              </a:spcBef>
              <a:spcAft>
                <a:spcPts val="0"/>
              </a:spcAft>
              <a:buSzPts val="2400"/>
              <a:buNone/>
              <a:defRPr sz="3200"/>
            </a:lvl4pPr>
            <a:lvl5pPr lvl="4" algn="r" rtl="0">
              <a:spcBef>
                <a:spcPts val="0"/>
              </a:spcBef>
              <a:spcAft>
                <a:spcPts val="0"/>
              </a:spcAft>
              <a:buSzPts val="2400"/>
              <a:buNone/>
              <a:defRPr sz="3200"/>
            </a:lvl5pPr>
            <a:lvl6pPr lvl="5" algn="r" rtl="0">
              <a:spcBef>
                <a:spcPts val="0"/>
              </a:spcBef>
              <a:spcAft>
                <a:spcPts val="0"/>
              </a:spcAft>
              <a:buSzPts val="2400"/>
              <a:buNone/>
              <a:defRPr sz="3200"/>
            </a:lvl6pPr>
            <a:lvl7pPr lvl="6" algn="r" rtl="0">
              <a:spcBef>
                <a:spcPts val="0"/>
              </a:spcBef>
              <a:spcAft>
                <a:spcPts val="0"/>
              </a:spcAft>
              <a:buSzPts val="2400"/>
              <a:buNone/>
              <a:defRPr sz="3200"/>
            </a:lvl7pPr>
            <a:lvl8pPr lvl="7" algn="r" rtl="0">
              <a:spcBef>
                <a:spcPts val="0"/>
              </a:spcBef>
              <a:spcAft>
                <a:spcPts val="0"/>
              </a:spcAft>
              <a:buSzPts val="2400"/>
              <a:buNone/>
              <a:defRPr sz="3200"/>
            </a:lvl8pPr>
            <a:lvl9pPr lvl="8" algn="r" rtl="0">
              <a:spcBef>
                <a:spcPts val="0"/>
              </a:spcBef>
              <a:spcAft>
                <a:spcPts val="0"/>
              </a:spcAft>
              <a:buSzPts val="2400"/>
              <a:buNone/>
              <a:defRPr sz="3200"/>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One column text">
  <p:cSld name="One column text">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7"/>
          <p:cNvSpPr txBox="1">
            <a:spLocks noGrp="1"/>
          </p:cNvSpPr>
          <p:nvPr>
            <p:ph type="ctrTitle"/>
          </p:nvPr>
        </p:nvSpPr>
        <p:spPr>
          <a:xfrm>
            <a:off x="3517800" y="501997"/>
            <a:ext cx="5156400" cy="2738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800"/>
              <a:buNone/>
              <a:defRPr/>
            </a:lvl1pPr>
            <a:lvl2pPr lvl="1" rtl="0">
              <a:spcBef>
                <a:spcPts val="0"/>
              </a:spcBef>
              <a:spcAft>
                <a:spcPts val="0"/>
              </a:spcAft>
              <a:buClr>
                <a:srgbClr val="000000"/>
              </a:buClr>
              <a:buSzPts val="1600"/>
              <a:buNone/>
              <a:defRPr sz="2133">
                <a:solidFill>
                  <a:srgbClr val="000000"/>
                </a:solidFill>
              </a:defRPr>
            </a:lvl2pPr>
            <a:lvl3pPr lvl="2" rtl="0">
              <a:spcBef>
                <a:spcPts val="0"/>
              </a:spcBef>
              <a:spcAft>
                <a:spcPts val="0"/>
              </a:spcAft>
              <a:buClr>
                <a:srgbClr val="000000"/>
              </a:buClr>
              <a:buSzPts val="1600"/>
              <a:buNone/>
              <a:defRPr sz="2133">
                <a:solidFill>
                  <a:srgbClr val="000000"/>
                </a:solidFill>
              </a:defRPr>
            </a:lvl3pPr>
            <a:lvl4pPr lvl="3" rtl="0">
              <a:spcBef>
                <a:spcPts val="0"/>
              </a:spcBef>
              <a:spcAft>
                <a:spcPts val="0"/>
              </a:spcAft>
              <a:buClr>
                <a:srgbClr val="000000"/>
              </a:buClr>
              <a:buSzPts val="1600"/>
              <a:buNone/>
              <a:defRPr sz="2133">
                <a:solidFill>
                  <a:srgbClr val="000000"/>
                </a:solidFill>
              </a:defRPr>
            </a:lvl4pPr>
            <a:lvl5pPr lvl="4" rtl="0">
              <a:spcBef>
                <a:spcPts val="0"/>
              </a:spcBef>
              <a:spcAft>
                <a:spcPts val="0"/>
              </a:spcAft>
              <a:buClr>
                <a:srgbClr val="000000"/>
              </a:buClr>
              <a:buSzPts val="1600"/>
              <a:buNone/>
              <a:defRPr sz="2133">
                <a:solidFill>
                  <a:srgbClr val="000000"/>
                </a:solidFill>
              </a:defRPr>
            </a:lvl5pPr>
            <a:lvl6pPr lvl="5" rtl="0">
              <a:spcBef>
                <a:spcPts val="0"/>
              </a:spcBef>
              <a:spcAft>
                <a:spcPts val="0"/>
              </a:spcAft>
              <a:buClr>
                <a:srgbClr val="000000"/>
              </a:buClr>
              <a:buSzPts val="1600"/>
              <a:buNone/>
              <a:defRPr sz="2133">
                <a:solidFill>
                  <a:srgbClr val="000000"/>
                </a:solidFill>
              </a:defRPr>
            </a:lvl6pPr>
            <a:lvl7pPr lvl="6" rtl="0">
              <a:spcBef>
                <a:spcPts val="0"/>
              </a:spcBef>
              <a:spcAft>
                <a:spcPts val="0"/>
              </a:spcAft>
              <a:buClr>
                <a:srgbClr val="000000"/>
              </a:buClr>
              <a:buSzPts val="1600"/>
              <a:buNone/>
              <a:defRPr sz="2133">
                <a:solidFill>
                  <a:srgbClr val="000000"/>
                </a:solidFill>
              </a:defRPr>
            </a:lvl7pPr>
            <a:lvl8pPr lvl="7" rtl="0">
              <a:spcBef>
                <a:spcPts val="0"/>
              </a:spcBef>
              <a:spcAft>
                <a:spcPts val="0"/>
              </a:spcAft>
              <a:buClr>
                <a:srgbClr val="000000"/>
              </a:buClr>
              <a:buSzPts val="1600"/>
              <a:buNone/>
              <a:defRPr sz="2133">
                <a:solidFill>
                  <a:srgbClr val="000000"/>
                </a:solidFill>
              </a:defRPr>
            </a:lvl8pPr>
            <a:lvl9pPr lvl="8" rtl="0">
              <a:spcBef>
                <a:spcPts val="0"/>
              </a:spcBef>
              <a:spcAft>
                <a:spcPts val="0"/>
              </a:spcAft>
              <a:buClr>
                <a:srgbClr val="000000"/>
              </a:buClr>
              <a:buSzPts val="1600"/>
              <a:buNone/>
              <a:defRPr sz="2133">
                <a:solidFill>
                  <a:srgbClr val="000000"/>
                </a:solidFill>
              </a:defRPr>
            </a:lvl9pPr>
          </a:lstStyle>
          <a:p>
            <a:endParaRPr/>
          </a:p>
        </p:txBody>
      </p:sp>
      <p:sp>
        <p:nvSpPr>
          <p:cNvPr id="28" name="Google Shape;28;p7"/>
          <p:cNvSpPr txBox="1">
            <a:spLocks noGrp="1"/>
          </p:cNvSpPr>
          <p:nvPr>
            <p:ph type="subTitle" idx="1"/>
          </p:nvPr>
        </p:nvSpPr>
        <p:spPr>
          <a:xfrm>
            <a:off x="3440300" y="3085633"/>
            <a:ext cx="5311200" cy="142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867"/>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aption">
  <p:cSld name="Caption">
    <p:bg>
      <p:bgPr>
        <a:blipFill>
          <a:blip r:embed="rId2">
            <a:alphaModFix/>
          </a:blip>
          <a:stretch>
            <a:fillRect/>
          </a:stretch>
        </a:blipFill>
        <a:effectLst/>
      </p:bgPr>
    </p:bg>
    <p:spTree>
      <p:nvGrpSpPr>
        <p:cNvPr id="1" name="Shape 35"/>
        <p:cNvGrpSpPr/>
        <p:nvPr/>
      </p:nvGrpSpPr>
      <p:grpSpPr>
        <a:xfrm>
          <a:off x="0" y="0"/>
          <a:ext cx="0" cy="0"/>
          <a:chOff x="0" y="0"/>
          <a:chExt cx="0" cy="0"/>
        </a:xfrm>
      </p:grpSpPr>
      <p:sp>
        <p:nvSpPr>
          <p:cNvPr id="36" name="Google Shape;36;p10"/>
          <p:cNvSpPr txBox="1">
            <a:spLocks noGrp="1"/>
          </p:cNvSpPr>
          <p:nvPr>
            <p:ph type="ctrTitle"/>
          </p:nvPr>
        </p:nvSpPr>
        <p:spPr>
          <a:xfrm flipH="1">
            <a:off x="927233" y="2019300"/>
            <a:ext cx="4746400" cy="1040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800"/>
              <a:buNone/>
              <a:defRPr/>
            </a:lvl1pPr>
            <a:lvl2pPr lvl="1" algn="ctr" rtl="0">
              <a:spcBef>
                <a:spcPts val="0"/>
              </a:spcBef>
              <a:spcAft>
                <a:spcPts val="0"/>
              </a:spcAft>
              <a:buClr>
                <a:srgbClr val="434343"/>
              </a:buClr>
              <a:buSzPts val="1800"/>
              <a:buNone/>
              <a:defRPr sz="2400">
                <a:solidFill>
                  <a:srgbClr val="434343"/>
                </a:solidFill>
              </a:defRPr>
            </a:lvl2pPr>
            <a:lvl3pPr lvl="2" algn="ctr" rtl="0">
              <a:spcBef>
                <a:spcPts val="0"/>
              </a:spcBef>
              <a:spcAft>
                <a:spcPts val="0"/>
              </a:spcAft>
              <a:buClr>
                <a:srgbClr val="434343"/>
              </a:buClr>
              <a:buSzPts val="1800"/>
              <a:buNone/>
              <a:defRPr sz="2400">
                <a:solidFill>
                  <a:srgbClr val="434343"/>
                </a:solidFill>
              </a:defRPr>
            </a:lvl3pPr>
            <a:lvl4pPr lvl="3" algn="ctr" rtl="0">
              <a:spcBef>
                <a:spcPts val="0"/>
              </a:spcBef>
              <a:spcAft>
                <a:spcPts val="0"/>
              </a:spcAft>
              <a:buClr>
                <a:srgbClr val="434343"/>
              </a:buClr>
              <a:buSzPts val="1800"/>
              <a:buNone/>
              <a:defRPr sz="2400">
                <a:solidFill>
                  <a:srgbClr val="434343"/>
                </a:solidFill>
              </a:defRPr>
            </a:lvl4pPr>
            <a:lvl5pPr lvl="4" algn="ctr" rtl="0">
              <a:spcBef>
                <a:spcPts val="0"/>
              </a:spcBef>
              <a:spcAft>
                <a:spcPts val="0"/>
              </a:spcAft>
              <a:buClr>
                <a:srgbClr val="434343"/>
              </a:buClr>
              <a:buSzPts val="1800"/>
              <a:buNone/>
              <a:defRPr sz="2400">
                <a:solidFill>
                  <a:srgbClr val="434343"/>
                </a:solidFill>
              </a:defRPr>
            </a:lvl5pPr>
            <a:lvl6pPr lvl="5" algn="ctr" rtl="0">
              <a:spcBef>
                <a:spcPts val="0"/>
              </a:spcBef>
              <a:spcAft>
                <a:spcPts val="0"/>
              </a:spcAft>
              <a:buClr>
                <a:srgbClr val="434343"/>
              </a:buClr>
              <a:buSzPts val="1800"/>
              <a:buNone/>
              <a:defRPr sz="2400">
                <a:solidFill>
                  <a:srgbClr val="434343"/>
                </a:solidFill>
              </a:defRPr>
            </a:lvl6pPr>
            <a:lvl7pPr lvl="6" algn="ctr" rtl="0">
              <a:spcBef>
                <a:spcPts val="0"/>
              </a:spcBef>
              <a:spcAft>
                <a:spcPts val="0"/>
              </a:spcAft>
              <a:buClr>
                <a:srgbClr val="434343"/>
              </a:buClr>
              <a:buSzPts val="1800"/>
              <a:buNone/>
              <a:defRPr sz="2400">
                <a:solidFill>
                  <a:srgbClr val="434343"/>
                </a:solidFill>
              </a:defRPr>
            </a:lvl7pPr>
            <a:lvl8pPr lvl="7" algn="ctr" rtl="0">
              <a:spcBef>
                <a:spcPts val="0"/>
              </a:spcBef>
              <a:spcAft>
                <a:spcPts val="0"/>
              </a:spcAft>
              <a:buClr>
                <a:srgbClr val="434343"/>
              </a:buClr>
              <a:buSzPts val="1800"/>
              <a:buNone/>
              <a:defRPr sz="2400">
                <a:solidFill>
                  <a:srgbClr val="434343"/>
                </a:solidFill>
              </a:defRPr>
            </a:lvl8pPr>
            <a:lvl9pPr lvl="8" algn="ctr" rtl="0">
              <a:spcBef>
                <a:spcPts val="0"/>
              </a:spcBef>
              <a:spcAft>
                <a:spcPts val="0"/>
              </a:spcAft>
              <a:buClr>
                <a:srgbClr val="434343"/>
              </a:buClr>
              <a:buSzPts val="1800"/>
              <a:buNone/>
              <a:defRPr sz="2400">
                <a:solidFill>
                  <a:srgbClr val="434343"/>
                </a:solidFill>
              </a:defRPr>
            </a:lvl9pPr>
          </a:lstStyle>
          <a:p>
            <a:endParaRPr/>
          </a:p>
        </p:txBody>
      </p:sp>
      <p:sp>
        <p:nvSpPr>
          <p:cNvPr id="37" name="Google Shape;37;p10"/>
          <p:cNvSpPr txBox="1">
            <a:spLocks noGrp="1"/>
          </p:cNvSpPr>
          <p:nvPr>
            <p:ph type="subTitle" idx="1"/>
          </p:nvPr>
        </p:nvSpPr>
        <p:spPr>
          <a:xfrm flipH="1">
            <a:off x="2108033" y="3412267"/>
            <a:ext cx="3565600" cy="1167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2133"/>
            </a:lvl1pPr>
            <a:lvl2pPr lvl="1" algn="ctr" rtl="0">
              <a:lnSpc>
                <a:spcPct val="100000"/>
              </a:lnSpc>
              <a:spcBef>
                <a:spcPts val="0"/>
              </a:spcBef>
              <a:spcAft>
                <a:spcPts val="0"/>
              </a:spcAft>
              <a:buSzPts val="1200"/>
              <a:buNone/>
              <a:defRPr sz="1600"/>
            </a:lvl2pPr>
            <a:lvl3pPr lvl="2" algn="ctr" rtl="0">
              <a:lnSpc>
                <a:spcPct val="100000"/>
              </a:lnSpc>
              <a:spcBef>
                <a:spcPts val="0"/>
              </a:spcBef>
              <a:spcAft>
                <a:spcPts val="0"/>
              </a:spcAft>
              <a:buSzPts val="1200"/>
              <a:buNone/>
              <a:defRPr sz="1600"/>
            </a:lvl3pPr>
            <a:lvl4pPr lvl="3" algn="ctr" rtl="0">
              <a:lnSpc>
                <a:spcPct val="100000"/>
              </a:lnSpc>
              <a:spcBef>
                <a:spcPts val="0"/>
              </a:spcBef>
              <a:spcAft>
                <a:spcPts val="0"/>
              </a:spcAft>
              <a:buSzPts val="1200"/>
              <a:buNone/>
              <a:defRPr sz="1600"/>
            </a:lvl4pPr>
            <a:lvl5pPr lvl="4" algn="ctr" rtl="0">
              <a:lnSpc>
                <a:spcPct val="100000"/>
              </a:lnSpc>
              <a:spcBef>
                <a:spcPts val="0"/>
              </a:spcBef>
              <a:spcAft>
                <a:spcPts val="0"/>
              </a:spcAft>
              <a:buSzPts val="1200"/>
              <a:buNone/>
              <a:defRPr sz="1600"/>
            </a:lvl5pPr>
            <a:lvl6pPr lvl="5" algn="ctr" rtl="0">
              <a:lnSpc>
                <a:spcPct val="100000"/>
              </a:lnSpc>
              <a:spcBef>
                <a:spcPts val="0"/>
              </a:spcBef>
              <a:spcAft>
                <a:spcPts val="0"/>
              </a:spcAft>
              <a:buSzPts val="1200"/>
              <a:buNone/>
              <a:defRPr sz="1600"/>
            </a:lvl6pPr>
            <a:lvl7pPr lvl="6" algn="ctr" rtl="0">
              <a:lnSpc>
                <a:spcPct val="100000"/>
              </a:lnSpc>
              <a:spcBef>
                <a:spcPts val="0"/>
              </a:spcBef>
              <a:spcAft>
                <a:spcPts val="0"/>
              </a:spcAft>
              <a:buSzPts val="1200"/>
              <a:buNone/>
              <a:defRPr sz="1600"/>
            </a:lvl7pPr>
            <a:lvl8pPr lvl="7" algn="ctr" rtl="0">
              <a:lnSpc>
                <a:spcPct val="100000"/>
              </a:lnSpc>
              <a:spcBef>
                <a:spcPts val="0"/>
              </a:spcBef>
              <a:spcAft>
                <a:spcPts val="0"/>
              </a:spcAft>
              <a:buSzPts val="1200"/>
              <a:buNone/>
              <a:defRPr sz="1600"/>
            </a:lvl8pPr>
            <a:lvl9pPr lvl="8" algn="ctr" rtl="0">
              <a:lnSpc>
                <a:spcPct val="100000"/>
              </a:lnSpc>
              <a:spcBef>
                <a:spcPts val="0"/>
              </a:spcBef>
              <a:spcAft>
                <a:spcPts val="0"/>
              </a:spcAft>
              <a:buSzPts val="1200"/>
              <a:buNone/>
              <a:defRPr sz="1600"/>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ig number">
  <p:cSld name="Big number">
    <p:bg>
      <p:bgPr>
        <a:blipFill>
          <a:blip r:embed="rId2">
            <a:alphaModFix/>
          </a:blip>
          <a:stretch>
            <a:fillRect/>
          </a:stretch>
        </a:blipFill>
        <a:effectLst/>
      </p:bgPr>
    </p:bg>
    <p:spTree>
      <p:nvGrpSpPr>
        <p:cNvPr id="1" name="Shape 38"/>
        <p:cNvGrpSpPr/>
        <p:nvPr/>
      </p:nvGrpSpPr>
      <p:grpSpPr>
        <a:xfrm>
          <a:off x="0" y="0"/>
          <a:ext cx="0" cy="0"/>
          <a:chOff x="0" y="0"/>
          <a:chExt cx="0" cy="0"/>
        </a:xfrm>
      </p:grpSpPr>
      <p:sp>
        <p:nvSpPr>
          <p:cNvPr id="39" name="Google Shape;39;p11"/>
          <p:cNvSpPr txBox="1">
            <a:spLocks noGrp="1"/>
          </p:cNvSpPr>
          <p:nvPr>
            <p:ph type="title" hasCustomPrompt="1"/>
          </p:nvPr>
        </p:nvSpPr>
        <p:spPr>
          <a:xfrm>
            <a:off x="3000900" y="1335133"/>
            <a:ext cx="8254800" cy="2618000"/>
          </a:xfrm>
          <a:prstGeom prst="rect">
            <a:avLst/>
          </a:prstGeom>
        </p:spPr>
        <p:txBody>
          <a:bodyPr spcFirstLastPara="1" wrap="square" lIns="91425" tIns="91425" rIns="91425" bIns="91425" anchor="b" anchorCtr="0">
            <a:noAutofit/>
          </a:bodyPr>
          <a:lstStyle>
            <a:lvl1pPr lvl="0" algn="r">
              <a:spcBef>
                <a:spcPts val="0"/>
              </a:spcBef>
              <a:spcAft>
                <a:spcPts val="0"/>
              </a:spcAft>
              <a:buSzPts val="12000"/>
              <a:buNone/>
              <a:defRPr sz="13066"/>
            </a:lvl1pPr>
            <a:lvl2pPr lvl="1" algn="ctr">
              <a:spcBef>
                <a:spcPts val="0"/>
              </a:spcBef>
              <a:spcAft>
                <a:spcPts val="0"/>
              </a:spcAft>
              <a:buSzPts val="12000"/>
              <a:buNone/>
              <a:defRPr sz="16000"/>
            </a:lvl2pPr>
            <a:lvl3pPr lvl="2" algn="ctr">
              <a:spcBef>
                <a:spcPts val="0"/>
              </a:spcBef>
              <a:spcAft>
                <a:spcPts val="0"/>
              </a:spcAft>
              <a:buSzPts val="12000"/>
              <a:buNone/>
              <a:defRPr sz="16000"/>
            </a:lvl3pPr>
            <a:lvl4pPr lvl="3" algn="ctr">
              <a:spcBef>
                <a:spcPts val="0"/>
              </a:spcBef>
              <a:spcAft>
                <a:spcPts val="0"/>
              </a:spcAft>
              <a:buSzPts val="12000"/>
              <a:buNone/>
              <a:defRPr sz="16000"/>
            </a:lvl4pPr>
            <a:lvl5pPr lvl="4" algn="ctr">
              <a:spcBef>
                <a:spcPts val="0"/>
              </a:spcBef>
              <a:spcAft>
                <a:spcPts val="0"/>
              </a:spcAft>
              <a:buSzPts val="12000"/>
              <a:buNone/>
              <a:defRPr sz="16000"/>
            </a:lvl5pPr>
            <a:lvl6pPr lvl="5" algn="ctr">
              <a:spcBef>
                <a:spcPts val="0"/>
              </a:spcBef>
              <a:spcAft>
                <a:spcPts val="0"/>
              </a:spcAft>
              <a:buSzPts val="12000"/>
              <a:buNone/>
              <a:defRPr sz="16000"/>
            </a:lvl6pPr>
            <a:lvl7pPr lvl="6" algn="ctr">
              <a:spcBef>
                <a:spcPts val="0"/>
              </a:spcBef>
              <a:spcAft>
                <a:spcPts val="0"/>
              </a:spcAft>
              <a:buSzPts val="12000"/>
              <a:buNone/>
              <a:defRPr sz="16000"/>
            </a:lvl7pPr>
            <a:lvl8pPr lvl="7" algn="ctr">
              <a:spcBef>
                <a:spcPts val="0"/>
              </a:spcBef>
              <a:spcAft>
                <a:spcPts val="0"/>
              </a:spcAft>
              <a:buSzPts val="12000"/>
              <a:buNone/>
              <a:defRPr sz="16000"/>
            </a:lvl8pPr>
            <a:lvl9pPr lvl="8" algn="ctr">
              <a:spcBef>
                <a:spcPts val="0"/>
              </a:spcBef>
              <a:spcAft>
                <a:spcPts val="0"/>
              </a:spcAft>
              <a:buSzPts val="12000"/>
              <a:buNone/>
              <a:defRPr sz="16000"/>
            </a:lvl9pPr>
          </a:lstStyle>
          <a:p>
            <a:r>
              <a:t>xx%</a:t>
            </a:r>
          </a:p>
        </p:txBody>
      </p:sp>
      <p:sp>
        <p:nvSpPr>
          <p:cNvPr id="40" name="Google Shape;40;p11"/>
          <p:cNvSpPr txBox="1">
            <a:spLocks noGrp="1"/>
          </p:cNvSpPr>
          <p:nvPr>
            <p:ph type="body" idx="1"/>
          </p:nvPr>
        </p:nvSpPr>
        <p:spPr>
          <a:xfrm>
            <a:off x="2810600" y="3860067"/>
            <a:ext cx="8254800" cy="928000"/>
          </a:xfrm>
          <a:prstGeom prst="rect">
            <a:avLst/>
          </a:prstGeom>
        </p:spPr>
        <p:txBody>
          <a:bodyPr spcFirstLastPara="1" wrap="square" lIns="91425" tIns="91425" rIns="91425" bIns="91425" anchor="t" anchorCtr="0">
            <a:noAutofit/>
          </a:bodyPr>
          <a:lstStyle>
            <a:lvl1pPr marL="609585" lvl="0" indent="-406390" algn="r">
              <a:lnSpc>
                <a:spcPct val="100000"/>
              </a:lnSpc>
              <a:spcBef>
                <a:spcPts val="0"/>
              </a:spcBef>
              <a:spcAft>
                <a:spcPts val="0"/>
              </a:spcAft>
              <a:buSzPts val="1200"/>
              <a:buChar char="●"/>
              <a:defRPr sz="2133"/>
            </a:lvl1pPr>
            <a:lvl2pPr marL="1219170" lvl="1" indent="-406390" algn="ctr">
              <a:spcBef>
                <a:spcPts val="0"/>
              </a:spcBef>
              <a:spcAft>
                <a:spcPts val="0"/>
              </a:spcAft>
              <a:buSzPts val="1200"/>
              <a:buChar char="○"/>
              <a:defRPr/>
            </a:lvl2pPr>
            <a:lvl3pPr marL="1828754" lvl="2" indent="-406390" algn="ctr">
              <a:spcBef>
                <a:spcPts val="2133"/>
              </a:spcBef>
              <a:spcAft>
                <a:spcPts val="0"/>
              </a:spcAft>
              <a:buSzPts val="1200"/>
              <a:buChar char="■"/>
              <a:defRPr/>
            </a:lvl3pPr>
            <a:lvl4pPr marL="2438339" lvl="3" indent="-406390" algn="ctr">
              <a:spcBef>
                <a:spcPts val="2133"/>
              </a:spcBef>
              <a:spcAft>
                <a:spcPts val="0"/>
              </a:spcAft>
              <a:buSzPts val="1200"/>
              <a:buChar char="●"/>
              <a:defRPr/>
            </a:lvl4pPr>
            <a:lvl5pPr marL="3047924" lvl="4" indent="-406390" algn="ctr">
              <a:spcBef>
                <a:spcPts val="2133"/>
              </a:spcBef>
              <a:spcAft>
                <a:spcPts val="0"/>
              </a:spcAft>
              <a:buSzPts val="1200"/>
              <a:buChar char="○"/>
              <a:defRPr/>
            </a:lvl5pPr>
            <a:lvl6pPr marL="3657509" lvl="5" indent="-406390" algn="ctr">
              <a:spcBef>
                <a:spcPts val="2133"/>
              </a:spcBef>
              <a:spcAft>
                <a:spcPts val="0"/>
              </a:spcAft>
              <a:buSzPts val="1200"/>
              <a:buChar char="■"/>
              <a:defRPr/>
            </a:lvl6pPr>
            <a:lvl7pPr marL="4267093" lvl="6" indent="-406390" algn="ctr">
              <a:spcBef>
                <a:spcPts val="2133"/>
              </a:spcBef>
              <a:spcAft>
                <a:spcPts val="0"/>
              </a:spcAft>
              <a:buSzPts val="1200"/>
              <a:buChar char="●"/>
              <a:defRPr/>
            </a:lvl7pPr>
            <a:lvl8pPr marL="4876678" lvl="7" indent="-406390" algn="ctr">
              <a:spcBef>
                <a:spcPts val="2133"/>
              </a:spcBef>
              <a:spcAft>
                <a:spcPts val="0"/>
              </a:spcAft>
              <a:buSzPts val="1200"/>
              <a:buChar char="○"/>
              <a:defRPr/>
            </a:lvl8pPr>
            <a:lvl9pPr marL="5486263" lvl="8" indent="-406390" algn="ctr">
              <a:spcBef>
                <a:spcPts val="2133"/>
              </a:spcBef>
              <a:spcAft>
                <a:spcPts val="2133"/>
              </a:spcAft>
              <a:buSzPts val="1200"/>
              <a:buChar char="■"/>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1"/>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able of contents">
  <p:cSld name="Table of contents">
    <p:bg>
      <p:bgPr>
        <a:blipFill>
          <a:blip r:embed="rId2">
            <a:alphaModFix/>
          </a:blip>
          <a:stretch>
            <a:fillRect/>
          </a:stretch>
        </a:blipFill>
        <a:effectLst/>
      </p:bgPr>
    </p:bg>
    <p:spTree>
      <p:nvGrpSpPr>
        <p:cNvPr id="1" name="Shape 42"/>
        <p:cNvGrpSpPr/>
        <p:nvPr/>
      </p:nvGrpSpPr>
      <p:grpSpPr>
        <a:xfrm>
          <a:off x="0" y="0"/>
          <a:ext cx="0" cy="0"/>
          <a:chOff x="0" y="0"/>
          <a:chExt cx="0" cy="0"/>
        </a:xfrm>
      </p:grpSpPr>
      <p:sp>
        <p:nvSpPr>
          <p:cNvPr id="43" name="Google Shape;43;p13"/>
          <p:cNvSpPr txBox="1">
            <a:spLocks noGrp="1"/>
          </p:cNvSpPr>
          <p:nvPr>
            <p:ph type="ctrTitle"/>
          </p:nvPr>
        </p:nvSpPr>
        <p:spPr>
          <a:xfrm>
            <a:off x="4514500" y="2798200"/>
            <a:ext cx="3163200" cy="1261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000"/>
            </a:lvl1pPr>
            <a:lvl2pPr lvl="1" algn="r" rtl="0">
              <a:spcBef>
                <a:spcPts val="0"/>
              </a:spcBef>
              <a:spcAft>
                <a:spcPts val="0"/>
              </a:spcAft>
              <a:buSzPts val="1800"/>
              <a:buNone/>
              <a:defRPr sz="2400"/>
            </a:lvl2pPr>
            <a:lvl3pPr lvl="2" algn="r" rtl="0">
              <a:spcBef>
                <a:spcPts val="0"/>
              </a:spcBef>
              <a:spcAft>
                <a:spcPts val="0"/>
              </a:spcAft>
              <a:buSzPts val="1800"/>
              <a:buNone/>
              <a:defRPr sz="2400"/>
            </a:lvl3pPr>
            <a:lvl4pPr lvl="3" algn="r" rtl="0">
              <a:spcBef>
                <a:spcPts val="0"/>
              </a:spcBef>
              <a:spcAft>
                <a:spcPts val="0"/>
              </a:spcAft>
              <a:buSzPts val="1800"/>
              <a:buNone/>
              <a:defRPr sz="2400"/>
            </a:lvl4pPr>
            <a:lvl5pPr lvl="4" algn="r" rtl="0">
              <a:spcBef>
                <a:spcPts val="0"/>
              </a:spcBef>
              <a:spcAft>
                <a:spcPts val="0"/>
              </a:spcAft>
              <a:buSzPts val="1800"/>
              <a:buNone/>
              <a:defRPr sz="2400"/>
            </a:lvl5pPr>
            <a:lvl6pPr lvl="5" algn="r" rtl="0">
              <a:spcBef>
                <a:spcPts val="0"/>
              </a:spcBef>
              <a:spcAft>
                <a:spcPts val="0"/>
              </a:spcAft>
              <a:buSzPts val="1800"/>
              <a:buNone/>
              <a:defRPr sz="2400"/>
            </a:lvl6pPr>
            <a:lvl7pPr lvl="6" algn="r" rtl="0">
              <a:spcBef>
                <a:spcPts val="0"/>
              </a:spcBef>
              <a:spcAft>
                <a:spcPts val="0"/>
              </a:spcAft>
              <a:buSzPts val="1800"/>
              <a:buNone/>
              <a:defRPr sz="2400"/>
            </a:lvl7pPr>
            <a:lvl8pPr lvl="7" algn="r" rtl="0">
              <a:spcBef>
                <a:spcPts val="0"/>
              </a:spcBef>
              <a:spcAft>
                <a:spcPts val="0"/>
              </a:spcAft>
              <a:buSzPts val="1800"/>
              <a:buNone/>
              <a:defRPr sz="2400"/>
            </a:lvl8pPr>
            <a:lvl9pPr lvl="8" algn="r" rtl="0">
              <a:spcBef>
                <a:spcPts val="0"/>
              </a:spcBef>
              <a:spcAft>
                <a:spcPts val="0"/>
              </a:spcAft>
              <a:buSzPts val="1800"/>
              <a:buNone/>
              <a:defRPr sz="2400"/>
            </a:lvl9pPr>
          </a:lstStyle>
          <a:p>
            <a:endParaRPr/>
          </a:p>
        </p:txBody>
      </p:sp>
      <p:sp>
        <p:nvSpPr>
          <p:cNvPr id="44" name="Google Shape;44;p13"/>
          <p:cNvSpPr txBox="1">
            <a:spLocks noGrp="1"/>
          </p:cNvSpPr>
          <p:nvPr>
            <p:ph type="ctrTitle" idx="2"/>
          </p:nvPr>
        </p:nvSpPr>
        <p:spPr>
          <a:xfrm>
            <a:off x="520395" y="268871"/>
            <a:ext cx="2632400" cy="7704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400"/>
              <a:buNone/>
              <a:defRPr sz="1867"/>
            </a:lvl1pPr>
            <a:lvl2pPr lvl="1" algn="r" rtl="0">
              <a:spcBef>
                <a:spcPts val="0"/>
              </a:spcBef>
              <a:spcAft>
                <a:spcPts val="0"/>
              </a:spcAft>
              <a:buSzPts val="1400"/>
              <a:buNone/>
              <a:defRPr sz="1867"/>
            </a:lvl2pPr>
            <a:lvl3pPr lvl="2" algn="r" rtl="0">
              <a:spcBef>
                <a:spcPts val="0"/>
              </a:spcBef>
              <a:spcAft>
                <a:spcPts val="0"/>
              </a:spcAft>
              <a:buSzPts val="1400"/>
              <a:buNone/>
              <a:defRPr sz="1867"/>
            </a:lvl3pPr>
            <a:lvl4pPr lvl="3" algn="r" rtl="0">
              <a:spcBef>
                <a:spcPts val="0"/>
              </a:spcBef>
              <a:spcAft>
                <a:spcPts val="0"/>
              </a:spcAft>
              <a:buSzPts val="1400"/>
              <a:buNone/>
              <a:defRPr sz="1867"/>
            </a:lvl4pPr>
            <a:lvl5pPr lvl="4" algn="r" rtl="0">
              <a:spcBef>
                <a:spcPts val="0"/>
              </a:spcBef>
              <a:spcAft>
                <a:spcPts val="0"/>
              </a:spcAft>
              <a:buSzPts val="1400"/>
              <a:buNone/>
              <a:defRPr sz="1867"/>
            </a:lvl5pPr>
            <a:lvl6pPr lvl="5" algn="r" rtl="0">
              <a:spcBef>
                <a:spcPts val="0"/>
              </a:spcBef>
              <a:spcAft>
                <a:spcPts val="0"/>
              </a:spcAft>
              <a:buSzPts val="1400"/>
              <a:buNone/>
              <a:defRPr sz="1867"/>
            </a:lvl6pPr>
            <a:lvl7pPr lvl="6" algn="r" rtl="0">
              <a:spcBef>
                <a:spcPts val="0"/>
              </a:spcBef>
              <a:spcAft>
                <a:spcPts val="0"/>
              </a:spcAft>
              <a:buSzPts val="1400"/>
              <a:buNone/>
              <a:defRPr sz="1867"/>
            </a:lvl7pPr>
            <a:lvl8pPr lvl="7" algn="r" rtl="0">
              <a:spcBef>
                <a:spcPts val="0"/>
              </a:spcBef>
              <a:spcAft>
                <a:spcPts val="0"/>
              </a:spcAft>
              <a:buSzPts val="1400"/>
              <a:buNone/>
              <a:defRPr sz="1867"/>
            </a:lvl8pPr>
            <a:lvl9pPr lvl="8" algn="r" rtl="0">
              <a:spcBef>
                <a:spcPts val="0"/>
              </a:spcBef>
              <a:spcAft>
                <a:spcPts val="0"/>
              </a:spcAft>
              <a:buSzPts val="1400"/>
              <a:buNone/>
              <a:defRPr sz="1867"/>
            </a:lvl9pPr>
          </a:lstStyle>
          <a:p>
            <a:endParaRPr/>
          </a:p>
        </p:txBody>
      </p:sp>
      <p:sp>
        <p:nvSpPr>
          <p:cNvPr id="45" name="Google Shape;45;p13"/>
          <p:cNvSpPr txBox="1">
            <a:spLocks noGrp="1"/>
          </p:cNvSpPr>
          <p:nvPr>
            <p:ph type="subTitle" idx="1"/>
          </p:nvPr>
        </p:nvSpPr>
        <p:spPr>
          <a:xfrm>
            <a:off x="920595" y="773704"/>
            <a:ext cx="2232400" cy="763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900"/>
              <a:buNone/>
              <a:defRPr/>
            </a:lvl1pPr>
            <a:lvl2pPr lvl="1" algn="r" rtl="0">
              <a:lnSpc>
                <a:spcPct val="100000"/>
              </a:lnSpc>
              <a:spcBef>
                <a:spcPts val="0"/>
              </a:spcBef>
              <a:spcAft>
                <a:spcPts val="0"/>
              </a:spcAft>
              <a:buSzPts val="900"/>
              <a:buNone/>
              <a:defRPr sz="1200"/>
            </a:lvl2pPr>
            <a:lvl3pPr lvl="2" algn="r" rtl="0">
              <a:lnSpc>
                <a:spcPct val="100000"/>
              </a:lnSpc>
              <a:spcBef>
                <a:spcPts val="0"/>
              </a:spcBef>
              <a:spcAft>
                <a:spcPts val="0"/>
              </a:spcAft>
              <a:buSzPts val="900"/>
              <a:buNone/>
              <a:defRPr sz="1200"/>
            </a:lvl3pPr>
            <a:lvl4pPr lvl="3" algn="r" rtl="0">
              <a:lnSpc>
                <a:spcPct val="100000"/>
              </a:lnSpc>
              <a:spcBef>
                <a:spcPts val="0"/>
              </a:spcBef>
              <a:spcAft>
                <a:spcPts val="0"/>
              </a:spcAft>
              <a:buSzPts val="900"/>
              <a:buNone/>
              <a:defRPr sz="1200"/>
            </a:lvl4pPr>
            <a:lvl5pPr lvl="4" algn="r" rtl="0">
              <a:lnSpc>
                <a:spcPct val="100000"/>
              </a:lnSpc>
              <a:spcBef>
                <a:spcPts val="0"/>
              </a:spcBef>
              <a:spcAft>
                <a:spcPts val="0"/>
              </a:spcAft>
              <a:buSzPts val="900"/>
              <a:buNone/>
              <a:defRPr sz="1200"/>
            </a:lvl5pPr>
            <a:lvl6pPr lvl="5" algn="r" rtl="0">
              <a:lnSpc>
                <a:spcPct val="100000"/>
              </a:lnSpc>
              <a:spcBef>
                <a:spcPts val="0"/>
              </a:spcBef>
              <a:spcAft>
                <a:spcPts val="0"/>
              </a:spcAft>
              <a:buSzPts val="900"/>
              <a:buNone/>
              <a:defRPr sz="1200"/>
            </a:lvl6pPr>
            <a:lvl7pPr lvl="6" algn="r" rtl="0">
              <a:lnSpc>
                <a:spcPct val="100000"/>
              </a:lnSpc>
              <a:spcBef>
                <a:spcPts val="0"/>
              </a:spcBef>
              <a:spcAft>
                <a:spcPts val="0"/>
              </a:spcAft>
              <a:buSzPts val="900"/>
              <a:buNone/>
              <a:defRPr sz="1200"/>
            </a:lvl7pPr>
            <a:lvl8pPr lvl="7" algn="r" rtl="0">
              <a:lnSpc>
                <a:spcPct val="100000"/>
              </a:lnSpc>
              <a:spcBef>
                <a:spcPts val="0"/>
              </a:spcBef>
              <a:spcAft>
                <a:spcPts val="0"/>
              </a:spcAft>
              <a:buSzPts val="900"/>
              <a:buNone/>
              <a:defRPr sz="1200"/>
            </a:lvl8pPr>
            <a:lvl9pPr lvl="8" algn="r" rtl="0">
              <a:lnSpc>
                <a:spcPct val="100000"/>
              </a:lnSpc>
              <a:spcBef>
                <a:spcPts val="0"/>
              </a:spcBef>
              <a:spcAft>
                <a:spcPts val="0"/>
              </a:spcAft>
              <a:buSzPts val="900"/>
              <a:buNone/>
              <a:defRPr sz="1200"/>
            </a:lvl9pPr>
          </a:lstStyle>
          <a:p>
            <a:endParaRPr/>
          </a:p>
        </p:txBody>
      </p:sp>
      <p:sp>
        <p:nvSpPr>
          <p:cNvPr id="46" name="Google Shape;46;p13"/>
          <p:cNvSpPr txBox="1">
            <a:spLocks noGrp="1"/>
          </p:cNvSpPr>
          <p:nvPr>
            <p:ph type="title" idx="3" hasCustomPrompt="1"/>
          </p:nvPr>
        </p:nvSpPr>
        <p:spPr>
          <a:xfrm>
            <a:off x="2824597" y="725931"/>
            <a:ext cx="1476800" cy="7704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4800"/>
            </a:lvl1pPr>
            <a:lvl2pPr lvl="1" algn="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9pPr>
          </a:lstStyle>
          <a:p>
            <a:r>
              <a:t>xx%</a:t>
            </a:r>
          </a:p>
        </p:txBody>
      </p:sp>
      <p:sp>
        <p:nvSpPr>
          <p:cNvPr id="47" name="Google Shape;47;p13"/>
          <p:cNvSpPr txBox="1">
            <a:spLocks noGrp="1"/>
          </p:cNvSpPr>
          <p:nvPr>
            <p:ph type="title" idx="4" hasCustomPrompt="1"/>
          </p:nvPr>
        </p:nvSpPr>
        <p:spPr>
          <a:xfrm>
            <a:off x="2807208" y="2021077"/>
            <a:ext cx="1476800" cy="7704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4800"/>
            </a:lvl1pPr>
            <a:lvl2pPr lvl="1"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9pPr>
          </a:lstStyle>
          <a:p>
            <a:r>
              <a:t>xx%</a:t>
            </a:r>
          </a:p>
        </p:txBody>
      </p:sp>
      <p:sp>
        <p:nvSpPr>
          <p:cNvPr id="48" name="Google Shape;48;p13"/>
          <p:cNvSpPr txBox="1">
            <a:spLocks noGrp="1"/>
          </p:cNvSpPr>
          <p:nvPr>
            <p:ph type="title" idx="5" hasCustomPrompt="1"/>
          </p:nvPr>
        </p:nvSpPr>
        <p:spPr>
          <a:xfrm>
            <a:off x="2807208" y="3316224"/>
            <a:ext cx="1476800" cy="7704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4800"/>
            </a:lvl1pPr>
            <a:lvl2pPr lvl="1"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9pPr>
          </a:lstStyle>
          <a:p>
            <a:r>
              <a:t>xx%</a:t>
            </a:r>
          </a:p>
        </p:txBody>
      </p:sp>
      <p:sp>
        <p:nvSpPr>
          <p:cNvPr id="49" name="Google Shape;49;p13"/>
          <p:cNvSpPr txBox="1">
            <a:spLocks noGrp="1"/>
          </p:cNvSpPr>
          <p:nvPr>
            <p:ph type="title" idx="6" hasCustomPrompt="1"/>
          </p:nvPr>
        </p:nvSpPr>
        <p:spPr>
          <a:xfrm>
            <a:off x="7896011" y="2790184"/>
            <a:ext cx="1429600" cy="7704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algn="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9pPr>
          </a:lstStyle>
          <a:p>
            <a:r>
              <a:t>xx%</a:t>
            </a:r>
          </a:p>
        </p:txBody>
      </p:sp>
      <p:sp>
        <p:nvSpPr>
          <p:cNvPr id="50" name="Google Shape;50;p13"/>
          <p:cNvSpPr txBox="1">
            <a:spLocks noGrp="1"/>
          </p:cNvSpPr>
          <p:nvPr>
            <p:ph type="title" idx="7" hasCustomPrompt="1"/>
          </p:nvPr>
        </p:nvSpPr>
        <p:spPr>
          <a:xfrm>
            <a:off x="7896011" y="4149781"/>
            <a:ext cx="1429600" cy="7704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9pPr>
          </a:lstStyle>
          <a:p>
            <a:r>
              <a:t>xx%</a:t>
            </a:r>
          </a:p>
        </p:txBody>
      </p:sp>
      <p:sp>
        <p:nvSpPr>
          <p:cNvPr id="51" name="Google Shape;51;p13"/>
          <p:cNvSpPr txBox="1">
            <a:spLocks noGrp="1"/>
          </p:cNvSpPr>
          <p:nvPr>
            <p:ph type="title" idx="8" hasCustomPrompt="1"/>
          </p:nvPr>
        </p:nvSpPr>
        <p:spPr>
          <a:xfrm>
            <a:off x="7896011" y="5509377"/>
            <a:ext cx="1429600" cy="7704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9pPr>
          </a:lstStyle>
          <a:p>
            <a:r>
              <a:t>xx%</a:t>
            </a:r>
          </a:p>
        </p:txBody>
      </p:sp>
      <p:sp>
        <p:nvSpPr>
          <p:cNvPr id="52" name="Google Shape;52;p13"/>
          <p:cNvSpPr txBox="1">
            <a:spLocks noGrp="1"/>
          </p:cNvSpPr>
          <p:nvPr>
            <p:ph type="ctrTitle" idx="9"/>
          </p:nvPr>
        </p:nvSpPr>
        <p:spPr>
          <a:xfrm>
            <a:off x="520395" y="1557139"/>
            <a:ext cx="2632400" cy="7704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400"/>
              <a:buNone/>
              <a:defRPr sz="1867"/>
            </a:lvl1pPr>
            <a:lvl2pPr lvl="1" algn="r" rtl="0">
              <a:spcBef>
                <a:spcPts val="0"/>
              </a:spcBef>
              <a:spcAft>
                <a:spcPts val="0"/>
              </a:spcAft>
              <a:buSzPts val="1400"/>
              <a:buNone/>
              <a:defRPr sz="1867"/>
            </a:lvl2pPr>
            <a:lvl3pPr lvl="2" algn="r" rtl="0">
              <a:spcBef>
                <a:spcPts val="0"/>
              </a:spcBef>
              <a:spcAft>
                <a:spcPts val="0"/>
              </a:spcAft>
              <a:buSzPts val="1400"/>
              <a:buNone/>
              <a:defRPr sz="1867"/>
            </a:lvl3pPr>
            <a:lvl4pPr lvl="3" algn="r" rtl="0">
              <a:spcBef>
                <a:spcPts val="0"/>
              </a:spcBef>
              <a:spcAft>
                <a:spcPts val="0"/>
              </a:spcAft>
              <a:buSzPts val="1400"/>
              <a:buNone/>
              <a:defRPr sz="1867"/>
            </a:lvl4pPr>
            <a:lvl5pPr lvl="4" algn="r" rtl="0">
              <a:spcBef>
                <a:spcPts val="0"/>
              </a:spcBef>
              <a:spcAft>
                <a:spcPts val="0"/>
              </a:spcAft>
              <a:buSzPts val="1400"/>
              <a:buNone/>
              <a:defRPr sz="1867"/>
            </a:lvl5pPr>
            <a:lvl6pPr lvl="5" algn="r" rtl="0">
              <a:spcBef>
                <a:spcPts val="0"/>
              </a:spcBef>
              <a:spcAft>
                <a:spcPts val="0"/>
              </a:spcAft>
              <a:buSzPts val="1400"/>
              <a:buNone/>
              <a:defRPr sz="1867"/>
            </a:lvl6pPr>
            <a:lvl7pPr lvl="6" algn="r" rtl="0">
              <a:spcBef>
                <a:spcPts val="0"/>
              </a:spcBef>
              <a:spcAft>
                <a:spcPts val="0"/>
              </a:spcAft>
              <a:buSzPts val="1400"/>
              <a:buNone/>
              <a:defRPr sz="1867"/>
            </a:lvl7pPr>
            <a:lvl8pPr lvl="7" algn="r" rtl="0">
              <a:spcBef>
                <a:spcPts val="0"/>
              </a:spcBef>
              <a:spcAft>
                <a:spcPts val="0"/>
              </a:spcAft>
              <a:buSzPts val="1400"/>
              <a:buNone/>
              <a:defRPr sz="1867"/>
            </a:lvl8pPr>
            <a:lvl9pPr lvl="8" algn="r" rtl="0">
              <a:spcBef>
                <a:spcPts val="0"/>
              </a:spcBef>
              <a:spcAft>
                <a:spcPts val="0"/>
              </a:spcAft>
              <a:buSzPts val="1400"/>
              <a:buNone/>
              <a:defRPr sz="1867"/>
            </a:lvl9pPr>
          </a:lstStyle>
          <a:p>
            <a:endParaRPr/>
          </a:p>
        </p:txBody>
      </p:sp>
      <p:sp>
        <p:nvSpPr>
          <p:cNvPr id="53" name="Google Shape;53;p13"/>
          <p:cNvSpPr txBox="1">
            <a:spLocks noGrp="1"/>
          </p:cNvSpPr>
          <p:nvPr>
            <p:ph type="subTitle" idx="13"/>
          </p:nvPr>
        </p:nvSpPr>
        <p:spPr>
          <a:xfrm>
            <a:off x="920595" y="2061969"/>
            <a:ext cx="2232400" cy="763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900"/>
              <a:buNone/>
              <a:defRPr/>
            </a:lvl1pPr>
            <a:lvl2pPr lvl="1" algn="r" rtl="0">
              <a:lnSpc>
                <a:spcPct val="100000"/>
              </a:lnSpc>
              <a:spcBef>
                <a:spcPts val="0"/>
              </a:spcBef>
              <a:spcAft>
                <a:spcPts val="0"/>
              </a:spcAft>
              <a:buSzPts val="900"/>
              <a:buNone/>
              <a:defRPr sz="1200"/>
            </a:lvl2pPr>
            <a:lvl3pPr lvl="2" algn="r" rtl="0">
              <a:lnSpc>
                <a:spcPct val="100000"/>
              </a:lnSpc>
              <a:spcBef>
                <a:spcPts val="0"/>
              </a:spcBef>
              <a:spcAft>
                <a:spcPts val="0"/>
              </a:spcAft>
              <a:buSzPts val="900"/>
              <a:buNone/>
              <a:defRPr sz="1200"/>
            </a:lvl3pPr>
            <a:lvl4pPr lvl="3" algn="r" rtl="0">
              <a:lnSpc>
                <a:spcPct val="100000"/>
              </a:lnSpc>
              <a:spcBef>
                <a:spcPts val="0"/>
              </a:spcBef>
              <a:spcAft>
                <a:spcPts val="0"/>
              </a:spcAft>
              <a:buSzPts val="900"/>
              <a:buNone/>
              <a:defRPr sz="1200"/>
            </a:lvl4pPr>
            <a:lvl5pPr lvl="4" algn="r" rtl="0">
              <a:lnSpc>
                <a:spcPct val="100000"/>
              </a:lnSpc>
              <a:spcBef>
                <a:spcPts val="0"/>
              </a:spcBef>
              <a:spcAft>
                <a:spcPts val="0"/>
              </a:spcAft>
              <a:buSzPts val="900"/>
              <a:buNone/>
              <a:defRPr sz="1200"/>
            </a:lvl5pPr>
            <a:lvl6pPr lvl="5" algn="r" rtl="0">
              <a:lnSpc>
                <a:spcPct val="100000"/>
              </a:lnSpc>
              <a:spcBef>
                <a:spcPts val="0"/>
              </a:spcBef>
              <a:spcAft>
                <a:spcPts val="0"/>
              </a:spcAft>
              <a:buSzPts val="900"/>
              <a:buNone/>
              <a:defRPr sz="1200"/>
            </a:lvl6pPr>
            <a:lvl7pPr lvl="6" algn="r" rtl="0">
              <a:lnSpc>
                <a:spcPct val="100000"/>
              </a:lnSpc>
              <a:spcBef>
                <a:spcPts val="0"/>
              </a:spcBef>
              <a:spcAft>
                <a:spcPts val="0"/>
              </a:spcAft>
              <a:buSzPts val="900"/>
              <a:buNone/>
              <a:defRPr sz="1200"/>
            </a:lvl7pPr>
            <a:lvl8pPr lvl="7" algn="r" rtl="0">
              <a:lnSpc>
                <a:spcPct val="100000"/>
              </a:lnSpc>
              <a:spcBef>
                <a:spcPts val="0"/>
              </a:spcBef>
              <a:spcAft>
                <a:spcPts val="0"/>
              </a:spcAft>
              <a:buSzPts val="900"/>
              <a:buNone/>
              <a:defRPr sz="1200"/>
            </a:lvl8pPr>
            <a:lvl9pPr lvl="8" algn="r" rtl="0">
              <a:lnSpc>
                <a:spcPct val="100000"/>
              </a:lnSpc>
              <a:spcBef>
                <a:spcPts val="0"/>
              </a:spcBef>
              <a:spcAft>
                <a:spcPts val="0"/>
              </a:spcAft>
              <a:buSzPts val="900"/>
              <a:buNone/>
              <a:defRPr sz="1200"/>
            </a:lvl9pPr>
          </a:lstStyle>
          <a:p>
            <a:endParaRPr/>
          </a:p>
        </p:txBody>
      </p:sp>
      <p:sp>
        <p:nvSpPr>
          <p:cNvPr id="54" name="Google Shape;54;p13"/>
          <p:cNvSpPr txBox="1">
            <a:spLocks noGrp="1"/>
          </p:cNvSpPr>
          <p:nvPr>
            <p:ph type="ctrTitle" idx="14"/>
          </p:nvPr>
        </p:nvSpPr>
        <p:spPr>
          <a:xfrm>
            <a:off x="520395" y="2855115"/>
            <a:ext cx="2632400" cy="7704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400"/>
              <a:buNone/>
              <a:defRPr sz="1867"/>
            </a:lvl1pPr>
            <a:lvl2pPr lvl="1" algn="r" rtl="0">
              <a:spcBef>
                <a:spcPts val="0"/>
              </a:spcBef>
              <a:spcAft>
                <a:spcPts val="0"/>
              </a:spcAft>
              <a:buSzPts val="1400"/>
              <a:buNone/>
              <a:defRPr sz="1867"/>
            </a:lvl2pPr>
            <a:lvl3pPr lvl="2" algn="r" rtl="0">
              <a:spcBef>
                <a:spcPts val="0"/>
              </a:spcBef>
              <a:spcAft>
                <a:spcPts val="0"/>
              </a:spcAft>
              <a:buSzPts val="1400"/>
              <a:buNone/>
              <a:defRPr sz="1867"/>
            </a:lvl3pPr>
            <a:lvl4pPr lvl="3" algn="r" rtl="0">
              <a:spcBef>
                <a:spcPts val="0"/>
              </a:spcBef>
              <a:spcAft>
                <a:spcPts val="0"/>
              </a:spcAft>
              <a:buSzPts val="1400"/>
              <a:buNone/>
              <a:defRPr sz="1867"/>
            </a:lvl4pPr>
            <a:lvl5pPr lvl="4" algn="r" rtl="0">
              <a:spcBef>
                <a:spcPts val="0"/>
              </a:spcBef>
              <a:spcAft>
                <a:spcPts val="0"/>
              </a:spcAft>
              <a:buSzPts val="1400"/>
              <a:buNone/>
              <a:defRPr sz="1867"/>
            </a:lvl5pPr>
            <a:lvl6pPr lvl="5" algn="r" rtl="0">
              <a:spcBef>
                <a:spcPts val="0"/>
              </a:spcBef>
              <a:spcAft>
                <a:spcPts val="0"/>
              </a:spcAft>
              <a:buSzPts val="1400"/>
              <a:buNone/>
              <a:defRPr sz="1867"/>
            </a:lvl6pPr>
            <a:lvl7pPr lvl="6" algn="r" rtl="0">
              <a:spcBef>
                <a:spcPts val="0"/>
              </a:spcBef>
              <a:spcAft>
                <a:spcPts val="0"/>
              </a:spcAft>
              <a:buSzPts val="1400"/>
              <a:buNone/>
              <a:defRPr sz="1867"/>
            </a:lvl7pPr>
            <a:lvl8pPr lvl="7" algn="r" rtl="0">
              <a:spcBef>
                <a:spcPts val="0"/>
              </a:spcBef>
              <a:spcAft>
                <a:spcPts val="0"/>
              </a:spcAft>
              <a:buSzPts val="1400"/>
              <a:buNone/>
              <a:defRPr sz="1867"/>
            </a:lvl8pPr>
            <a:lvl9pPr lvl="8" algn="r" rtl="0">
              <a:spcBef>
                <a:spcPts val="0"/>
              </a:spcBef>
              <a:spcAft>
                <a:spcPts val="0"/>
              </a:spcAft>
              <a:buSzPts val="1400"/>
              <a:buNone/>
              <a:defRPr sz="1867"/>
            </a:lvl9pPr>
          </a:lstStyle>
          <a:p>
            <a:endParaRPr/>
          </a:p>
        </p:txBody>
      </p:sp>
      <p:sp>
        <p:nvSpPr>
          <p:cNvPr id="55" name="Google Shape;55;p13"/>
          <p:cNvSpPr txBox="1">
            <a:spLocks noGrp="1"/>
          </p:cNvSpPr>
          <p:nvPr>
            <p:ph type="subTitle" idx="15"/>
          </p:nvPr>
        </p:nvSpPr>
        <p:spPr>
          <a:xfrm>
            <a:off x="920595" y="3359941"/>
            <a:ext cx="2232400" cy="763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900"/>
              <a:buNone/>
              <a:defRPr/>
            </a:lvl1pPr>
            <a:lvl2pPr lvl="1" algn="r" rtl="0">
              <a:lnSpc>
                <a:spcPct val="100000"/>
              </a:lnSpc>
              <a:spcBef>
                <a:spcPts val="0"/>
              </a:spcBef>
              <a:spcAft>
                <a:spcPts val="0"/>
              </a:spcAft>
              <a:buSzPts val="900"/>
              <a:buNone/>
              <a:defRPr sz="1200"/>
            </a:lvl2pPr>
            <a:lvl3pPr lvl="2" algn="r" rtl="0">
              <a:lnSpc>
                <a:spcPct val="100000"/>
              </a:lnSpc>
              <a:spcBef>
                <a:spcPts val="0"/>
              </a:spcBef>
              <a:spcAft>
                <a:spcPts val="0"/>
              </a:spcAft>
              <a:buSzPts val="900"/>
              <a:buNone/>
              <a:defRPr sz="1200"/>
            </a:lvl3pPr>
            <a:lvl4pPr lvl="3" algn="r" rtl="0">
              <a:lnSpc>
                <a:spcPct val="100000"/>
              </a:lnSpc>
              <a:spcBef>
                <a:spcPts val="0"/>
              </a:spcBef>
              <a:spcAft>
                <a:spcPts val="0"/>
              </a:spcAft>
              <a:buSzPts val="900"/>
              <a:buNone/>
              <a:defRPr sz="1200"/>
            </a:lvl4pPr>
            <a:lvl5pPr lvl="4" algn="r" rtl="0">
              <a:lnSpc>
                <a:spcPct val="100000"/>
              </a:lnSpc>
              <a:spcBef>
                <a:spcPts val="0"/>
              </a:spcBef>
              <a:spcAft>
                <a:spcPts val="0"/>
              </a:spcAft>
              <a:buSzPts val="900"/>
              <a:buNone/>
              <a:defRPr sz="1200"/>
            </a:lvl5pPr>
            <a:lvl6pPr lvl="5" algn="r" rtl="0">
              <a:lnSpc>
                <a:spcPct val="100000"/>
              </a:lnSpc>
              <a:spcBef>
                <a:spcPts val="0"/>
              </a:spcBef>
              <a:spcAft>
                <a:spcPts val="0"/>
              </a:spcAft>
              <a:buSzPts val="900"/>
              <a:buNone/>
              <a:defRPr sz="1200"/>
            </a:lvl6pPr>
            <a:lvl7pPr lvl="6" algn="r" rtl="0">
              <a:lnSpc>
                <a:spcPct val="100000"/>
              </a:lnSpc>
              <a:spcBef>
                <a:spcPts val="0"/>
              </a:spcBef>
              <a:spcAft>
                <a:spcPts val="0"/>
              </a:spcAft>
              <a:buSzPts val="900"/>
              <a:buNone/>
              <a:defRPr sz="1200"/>
            </a:lvl7pPr>
            <a:lvl8pPr lvl="7" algn="r" rtl="0">
              <a:lnSpc>
                <a:spcPct val="100000"/>
              </a:lnSpc>
              <a:spcBef>
                <a:spcPts val="0"/>
              </a:spcBef>
              <a:spcAft>
                <a:spcPts val="0"/>
              </a:spcAft>
              <a:buSzPts val="900"/>
              <a:buNone/>
              <a:defRPr sz="1200"/>
            </a:lvl8pPr>
            <a:lvl9pPr lvl="8" algn="r" rtl="0">
              <a:lnSpc>
                <a:spcPct val="100000"/>
              </a:lnSpc>
              <a:spcBef>
                <a:spcPts val="0"/>
              </a:spcBef>
              <a:spcAft>
                <a:spcPts val="0"/>
              </a:spcAft>
              <a:buSzPts val="900"/>
              <a:buNone/>
              <a:defRPr sz="1200"/>
            </a:lvl9pPr>
          </a:lstStyle>
          <a:p>
            <a:endParaRPr/>
          </a:p>
        </p:txBody>
      </p:sp>
      <p:sp>
        <p:nvSpPr>
          <p:cNvPr id="56" name="Google Shape;56;p13"/>
          <p:cNvSpPr txBox="1">
            <a:spLocks noGrp="1"/>
          </p:cNvSpPr>
          <p:nvPr>
            <p:ph type="ctrTitle" idx="16"/>
          </p:nvPr>
        </p:nvSpPr>
        <p:spPr>
          <a:xfrm>
            <a:off x="9082077" y="2366907"/>
            <a:ext cx="2632400" cy="7704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sz="1867"/>
            </a:lvl1pPr>
            <a:lvl2pPr lvl="1" rtl="0">
              <a:spcBef>
                <a:spcPts val="0"/>
              </a:spcBef>
              <a:spcAft>
                <a:spcPts val="0"/>
              </a:spcAft>
              <a:buSzPts val="1400"/>
              <a:buNone/>
              <a:defRPr sz="1867"/>
            </a:lvl2pPr>
            <a:lvl3pPr lvl="2" rtl="0">
              <a:spcBef>
                <a:spcPts val="0"/>
              </a:spcBef>
              <a:spcAft>
                <a:spcPts val="0"/>
              </a:spcAft>
              <a:buSzPts val="1400"/>
              <a:buNone/>
              <a:defRPr sz="1867"/>
            </a:lvl3pPr>
            <a:lvl4pPr lvl="3" rtl="0">
              <a:spcBef>
                <a:spcPts val="0"/>
              </a:spcBef>
              <a:spcAft>
                <a:spcPts val="0"/>
              </a:spcAft>
              <a:buSzPts val="1400"/>
              <a:buNone/>
              <a:defRPr sz="1867"/>
            </a:lvl4pPr>
            <a:lvl5pPr lvl="4" rtl="0">
              <a:spcBef>
                <a:spcPts val="0"/>
              </a:spcBef>
              <a:spcAft>
                <a:spcPts val="0"/>
              </a:spcAft>
              <a:buSzPts val="1400"/>
              <a:buNone/>
              <a:defRPr sz="1867"/>
            </a:lvl5pPr>
            <a:lvl6pPr lvl="5" rtl="0">
              <a:spcBef>
                <a:spcPts val="0"/>
              </a:spcBef>
              <a:spcAft>
                <a:spcPts val="0"/>
              </a:spcAft>
              <a:buSzPts val="1400"/>
              <a:buNone/>
              <a:defRPr sz="1867"/>
            </a:lvl6pPr>
            <a:lvl7pPr lvl="6" rtl="0">
              <a:spcBef>
                <a:spcPts val="0"/>
              </a:spcBef>
              <a:spcAft>
                <a:spcPts val="0"/>
              </a:spcAft>
              <a:buSzPts val="1400"/>
              <a:buNone/>
              <a:defRPr sz="1867"/>
            </a:lvl7pPr>
            <a:lvl8pPr lvl="7" rtl="0">
              <a:spcBef>
                <a:spcPts val="0"/>
              </a:spcBef>
              <a:spcAft>
                <a:spcPts val="0"/>
              </a:spcAft>
              <a:buSzPts val="1400"/>
              <a:buNone/>
              <a:defRPr sz="1867"/>
            </a:lvl8pPr>
            <a:lvl9pPr lvl="8" rtl="0">
              <a:spcBef>
                <a:spcPts val="0"/>
              </a:spcBef>
              <a:spcAft>
                <a:spcPts val="0"/>
              </a:spcAft>
              <a:buSzPts val="1400"/>
              <a:buNone/>
              <a:defRPr sz="1867"/>
            </a:lvl9pPr>
          </a:lstStyle>
          <a:p>
            <a:endParaRPr/>
          </a:p>
        </p:txBody>
      </p:sp>
      <p:sp>
        <p:nvSpPr>
          <p:cNvPr id="57" name="Google Shape;57;p13"/>
          <p:cNvSpPr txBox="1">
            <a:spLocks noGrp="1"/>
          </p:cNvSpPr>
          <p:nvPr>
            <p:ph type="subTitle" idx="17"/>
          </p:nvPr>
        </p:nvSpPr>
        <p:spPr>
          <a:xfrm>
            <a:off x="9082077" y="2871740"/>
            <a:ext cx="2232400" cy="76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900"/>
              <a:buNone/>
              <a:defRPr/>
            </a:lvl1pPr>
            <a:lvl2pPr lvl="1" rtl="0">
              <a:lnSpc>
                <a:spcPct val="100000"/>
              </a:lnSpc>
              <a:spcBef>
                <a:spcPts val="0"/>
              </a:spcBef>
              <a:spcAft>
                <a:spcPts val="0"/>
              </a:spcAft>
              <a:buSzPts val="900"/>
              <a:buNone/>
              <a:defRPr sz="1200"/>
            </a:lvl2pPr>
            <a:lvl3pPr lvl="2" rtl="0">
              <a:lnSpc>
                <a:spcPct val="100000"/>
              </a:lnSpc>
              <a:spcBef>
                <a:spcPts val="0"/>
              </a:spcBef>
              <a:spcAft>
                <a:spcPts val="0"/>
              </a:spcAft>
              <a:buSzPts val="900"/>
              <a:buNone/>
              <a:defRPr sz="1200"/>
            </a:lvl3pPr>
            <a:lvl4pPr lvl="3" rtl="0">
              <a:lnSpc>
                <a:spcPct val="100000"/>
              </a:lnSpc>
              <a:spcBef>
                <a:spcPts val="0"/>
              </a:spcBef>
              <a:spcAft>
                <a:spcPts val="0"/>
              </a:spcAft>
              <a:buSzPts val="900"/>
              <a:buNone/>
              <a:defRPr sz="1200"/>
            </a:lvl4pPr>
            <a:lvl5pPr lvl="4" rtl="0">
              <a:lnSpc>
                <a:spcPct val="100000"/>
              </a:lnSpc>
              <a:spcBef>
                <a:spcPts val="0"/>
              </a:spcBef>
              <a:spcAft>
                <a:spcPts val="0"/>
              </a:spcAft>
              <a:buSzPts val="900"/>
              <a:buNone/>
              <a:defRPr sz="1200"/>
            </a:lvl5pPr>
            <a:lvl6pPr lvl="5" rtl="0">
              <a:lnSpc>
                <a:spcPct val="100000"/>
              </a:lnSpc>
              <a:spcBef>
                <a:spcPts val="0"/>
              </a:spcBef>
              <a:spcAft>
                <a:spcPts val="0"/>
              </a:spcAft>
              <a:buSzPts val="900"/>
              <a:buNone/>
              <a:defRPr sz="1200"/>
            </a:lvl6pPr>
            <a:lvl7pPr lvl="6" rtl="0">
              <a:lnSpc>
                <a:spcPct val="100000"/>
              </a:lnSpc>
              <a:spcBef>
                <a:spcPts val="0"/>
              </a:spcBef>
              <a:spcAft>
                <a:spcPts val="0"/>
              </a:spcAft>
              <a:buSzPts val="900"/>
              <a:buNone/>
              <a:defRPr sz="1200"/>
            </a:lvl7pPr>
            <a:lvl8pPr lvl="7" rtl="0">
              <a:lnSpc>
                <a:spcPct val="100000"/>
              </a:lnSpc>
              <a:spcBef>
                <a:spcPts val="0"/>
              </a:spcBef>
              <a:spcAft>
                <a:spcPts val="0"/>
              </a:spcAft>
              <a:buSzPts val="900"/>
              <a:buNone/>
              <a:defRPr sz="1200"/>
            </a:lvl8pPr>
            <a:lvl9pPr lvl="8" rtl="0">
              <a:lnSpc>
                <a:spcPct val="100000"/>
              </a:lnSpc>
              <a:spcBef>
                <a:spcPts val="0"/>
              </a:spcBef>
              <a:spcAft>
                <a:spcPts val="0"/>
              </a:spcAft>
              <a:buSzPts val="900"/>
              <a:buNone/>
              <a:defRPr sz="1200"/>
            </a:lvl9pPr>
          </a:lstStyle>
          <a:p>
            <a:endParaRPr/>
          </a:p>
        </p:txBody>
      </p:sp>
      <p:sp>
        <p:nvSpPr>
          <p:cNvPr id="58" name="Google Shape;58;p13"/>
          <p:cNvSpPr txBox="1">
            <a:spLocks noGrp="1"/>
          </p:cNvSpPr>
          <p:nvPr>
            <p:ph type="ctrTitle" idx="18"/>
          </p:nvPr>
        </p:nvSpPr>
        <p:spPr>
          <a:xfrm>
            <a:off x="9082077" y="3732127"/>
            <a:ext cx="2632400" cy="7704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sz="1867"/>
            </a:lvl1pPr>
            <a:lvl2pPr lvl="1" rtl="0">
              <a:spcBef>
                <a:spcPts val="0"/>
              </a:spcBef>
              <a:spcAft>
                <a:spcPts val="0"/>
              </a:spcAft>
              <a:buSzPts val="1400"/>
              <a:buNone/>
              <a:defRPr sz="1867"/>
            </a:lvl2pPr>
            <a:lvl3pPr lvl="2" rtl="0">
              <a:spcBef>
                <a:spcPts val="0"/>
              </a:spcBef>
              <a:spcAft>
                <a:spcPts val="0"/>
              </a:spcAft>
              <a:buSzPts val="1400"/>
              <a:buNone/>
              <a:defRPr sz="1867"/>
            </a:lvl3pPr>
            <a:lvl4pPr lvl="3" rtl="0">
              <a:spcBef>
                <a:spcPts val="0"/>
              </a:spcBef>
              <a:spcAft>
                <a:spcPts val="0"/>
              </a:spcAft>
              <a:buSzPts val="1400"/>
              <a:buNone/>
              <a:defRPr sz="1867"/>
            </a:lvl4pPr>
            <a:lvl5pPr lvl="4" rtl="0">
              <a:spcBef>
                <a:spcPts val="0"/>
              </a:spcBef>
              <a:spcAft>
                <a:spcPts val="0"/>
              </a:spcAft>
              <a:buSzPts val="1400"/>
              <a:buNone/>
              <a:defRPr sz="1867"/>
            </a:lvl5pPr>
            <a:lvl6pPr lvl="5" rtl="0">
              <a:spcBef>
                <a:spcPts val="0"/>
              </a:spcBef>
              <a:spcAft>
                <a:spcPts val="0"/>
              </a:spcAft>
              <a:buSzPts val="1400"/>
              <a:buNone/>
              <a:defRPr sz="1867"/>
            </a:lvl6pPr>
            <a:lvl7pPr lvl="6" rtl="0">
              <a:spcBef>
                <a:spcPts val="0"/>
              </a:spcBef>
              <a:spcAft>
                <a:spcPts val="0"/>
              </a:spcAft>
              <a:buSzPts val="1400"/>
              <a:buNone/>
              <a:defRPr sz="1867"/>
            </a:lvl7pPr>
            <a:lvl8pPr lvl="7" rtl="0">
              <a:spcBef>
                <a:spcPts val="0"/>
              </a:spcBef>
              <a:spcAft>
                <a:spcPts val="0"/>
              </a:spcAft>
              <a:buSzPts val="1400"/>
              <a:buNone/>
              <a:defRPr sz="1867"/>
            </a:lvl8pPr>
            <a:lvl9pPr lvl="8" rtl="0">
              <a:spcBef>
                <a:spcPts val="0"/>
              </a:spcBef>
              <a:spcAft>
                <a:spcPts val="0"/>
              </a:spcAft>
              <a:buSzPts val="1400"/>
              <a:buNone/>
              <a:defRPr sz="1867"/>
            </a:lvl9pPr>
          </a:lstStyle>
          <a:p>
            <a:endParaRPr/>
          </a:p>
        </p:txBody>
      </p:sp>
      <p:sp>
        <p:nvSpPr>
          <p:cNvPr id="59" name="Google Shape;59;p13"/>
          <p:cNvSpPr txBox="1">
            <a:spLocks noGrp="1"/>
          </p:cNvSpPr>
          <p:nvPr>
            <p:ph type="subTitle" idx="19"/>
          </p:nvPr>
        </p:nvSpPr>
        <p:spPr>
          <a:xfrm>
            <a:off x="9082077" y="4236956"/>
            <a:ext cx="2232400" cy="76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900"/>
              <a:buNone/>
              <a:defRPr/>
            </a:lvl1pPr>
            <a:lvl2pPr lvl="1" rtl="0">
              <a:lnSpc>
                <a:spcPct val="100000"/>
              </a:lnSpc>
              <a:spcBef>
                <a:spcPts val="0"/>
              </a:spcBef>
              <a:spcAft>
                <a:spcPts val="0"/>
              </a:spcAft>
              <a:buSzPts val="900"/>
              <a:buNone/>
              <a:defRPr sz="1200"/>
            </a:lvl2pPr>
            <a:lvl3pPr lvl="2" rtl="0">
              <a:lnSpc>
                <a:spcPct val="100000"/>
              </a:lnSpc>
              <a:spcBef>
                <a:spcPts val="0"/>
              </a:spcBef>
              <a:spcAft>
                <a:spcPts val="0"/>
              </a:spcAft>
              <a:buSzPts val="900"/>
              <a:buNone/>
              <a:defRPr sz="1200"/>
            </a:lvl3pPr>
            <a:lvl4pPr lvl="3" rtl="0">
              <a:lnSpc>
                <a:spcPct val="100000"/>
              </a:lnSpc>
              <a:spcBef>
                <a:spcPts val="0"/>
              </a:spcBef>
              <a:spcAft>
                <a:spcPts val="0"/>
              </a:spcAft>
              <a:buSzPts val="900"/>
              <a:buNone/>
              <a:defRPr sz="1200"/>
            </a:lvl4pPr>
            <a:lvl5pPr lvl="4" rtl="0">
              <a:lnSpc>
                <a:spcPct val="100000"/>
              </a:lnSpc>
              <a:spcBef>
                <a:spcPts val="0"/>
              </a:spcBef>
              <a:spcAft>
                <a:spcPts val="0"/>
              </a:spcAft>
              <a:buSzPts val="900"/>
              <a:buNone/>
              <a:defRPr sz="1200"/>
            </a:lvl5pPr>
            <a:lvl6pPr lvl="5" rtl="0">
              <a:lnSpc>
                <a:spcPct val="100000"/>
              </a:lnSpc>
              <a:spcBef>
                <a:spcPts val="0"/>
              </a:spcBef>
              <a:spcAft>
                <a:spcPts val="0"/>
              </a:spcAft>
              <a:buSzPts val="900"/>
              <a:buNone/>
              <a:defRPr sz="1200"/>
            </a:lvl6pPr>
            <a:lvl7pPr lvl="6" rtl="0">
              <a:lnSpc>
                <a:spcPct val="100000"/>
              </a:lnSpc>
              <a:spcBef>
                <a:spcPts val="0"/>
              </a:spcBef>
              <a:spcAft>
                <a:spcPts val="0"/>
              </a:spcAft>
              <a:buSzPts val="900"/>
              <a:buNone/>
              <a:defRPr sz="1200"/>
            </a:lvl7pPr>
            <a:lvl8pPr lvl="7" rtl="0">
              <a:lnSpc>
                <a:spcPct val="100000"/>
              </a:lnSpc>
              <a:spcBef>
                <a:spcPts val="0"/>
              </a:spcBef>
              <a:spcAft>
                <a:spcPts val="0"/>
              </a:spcAft>
              <a:buSzPts val="900"/>
              <a:buNone/>
              <a:defRPr sz="1200"/>
            </a:lvl8pPr>
            <a:lvl9pPr lvl="8" rtl="0">
              <a:lnSpc>
                <a:spcPct val="100000"/>
              </a:lnSpc>
              <a:spcBef>
                <a:spcPts val="0"/>
              </a:spcBef>
              <a:spcAft>
                <a:spcPts val="0"/>
              </a:spcAft>
              <a:buSzPts val="900"/>
              <a:buNone/>
              <a:defRPr sz="1200"/>
            </a:lvl9pPr>
          </a:lstStyle>
          <a:p>
            <a:endParaRPr/>
          </a:p>
        </p:txBody>
      </p:sp>
      <p:sp>
        <p:nvSpPr>
          <p:cNvPr id="60" name="Google Shape;60;p13"/>
          <p:cNvSpPr txBox="1">
            <a:spLocks noGrp="1"/>
          </p:cNvSpPr>
          <p:nvPr>
            <p:ph type="ctrTitle" idx="20"/>
          </p:nvPr>
        </p:nvSpPr>
        <p:spPr>
          <a:xfrm>
            <a:off x="9082077" y="5081804"/>
            <a:ext cx="2632400" cy="7704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sz="1867"/>
            </a:lvl1pPr>
            <a:lvl2pPr lvl="1" rtl="0">
              <a:spcBef>
                <a:spcPts val="0"/>
              </a:spcBef>
              <a:spcAft>
                <a:spcPts val="0"/>
              </a:spcAft>
              <a:buSzPts val="1400"/>
              <a:buNone/>
              <a:defRPr sz="1867"/>
            </a:lvl2pPr>
            <a:lvl3pPr lvl="2" rtl="0">
              <a:spcBef>
                <a:spcPts val="0"/>
              </a:spcBef>
              <a:spcAft>
                <a:spcPts val="0"/>
              </a:spcAft>
              <a:buSzPts val="1400"/>
              <a:buNone/>
              <a:defRPr sz="1867"/>
            </a:lvl3pPr>
            <a:lvl4pPr lvl="3" rtl="0">
              <a:spcBef>
                <a:spcPts val="0"/>
              </a:spcBef>
              <a:spcAft>
                <a:spcPts val="0"/>
              </a:spcAft>
              <a:buSzPts val="1400"/>
              <a:buNone/>
              <a:defRPr sz="1867"/>
            </a:lvl4pPr>
            <a:lvl5pPr lvl="4" rtl="0">
              <a:spcBef>
                <a:spcPts val="0"/>
              </a:spcBef>
              <a:spcAft>
                <a:spcPts val="0"/>
              </a:spcAft>
              <a:buSzPts val="1400"/>
              <a:buNone/>
              <a:defRPr sz="1867"/>
            </a:lvl5pPr>
            <a:lvl6pPr lvl="5" rtl="0">
              <a:spcBef>
                <a:spcPts val="0"/>
              </a:spcBef>
              <a:spcAft>
                <a:spcPts val="0"/>
              </a:spcAft>
              <a:buSzPts val="1400"/>
              <a:buNone/>
              <a:defRPr sz="1867"/>
            </a:lvl6pPr>
            <a:lvl7pPr lvl="6" rtl="0">
              <a:spcBef>
                <a:spcPts val="0"/>
              </a:spcBef>
              <a:spcAft>
                <a:spcPts val="0"/>
              </a:spcAft>
              <a:buSzPts val="1400"/>
              <a:buNone/>
              <a:defRPr sz="1867"/>
            </a:lvl7pPr>
            <a:lvl8pPr lvl="7" rtl="0">
              <a:spcBef>
                <a:spcPts val="0"/>
              </a:spcBef>
              <a:spcAft>
                <a:spcPts val="0"/>
              </a:spcAft>
              <a:buSzPts val="1400"/>
              <a:buNone/>
              <a:defRPr sz="1867"/>
            </a:lvl8pPr>
            <a:lvl9pPr lvl="8" rtl="0">
              <a:spcBef>
                <a:spcPts val="0"/>
              </a:spcBef>
              <a:spcAft>
                <a:spcPts val="0"/>
              </a:spcAft>
              <a:buSzPts val="1400"/>
              <a:buNone/>
              <a:defRPr sz="1867"/>
            </a:lvl9pPr>
          </a:lstStyle>
          <a:p>
            <a:endParaRPr/>
          </a:p>
        </p:txBody>
      </p:sp>
      <p:sp>
        <p:nvSpPr>
          <p:cNvPr id="61" name="Google Shape;61;p13"/>
          <p:cNvSpPr txBox="1">
            <a:spLocks noGrp="1"/>
          </p:cNvSpPr>
          <p:nvPr>
            <p:ph type="subTitle" idx="21"/>
          </p:nvPr>
        </p:nvSpPr>
        <p:spPr>
          <a:xfrm>
            <a:off x="9082077" y="5586631"/>
            <a:ext cx="2232400" cy="76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900"/>
              <a:buNone/>
              <a:defRPr/>
            </a:lvl1pPr>
            <a:lvl2pPr lvl="1" rtl="0">
              <a:lnSpc>
                <a:spcPct val="100000"/>
              </a:lnSpc>
              <a:spcBef>
                <a:spcPts val="0"/>
              </a:spcBef>
              <a:spcAft>
                <a:spcPts val="0"/>
              </a:spcAft>
              <a:buSzPts val="900"/>
              <a:buNone/>
              <a:defRPr sz="1200"/>
            </a:lvl2pPr>
            <a:lvl3pPr lvl="2" rtl="0">
              <a:lnSpc>
                <a:spcPct val="100000"/>
              </a:lnSpc>
              <a:spcBef>
                <a:spcPts val="0"/>
              </a:spcBef>
              <a:spcAft>
                <a:spcPts val="0"/>
              </a:spcAft>
              <a:buSzPts val="900"/>
              <a:buNone/>
              <a:defRPr sz="1200"/>
            </a:lvl3pPr>
            <a:lvl4pPr lvl="3" rtl="0">
              <a:lnSpc>
                <a:spcPct val="100000"/>
              </a:lnSpc>
              <a:spcBef>
                <a:spcPts val="0"/>
              </a:spcBef>
              <a:spcAft>
                <a:spcPts val="0"/>
              </a:spcAft>
              <a:buSzPts val="900"/>
              <a:buNone/>
              <a:defRPr sz="1200"/>
            </a:lvl4pPr>
            <a:lvl5pPr lvl="4" rtl="0">
              <a:lnSpc>
                <a:spcPct val="100000"/>
              </a:lnSpc>
              <a:spcBef>
                <a:spcPts val="0"/>
              </a:spcBef>
              <a:spcAft>
                <a:spcPts val="0"/>
              </a:spcAft>
              <a:buSzPts val="900"/>
              <a:buNone/>
              <a:defRPr sz="1200"/>
            </a:lvl5pPr>
            <a:lvl6pPr lvl="5" rtl="0">
              <a:lnSpc>
                <a:spcPct val="100000"/>
              </a:lnSpc>
              <a:spcBef>
                <a:spcPts val="0"/>
              </a:spcBef>
              <a:spcAft>
                <a:spcPts val="0"/>
              </a:spcAft>
              <a:buSzPts val="900"/>
              <a:buNone/>
              <a:defRPr sz="1200"/>
            </a:lvl6pPr>
            <a:lvl7pPr lvl="6" rtl="0">
              <a:lnSpc>
                <a:spcPct val="100000"/>
              </a:lnSpc>
              <a:spcBef>
                <a:spcPts val="0"/>
              </a:spcBef>
              <a:spcAft>
                <a:spcPts val="0"/>
              </a:spcAft>
              <a:buSzPts val="900"/>
              <a:buNone/>
              <a:defRPr sz="1200"/>
            </a:lvl7pPr>
            <a:lvl8pPr lvl="7" rtl="0">
              <a:lnSpc>
                <a:spcPct val="100000"/>
              </a:lnSpc>
              <a:spcBef>
                <a:spcPts val="0"/>
              </a:spcBef>
              <a:spcAft>
                <a:spcPts val="0"/>
              </a:spcAft>
              <a:buSzPts val="900"/>
              <a:buNone/>
              <a:defRPr sz="1200"/>
            </a:lvl8pPr>
            <a:lvl9pPr lvl="8" rtl="0">
              <a:lnSpc>
                <a:spcPct val="100000"/>
              </a:lnSpc>
              <a:spcBef>
                <a:spcPts val="0"/>
              </a:spcBef>
              <a:spcAft>
                <a:spcPts val="0"/>
              </a:spcAft>
              <a:buSzPts val="900"/>
              <a:buNone/>
              <a:defRPr sz="12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44B1764D-F6A0-314D-81BE-09E14B8A7F0A}" type="datetimeFigureOut">
              <a:rPr kumimoji="1" lang="zh-CN" altLang="en-US" smtClean="0"/>
              <a:t>2021/6/30</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73A15F0F-938B-044E-BE7E-6E781D8FE7F3}" type="slidenum">
              <a:rPr kumimoji="1" lang="zh-CN" altLang="en-US" smtClean="0"/>
              <a:t>‹#›</a:t>
            </a:fld>
            <a:endParaRPr kumimoji="1" lang="zh-CN" altLang="en-US"/>
          </a:p>
        </p:txBody>
      </p:sp>
    </p:spTree>
    <p:extLst>
      <p:ext uri="{BB962C8B-B14F-4D97-AF65-F5344CB8AC3E}">
        <p14:creationId xmlns:p14="http://schemas.microsoft.com/office/powerpoint/2010/main" val="20330797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ection header 1">
  <p:cSld name="Section header 1">
    <p:bg>
      <p:bgPr>
        <a:blipFill>
          <a:blip r:embed="rId2">
            <a:alphaModFix/>
          </a:blip>
          <a:stretch>
            <a:fillRect/>
          </a:stretch>
        </a:blipFill>
        <a:effectLst/>
      </p:bgPr>
    </p:bg>
    <p:spTree>
      <p:nvGrpSpPr>
        <p:cNvPr id="1" name="Shape 62"/>
        <p:cNvGrpSpPr/>
        <p:nvPr/>
      </p:nvGrpSpPr>
      <p:grpSpPr>
        <a:xfrm>
          <a:off x="0" y="0"/>
          <a:ext cx="0" cy="0"/>
          <a:chOff x="0" y="0"/>
          <a:chExt cx="0" cy="0"/>
        </a:xfrm>
      </p:grpSpPr>
      <p:sp>
        <p:nvSpPr>
          <p:cNvPr id="63" name="Google Shape;63;p14"/>
          <p:cNvSpPr txBox="1">
            <a:spLocks noGrp="1"/>
          </p:cNvSpPr>
          <p:nvPr>
            <p:ph type="ctrTitle"/>
          </p:nvPr>
        </p:nvSpPr>
        <p:spPr>
          <a:xfrm flipH="1">
            <a:off x="3663705" y="3514233"/>
            <a:ext cx="6927600" cy="25616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000000"/>
              </a:buClr>
              <a:buSzPts val="3600"/>
              <a:buNone/>
              <a:defRPr sz="4800"/>
            </a:lvl1pPr>
            <a:lvl2pPr lvl="1" algn="r" rtl="0">
              <a:spcBef>
                <a:spcPts val="0"/>
              </a:spcBef>
              <a:spcAft>
                <a:spcPts val="0"/>
              </a:spcAft>
              <a:buClr>
                <a:srgbClr val="FFFFFF"/>
              </a:buClr>
              <a:buSzPts val="6500"/>
              <a:buNone/>
              <a:defRPr sz="8666">
                <a:solidFill>
                  <a:srgbClr val="FFFFFF"/>
                </a:solidFill>
              </a:defRPr>
            </a:lvl2pPr>
            <a:lvl3pPr lvl="2" algn="r" rtl="0">
              <a:spcBef>
                <a:spcPts val="0"/>
              </a:spcBef>
              <a:spcAft>
                <a:spcPts val="0"/>
              </a:spcAft>
              <a:buClr>
                <a:srgbClr val="FFFFFF"/>
              </a:buClr>
              <a:buSzPts val="6500"/>
              <a:buNone/>
              <a:defRPr sz="8666">
                <a:solidFill>
                  <a:srgbClr val="FFFFFF"/>
                </a:solidFill>
              </a:defRPr>
            </a:lvl3pPr>
            <a:lvl4pPr lvl="3" algn="r" rtl="0">
              <a:spcBef>
                <a:spcPts val="0"/>
              </a:spcBef>
              <a:spcAft>
                <a:spcPts val="0"/>
              </a:spcAft>
              <a:buClr>
                <a:srgbClr val="FFFFFF"/>
              </a:buClr>
              <a:buSzPts val="6500"/>
              <a:buNone/>
              <a:defRPr sz="8666">
                <a:solidFill>
                  <a:srgbClr val="FFFFFF"/>
                </a:solidFill>
              </a:defRPr>
            </a:lvl4pPr>
            <a:lvl5pPr lvl="4" algn="r" rtl="0">
              <a:spcBef>
                <a:spcPts val="0"/>
              </a:spcBef>
              <a:spcAft>
                <a:spcPts val="0"/>
              </a:spcAft>
              <a:buClr>
                <a:srgbClr val="FFFFFF"/>
              </a:buClr>
              <a:buSzPts val="6500"/>
              <a:buNone/>
              <a:defRPr sz="8666">
                <a:solidFill>
                  <a:srgbClr val="FFFFFF"/>
                </a:solidFill>
              </a:defRPr>
            </a:lvl5pPr>
            <a:lvl6pPr lvl="5" algn="r" rtl="0">
              <a:spcBef>
                <a:spcPts val="0"/>
              </a:spcBef>
              <a:spcAft>
                <a:spcPts val="0"/>
              </a:spcAft>
              <a:buClr>
                <a:srgbClr val="FFFFFF"/>
              </a:buClr>
              <a:buSzPts val="6500"/>
              <a:buNone/>
              <a:defRPr sz="8666">
                <a:solidFill>
                  <a:srgbClr val="FFFFFF"/>
                </a:solidFill>
              </a:defRPr>
            </a:lvl6pPr>
            <a:lvl7pPr lvl="6" algn="r" rtl="0">
              <a:spcBef>
                <a:spcPts val="0"/>
              </a:spcBef>
              <a:spcAft>
                <a:spcPts val="0"/>
              </a:spcAft>
              <a:buClr>
                <a:srgbClr val="FFFFFF"/>
              </a:buClr>
              <a:buSzPts val="6500"/>
              <a:buNone/>
              <a:defRPr sz="8666">
                <a:solidFill>
                  <a:srgbClr val="FFFFFF"/>
                </a:solidFill>
              </a:defRPr>
            </a:lvl7pPr>
            <a:lvl8pPr lvl="7" algn="r" rtl="0">
              <a:spcBef>
                <a:spcPts val="0"/>
              </a:spcBef>
              <a:spcAft>
                <a:spcPts val="0"/>
              </a:spcAft>
              <a:buClr>
                <a:srgbClr val="FFFFFF"/>
              </a:buClr>
              <a:buSzPts val="6500"/>
              <a:buNone/>
              <a:defRPr sz="8666">
                <a:solidFill>
                  <a:srgbClr val="FFFFFF"/>
                </a:solidFill>
              </a:defRPr>
            </a:lvl8pPr>
            <a:lvl9pPr lvl="8" algn="r" rtl="0">
              <a:spcBef>
                <a:spcPts val="0"/>
              </a:spcBef>
              <a:spcAft>
                <a:spcPts val="0"/>
              </a:spcAft>
              <a:buClr>
                <a:srgbClr val="FFFFFF"/>
              </a:buClr>
              <a:buSzPts val="6500"/>
              <a:buNone/>
              <a:defRPr sz="8666">
                <a:solidFill>
                  <a:srgbClr val="FFFFFF"/>
                </a:solidFill>
              </a:defRPr>
            </a:lvl9pPr>
          </a:lstStyle>
          <a:p>
            <a:endParaRPr/>
          </a:p>
        </p:txBody>
      </p:sp>
      <p:sp>
        <p:nvSpPr>
          <p:cNvPr id="64" name="Google Shape;64;p14"/>
          <p:cNvSpPr txBox="1">
            <a:spLocks noGrp="1"/>
          </p:cNvSpPr>
          <p:nvPr>
            <p:ph type="title" idx="2" hasCustomPrompt="1"/>
          </p:nvPr>
        </p:nvSpPr>
        <p:spPr>
          <a:xfrm flipH="1">
            <a:off x="6618905" y="3098467"/>
            <a:ext cx="3972400" cy="100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000000"/>
              </a:buClr>
              <a:buSzPts val="9600"/>
              <a:buNone/>
              <a:defRPr sz="12800"/>
            </a:lvl1pPr>
            <a:lvl2pPr lvl="1" algn="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65" name="Google Shape;65;p14"/>
          <p:cNvSpPr txBox="1">
            <a:spLocks noGrp="1"/>
          </p:cNvSpPr>
          <p:nvPr>
            <p:ph type="subTitle" idx="1"/>
          </p:nvPr>
        </p:nvSpPr>
        <p:spPr>
          <a:xfrm>
            <a:off x="4958105" y="5373975"/>
            <a:ext cx="5633200" cy="715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200"/>
              <a:buNone/>
              <a:defRPr sz="1867"/>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Section header 2">
  <p:cSld name="Section header 2">
    <p:bg>
      <p:bgPr>
        <a:blipFill>
          <a:blip r:embed="rId2">
            <a:alphaModFix/>
          </a:blip>
          <a:stretch>
            <a:fillRect/>
          </a:stretch>
        </a:blipFill>
        <a:effectLst/>
      </p:bgPr>
    </p:bg>
    <p:spTree>
      <p:nvGrpSpPr>
        <p:cNvPr id="1" name="Shape 66"/>
        <p:cNvGrpSpPr/>
        <p:nvPr/>
      </p:nvGrpSpPr>
      <p:grpSpPr>
        <a:xfrm>
          <a:off x="0" y="0"/>
          <a:ext cx="0" cy="0"/>
          <a:chOff x="0" y="0"/>
          <a:chExt cx="0" cy="0"/>
        </a:xfrm>
      </p:grpSpPr>
      <p:sp>
        <p:nvSpPr>
          <p:cNvPr id="67" name="Google Shape;67;p15"/>
          <p:cNvSpPr txBox="1">
            <a:spLocks noGrp="1"/>
          </p:cNvSpPr>
          <p:nvPr>
            <p:ph type="ctrTitle"/>
          </p:nvPr>
        </p:nvSpPr>
        <p:spPr>
          <a:xfrm flipH="1">
            <a:off x="3672724" y="1796051"/>
            <a:ext cx="6927600" cy="25616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000000"/>
              </a:buClr>
              <a:buSzPts val="3600"/>
              <a:buNone/>
              <a:defRPr sz="4800"/>
            </a:lvl1pPr>
            <a:lvl2pPr lvl="1" algn="r" rtl="0">
              <a:spcBef>
                <a:spcPts val="0"/>
              </a:spcBef>
              <a:spcAft>
                <a:spcPts val="0"/>
              </a:spcAft>
              <a:buClr>
                <a:srgbClr val="FFFFFF"/>
              </a:buClr>
              <a:buSzPts val="6500"/>
              <a:buNone/>
              <a:defRPr sz="8666">
                <a:solidFill>
                  <a:srgbClr val="FFFFFF"/>
                </a:solidFill>
              </a:defRPr>
            </a:lvl2pPr>
            <a:lvl3pPr lvl="2" algn="r" rtl="0">
              <a:spcBef>
                <a:spcPts val="0"/>
              </a:spcBef>
              <a:spcAft>
                <a:spcPts val="0"/>
              </a:spcAft>
              <a:buClr>
                <a:srgbClr val="FFFFFF"/>
              </a:buClr>
              <a:buSzPts val="6500"/>
              <a:buNone/>
              <a:defRPr sz="8666">
                <a:solidFill>
                  <a:srgbClr val="FFFFFF"/>
                </a:solidFill>
              </a:defRPr>
            </a:lvl3pPr>
            <a:lvl4pPr lvl="3" algn="r" rtl="0">
              <a:spcBef>
                <a:spcPts val="0"/>
              </a:spcBef>
              <a:spcAft>
                <a:spcPts val="0"/>
              </a:spcAft>
              <a:buClr>
                <a:srgbClr val="FFFFFF"/>
              </a:buClr>
              <a:buSzPts val="6500"/>
              <a:buNone/>
              <a:defRPr sz="8666">
                <a:solidFill>
                  <a:srgbClr val="FFFFFF"/>
                </a:solidFill>
              </a:defRPr>
            </a:lvl4pPr>
            <a:lvl5pPr lvl="4" algn="r" rtl="0">
              <a:spcBef>
                <a:spcPts val="0"/>
              </a:spcBef>
              <a:spcAft>
                <a:spcPts val="0"/>
              </a:spcAft>
              <a:buClr>
                <a:srgbClr val="FFFFFF"/>
              </a:buClr>
              <a:buSzPts val="6500"/>
              <a:buNone/>
              <a:defRPr sz="8666">
                <a:solidFill>
                  <a:srgbClr val="FFFFFF"/>
                </a:solidFill>
              </a:defRPr>
            </a:lvl5pPr>
            <a:lvl6pPr lvl="5" algn="r" rtl="0">
              <a:spcBef>
                <a:spcPts val="0"/>
              </a:spcBef>
              <a:spcAft>
                <a:spcPts val="0"/>
              </a:spcAft>
              <a:buClr>
                <a:srgbClr val="FFFFFF"/>
              </a:buClr>
              <a:buSzPts val="6500"/>
              <a:buNone/>
              <a:defRPr sz="8666">
                <a:solidFill>
                  <a:srgbClr val="FFFFFF"/>
                </a:solidFill>
              </a:defRPr>
            </a:lvl6pPr>
            <a:lvl7pPr lvl="6" algn="r" rtl="0">
              <a:spcBef>
                <a:spcPts val="0"/>
              </a:spcBef>
              <a:spcAft>
                <a:spcPts val="0"/>
              </a:spcAft>
              <a:buClr>
                <a:srgbClr val="FFFFFF"/>
              </a:buClr>
              <a:buSzPts val="6500"/>
              <a:buNone/>
              <a:defRPr sz="8666">
                <a:solidFill>
                  <a:srgbClr val="FFFFFF"/>
                </a:solidFill>
              </a:defRPr>
            </a:lvl7pPr>
            <a:lvl8pPr lvl="7" algn="r" rtl="0">
              <a:spcBef>
                <a:spcPts val="0"/>
              </a:spcBef>
              <a:spcAft>
                <a:spcPts val="0"/>
              </a:spcAft>
              <a:buClr>
                <a:srgbClr val="FFFFFF"/>
              </a:buClr>
              <a:buSzPts val="6500"/>
              <a:buNone/>
              <a:defRPr sz="8666">
                <a:solidFill>
                  <a:srgbClr val="FFFFFF"/>
                </a:solidFill>
              </a:defRPr>
            </a:lvl8pPr>
            <a:lvl9pPr lvl="8" algn="r" rtl="0">
              <a:spcBef>
                <a:spcPts val="0"/>
              </a:spcBef>
              <a:spcAft>
                <a:spcPts val="0"/>
              </a:spcAft>
              <a:buClr>
                <a:srgbClr val="FFFFFF"/>
              </a:buClr>
              <a:buSzPts val="6500"/>
              <a:buNone/>
              <a:defRPr sz="8666">
                <a:solidFill>
                  <a:srgbClr val="FFFFFF"/>
                </a:solidFill>
              </a:defRPr>
            </a:lvl9pPr>
          </a:lstStyle>
          <a:p>
            <a:endParaRPr/>
          </a:p>
        </p:txBody>
      </p:sp>
      <p:sp>
        <p:nvSpPr>
          <p:cNvPr id="68" name="Google Shape;68;p15"/>
          <p:cNvSpPr txBox="1">
            <a:spLocks noGrp="1"/>
          </p:cNvSpPr>
          <p:nvPr>
            <p:ph type="title" idx="2" hasCustomPrompt="1"/>
          </p:nvPr>
        </p:nvSpPr>
        <p:spPr>
          <a:xfrm flipH="1">
            <a:off x="6627924" y="1380284"/>
            <a:ext cx="3972400" cy="100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000000"/>
              </a:buClr>
              <a:buSzPts val="9600"/>
              <a:buNone/>
              <a:defRPr sz="12800"/>
            </a:lvl1pPr>
            <a:lvl2pPr lvl="1" algn="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69" name="Google Shape;69;p15"/>
          <p:cNvSpPr txBox="1">
            <a:spLocks noGrp="1"/>
          </p:cNvSpPr>
          <p:nvPr>
            <p:ph type="subTitle" idx="1"/>
          </p:nvPr>
        </p:nvSpPr>
        <p:spPr>
          <a:xfrm>
            <a:off x="4967124" y="3657319"/>
            <a:ext cx="5633200" cy="715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200"/>
              <a:buNone/>
              <a:defRPr sz="1867"/>
            </a:lvl1pPr>
            <a:lvl2pPr lvl="1" algn="r" rtl="0">
              <a:lnSpc>
                <a:spcPct val="100000"/>
              </a:lnSpc>
              <a:spcBef>
                <a:spcPts val="0"/>
              </a:spcBef>
              <a:spcAft>
                <a:spcPts val="0"/>
              </a:spcAft>
              <a:buSzPts val="1200"/>
              <a:buNone/>
              <a:defRPr/>
            </a:lvl2pPr>
            <a:lvl3pPr lvl="2" algn="r" rtl="0">
              <a:lnSpc>
                <a:spcPct val="100000"/>
              </a:lnSpc>
              <a:spcBef>
                <a:spcPts val="0"/>
              </a:spcBef>
              <a:spcAft>
                <a:spcPts val="0"/>
              </a:spcAft>
              <a:buSzPts val="1200"/>
              <a:buNone/>
              <a:defRPr/>
            </a:lvl3pPr>
            <a:lvl4pPr lvl="3" algn="r" rtl="0">
              <a:lnSpc>
                <a:spcPct val="100000"/>
              </a:lnSpc>
              <a:spcBef>
                <a:spcPts val="0"/>
              </a:spcBef>
              <a:spcAft>
                <a:spcPts val="0"/>
              </a:spcAft>
              <a:buSzPts val="1200"/>
              <a:buNone/>
              <a:defRPr/>
            </a:lvl4pPr>
            <a:lvl5pPr lvl="4" algn="r" rtl="0">
              <a:lnSpc>
                <a:spcPct val="100000"/>
              </a:lnSpc>
              <a:spcBef>
                <a:spcPts val="0"/>
              </a:spcBef>
              <a:spcAft>
                <a:spcPts val="0"/>
              </a:spcAft>
              <a:buSzPts val="1200"/>
              <a:buNone/>
              <a:defRPr/>
            </a:lvl5pPr>
            <a:lvl6pPr lvl="5" algn="r" rtl="0">
              <a:lnSpc>
                <a:spcPct val="100000"/>
              </a:lnSpc>
              <a:spcBef>
                <a:spcPts val="0"/>
              </a:spcBef>
              <a:spcAft>
                <a:spcPts val="0"/>
              </a:spcAft>
              <a:buSzPts val="1200"/>
              <a:buNone/>
              <a:defRPr/>
            </a:lvl6pPr>
            <a:lvl7pPr lvl="6" algn="r" rtl="0">
              <a:lnSpc>
                <a:spcPct val="100000"/>
              </a:lnSpc>
              <a:spcBef>
                <a:spcPts val="0"/>
              </a:spcBef>
              <a:spcAft>
                <a:spcPts val="0"/>
              </a:spcAft>
              <a:buSzPts val="1200"/>
              <a:buNone/>
              <a:defRPr/>
            </a:lvl7pPr>
            <a:lvl8pPr lvl="7" algn="r" rtl="0">
              <a:lnSpc>
                <a:spcPct val="100000"/>
              </a:lnSpc>
              <a:spcBef>
                <a:spcPts val="0"/>
              </a:spcBef>
              <a:spcAft>
                <a:spcPts val="0"/>
              </a:spcAft>
              <a:buSzPts val="1200"/>
              <a:buNone/>
              <a:defRPr/>
            </a:lvl8pPr>
            <a:lvl9pPr lvl="8" algn="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ection header 3">
  <p:cSld name="Section header 3">
    <p:bg>
      <p:bgPr>
        <a:blipFill>
          <a:blip r:embed="rId2">
            <a:alphaModFix/>
          </a:blip>
          <a:stretch>
            <a:fillRect/>
          </a:stretch>
        </a:blipFill>
        <a:effectLst/>
      </p:bgPr>
    </p:bg>
    <p:spTree>
      <p:nvGrpSpPr>
        <p:cNvPr id="1" name="Shape 70"/>
        <p:cNvGrpSpPr/>
        <p:nvPr/>
      </p:nvGrpSpPr>
      <p:grpSpPr>
        <a:xfrm>
          <a:off x="0" y="0"/>
          <a:ext cx="0" cy="0"/>
          <a:chOff x="0" y="0"/>
          <a:chExt cx="0" cy="0"/>
        </a:xfrm>
      </p:grpSpPr>
      <p:sp>
        <p:nvSpPr>
          <p:cNvPr id="71" name="Google Shape;71;p16"/>
          <p:cNvSpPr txBox="1">
            <a:spLocks noGrp="1"/>
          </p:cNvSpPr>
          <p:nvPr>
            <p:ph type="ctrTitle"/>
          </p:nvPr>
        </p:nvSpPr>
        <p:spPr>
          <a:xfrm flipH="1">
            <a:off x="1573337" y="1796051"/>
            <a:ext cx="6927600" cy="25616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3600"/>
              <a:buNone/>
              <a:defRPr sz="4800"/>
            </a:lvl1pPr>
            <a:lvl2pPr lvl="1" rtl="0">
              <a:spcBef>
                <a:spcPts val="0"/>
              </a:spcBef>
              <a:spcAft>
                <a:spcPts val="0"/>
              </a:spcAft>
              <a:buClr>
                <a:srgbClr val="FFFFFF"/>
              </a:buClr>
              <a:buSzPts val="6500"/>
              <a:buNone/>
              <a:defRPr sz="8666">
                <a:solidFill>
                  <a:srgbClr val="FFFFFF"/>
                </a:solidFill>
              </a:defRPr>
            </a:lvl2pPr>
            <a:lvl3pPr lvl="2" rtl="0">
              <a:spcBef>
                <a:spcPts val="0"/>
              </a:spcBef>
              <a:spcAft>
                <a:spcPts val="0"/>
              </a:spcAft>
              <a:buClr>
                <a:srgbClr val="FFFFFF"/>
              </a:buClr>
              <a:buSzPts val="6500"/>
              <a:buNone/>
              <a:defRPr sz="8666">
                <a:solidFill>
                  <a:srgbClr val="FFFFFF"/>
                </a:solidFill>
              </a:defRPr>
            </a:lvl3pPr>
            <a:lvl4pPr lvl="3" rtl="0">
              <a:spcBef>
                <a:spcPts val="0"/>
              </a:spcBef>
              <a:spcAft>
                <a:spcPts val="0"/>
              </a:spcAft>
              <a:buClr>
                <a:srgbClr val="FFFFFF"/>
              </a:buClr>
              <a:buSzPts val="6500"/>
              <a:buNone/>
              <a:defRPr sz="8666">
                <a:solidFill>
                  <a:srgbClr val="FFFFFF"/>
                </a:solidFill>
              </a:defRPr>
            </a:lvl4pPr>
            <a:lvl5pPr lvl="4" rtl="0">
              <a:spcBef>
                <a:spcPts val="0"/>
              </a:spcBef>
              <a:spcAft>
                <a:spcPts val="0"/>
              </a:spcAft>
              <a:buClr>
                <a:srgbClr val="FFFFFF"/>
              </a:buClr>
              <a:buSzPts val="6500"/>
              <a:buNone/>
              <a:defRPr sz="8666">
                <a:solidFill>
                  <a:srgbClr val="FFFFFF"/>
                </a:solidFill>
              </a:defRPr>
            </a:lvl5pPr>
            <a:lvl6pPr lvl="5" rtl="0">
              <a:spcBef>
                <a:spcPts val="0"/>
              </a:spcBef>
              <a:spcAft>
                <a:spcPts val="0"/>
              </a:spcAft>
              <a:buClr>
                <a:srgbClr val="FFFFFF"/>
              </a:buClr>
              <a:buSzPts val="6500"/>
              <a:buNone/>
              <a:defRPr sz="8666">
                <a:solidFill>
                  <a:srgbClr val="FFFFFF"/>
                </a:solidFill>
              </a:defRPr>
            </a:lvl6pPr>
            <a:lvl7pPr lvl="6" rtl="0">
              <a:spcBef>
                <a:spcPts val="0"/>
              </a:spcBef>
              <a:spcAft>
                <a:spcPts val="0"/>
              </a:spcAft>
              <a:buClr>
                <a:srgbClr val="FFFFFF"/>
              </a:buClr>
              <a:buSzPts val="6500"/>
              <a:buNone/>
              <a:defRPr sz="8666">
                <a:solidFill>
                  <a:srgbClr val="FFFFFF"/>
                </a:solidFill>
              </a:defRPr>
            </a:lvl7pPr>
            <a:lvl8pPr lvl="7" rtl="0">
              <a:spcBef>
                <a:spcPts val="0"/>
              </a:spcBef>
              <a:spcAft>
                <a:spcPts val="0"/>
              </a:spcAft>
              <a:buClr>
                <a:srgbClr val="FFFFFF"/>
              </a:buClr>
              <a:buSzPts val="6500"/>
              <a:buNone/>
              <a:defRPr sz="8666">
                <a:solidFill>
                  <a:srgbClr val="FFFFFF"/>
                </a:solidFill>
              </a:defRPr>
            </a:lvl8pPr>
            <a:lvl9pPr lvl="8" rtl="0">
              <a:spcBef>
                <a:spcPts val="0"/>
              </a:spcBef>
              <a:spcAft>
                <a:spcPts val="0"/>
              </a:spcAft>
              <a:buClr>
                <a:srgbClr val="FFFFFF"/>
              </a:buClr>
              <a:buSzPts val="6500"/>
              <a:buNone/>
              <a:defRPr sz="8666">
                <a:solidFill>
                  <a:srgbClr val="FFFFFF"/>
                </a:solidFill>
              </a:defRPr>
            </a:lvl9pPr>
          </a:lstStyle>
          <a:p>
            <a:endParaRPr/>
          </a:p>
        </p:txBody>
      </p:sp>
      <p:sp>
        <p:nvSpPr>
          <p:cNvPr id="72" name="Google Shape;72;p16"/>
          <p:cNvSpPr txBox="1">
            <a:spLocks noGrp="1"/>
          </p:cNvSpPr>
          <p:nvPr>
            <p:ph type="title" idx="2" hasCustomPrompt="1"/>
          </p:nvPr>
        </p:nvSpPr>
        <p:spPr>
          <a:xfrm flipH="1">
            <a:off x="1573337" y="1380284"/>
            <a:ext cx="3972400" cy="10060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9600"/>
              <a:buNone/>
              <a:defRPr sz="12800"/>
            </a:lvl1pPr>
            <a:lvl2pPr lvl="1"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73" name="Google Shape;73;p16"/>
          <p:cNvSpPr txBox="1">
            <a:spLocks noGrp="1"/>
          </p:cNvSpPr>
          <p:nvPr>
            <p:ph type="subTitle" idx="1"/>
          </p:nvPr>
        </p:nvSpPr>
        <p:spPr>
          <a:xfrm>
            <a:off x="1573337" y="3657319"/>
            <a:ext cx="5633200" cy="71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867"/>
            </a:lvl1pPr>
            <a:lvl2pPr lvl="1" algn="r" rtl="0">
              <a:lnSpc>
                <a:spcPct val="100000"/>
              </a:lnSpc>
              <a:spcBef>
                <a:spcPts val="0"/>
              </a:spcBef>
              <a:spcAft>
                <a:spcPts val="0"/>
              </a:spcAft>
              <a:buSzPts val="1200"/>
              <a:buNone/>
              <a:defRPr/>
            </a:lvl2pPr>
            <a:lvl3pPr lvl="2" algn="r" rtl="0">
              <a:lnSpc>
                <a:spcPct val="100000"/>
              </a:lnSpc>
              <a:spcBef>
                <a:spcPts val="0"/>
              </a:spcBef>
              <a:spcAft>
                <a:spcPts val="0"/>
              </a:spcAft>
              <a:buSzPts val="1200"/>
              <a:buNone/>
              <a:defRPr/>
            </a:lvl3pPr>
            <a:lvl4pPr lvl="3" algn="r" rtl="0">
              <a:lnSpc>
                <a:spcPct val="100000"/>
              </a:lnSpc>
              <a:spcBef>
                <a:spcPts val="0"/>
              </a:spcBef>
              <a:spcAft>
                <a:spcPts val="0"/>
              </a:spcAft>
              <a:buSzPts val="1200"/>
              <a:buNone/>
              <a:defRPr/>
            </a:lvl4pPr>
            <a:lvl5pPr lvl="4" algn="r" rtl="0">
              <a:lnSpc>
                <a:spcPct val="100000"/>
              </a:lnSpc>
              <a:spcBef>
                <a:spcPts val="0"/>
              </a:spcBef>
              <a:spcAft>
                <a:spcPts val="0"/>
              </a:spcAft>
              <a:buSzPts val="1200"/>
              <a:buNone/>
              <a:defRPr/>
            </a:lvl5pPr>
            <a:lvl6pPr lvl="5" algn="r" rtl="0">
              <a:lnSpc>
                <a:spcPct val="100000"/>
              </a:lnSpc>
              <a:spcBef>
                <a:spcPts val="0"/>
              </a:spcBef>
              <a:spcAft>
                <a:spcPts val="0"/>
              </a:spcAft>
              <a:buSzPts val="1200"/>
              <a:buNone/>
              <a:defRPr/>
            </a:lvl6pPr>
            <a:lvl7pPr lvl="6" algn="r" rtl="0">
              <a:lnSpc>
                <a:spcPct val="100000"/>
              </a:lnSpc>
              <a:spcBef>
                <a:spcPts val="0"/>
              </a:spcBef>
              <a:spcAft>
                <a:spcPts val="0"/>
              </a:spcAft>
              <a:buSzPts val="1200"/>
              <a:buNone/>
              <a:defRPr/>
            </a:lvl7pPr>
            <a:lvl8pPr lvl="7" algn="r" rtl="0">
              <a:lnSpc>
                <a:spcPct val="100000"/>
              </a:lnSpc>
              <a:spcBef>
                <a:spcPts val="0"/>
              </a:spcBef>
              <a:spcAft>
                <a:spcPts val="0"/>
              </a:spcAft>
              <a:buSzPts val="1200"/>
              <a:buNone/>
              <a:defRPr/>
            </a:lvl8pPr>
            <a:lvl9pPr lvl="8" algn="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smtClean="0"/>
              <a:t>单击此处编辑母版文本样式</a:t>
            </a:r>
          </a:p>
        </p:txBody>
      </p:sp>
      <p:sp>
        <p:nvSpPr>
          <p:cNvPr id="4" name="日期占位符 3"/>
          <p:cNvSpPr>
            <a:spLocks noGrp="1"/>
          </p:cNvSpPr>
          <p:nvPr>
            <p:ph type="dt" sz="half" idx="10"/>
          </p:nvPr>
        </p:nvSpPr>
        <p:spPr/>
        <p:txBody>
          <a:bodyPr/>
          <a:lstStyle/>
          <a:p>
            <a:fld id="{44B1764D-F6A0-314D-81BE-09E14B8A7F0A}" type="datetimeFigureOut">
              <a:rPr kumimoji="1" lang="zh-CN" altLang="en-US" smtClean="0"/>
              <a:t>2021/6/30</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73A15F0F-938B-044E-BE7E-6E781D8FE7F3}" type="slidenum">
              <a:rPr kumimoji="1" lang="zh-CN" altLang="en-US" smtClean="0"/>
              <a:t>‹#›</a:t>
            </a:fld>
            <a:endParaRPr kumimoji="1" lang="zh-CN" altLang="en-US"/>
          </a:p>
        </p:txBody>
      </p:sp>
    </p:spTree>
    <p:extLst>
      <p:ext uri="{BB962C8B-B14F-4D97-AF65-F5344CB8AC3E}">
        <p14:creationId xmlns:p14="http://schemas.microsoft.com/office/powerpoint/2010/main" val="3506198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日期占位符 4"/>
          <p:cNvSpPr>
            <a:spLocks noGrp="1"/>
          </p:cNvSpPr>
          <p:nvPr>
            <p:ph type="dt" sz="half" idx="10"/>
          </p:nvPr>
        </p:nvSpPr>
        <p:spPr/>
        <p:txBody>
          <a:bodyPr/>
          <a:lstStyle/>
          <a:p>
            <a:fld id="{44B1764D-F6A0-314D-81BE-09E14B8A7F0A}" type="datetimeFigureOut">
              <a:rPr kumimoji="1" lang="zh-CN" altLang="en-US" smtClean="0"/>
              <a:t>2021/6/30</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73A15F0F-938B-044E-BE7E-6E781D8FE7F3}" type="slidenum">
              <a:rPr kumimoji="1" lang="zh-CN" altLang="en-US" smtClean="0"/>
              <a:t>‹#›</a:t>
            </a:fld>
            <a:endParaRPr kumimoji="1" lang="zh-CN" altLang="en-US"/>
          </a:p>
        </p:txBody>
      </p:sp>
    </p:spTree>
    <p:extLst>
      <p:ext uri="{BB962C8B-B14F-4D97-AF65-F5344CB8AC3E}">
        <p14:creationId xmlns:p14="http://schemas.microsoft.com/office/powerpoint/2010/main" val="172422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7" name="日期占位符 6"/>
          <p:cNvSpPr>
            <a:spLocks noGrp="1"/>
          </p:cNvSpPr>
          <p:nvPr>
            <p:ph type="dt" sz="half" idx="10"/>
          </p:nvPr>
        </p:nvSpPr>
        <p:spPr/>
        <p:txBody>
          <a:bodyPr/>
          <a:lstStyle/>
          <a:p>
            <a:fld id="{44B1764D-F6A0-314D-81BE-09E14B8A7F0A}" type="datetimeFigureOut">
              <a:rPr kumimoji="1" lang="zh-CN" altLang="en-US" smtClean="0"/>
              <a:t>2021/6/30</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73A15F0F-938B-044E-BE7E-6E781D8FE7F3}" type="slidenum">
              <a:rPr kumimoji="1" lang="zh-CN" altLang="en-US" smtClean="0"/>
              <a:t>‹#›</a:t>
            </a:fld>
            <a:endParaRPr kumimoji="1" lang="zh-CN" altLang="en-US"/>
          </a:p>
        </p:txBody>
      </p:sp>
    </p:spTree>
    <p:extLst>
      <p:ext uri="{BB962C8B-B14F-4D97-AF65-F5344CB8AC3E}">
        <p14:creationId xmlns:p14="http://schemas.microsoft.com/office/powerpoint/2010/main" val="9523748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44B1764D-F6A0-314D-81BE-09E14B8A7F0A}" type="datetimeFigureOut">
              <a:rPr kumimoji="1" lang="zh-CN" altLang="en-US" smtClean="0"/>
              <a:t>2021/6/30</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73A15F0F-938B-044E-BE7E-6E781D8FE7F3}" type="slidenum">
              <a:rPr kumimoji="1" lang="zh-CN" altLang="en-US" smtClean="0"/>
              <a:t>‹#›</a:t>
            </a:fld>
            <a:endParaRPr kumimoji="1" lang="zh-CN" altLang="en-US"/>
          </a:p>
        </p:txBody>
      </p:sp>
    </p:spTree>
    <p:extLst>
      <p:ext uri="{BB962C8B-B14F-4D97-AF65-F5344CB8AC3E}">
        <p14:creationId xmlns:p14="http://schemas.microsoft.com/office/powerpoint/2010/main" val="13691047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4B1764D-F6A0-314D-81BE-09E14B8A7F0A}" type="datetimeFigureOut">
              <a:rPr kumimoji="1" lang="zh-CN" altLang="en-US" smtClean="0"/>
              <a:t>2021/6/30</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73A15F0F-938B-044E-BE7E-6E781D8FE7F3}" type="slidenum">
              <a:rPr kumimoji="1" lang="zh-CN" altLang="en-US" smtClean="0"/>
              <a:t>‹#›</a:t>
            </a:fld>
            <a:endParaRPr kumimoji="1" lang="zh-CN" altLang="en-US"/>
          </a:p>
        </p:txBody>
      </p:sp>
    </p:spTree>
    <p:extLst>
      <p:ext uri="{BB962C8B-B14F-4D97-AF65-F5344CB8AC3E}">
        <p14:creationId xmlns:p14="http://schemas.microsoft.com/office/powerpoint/2010/main" val="2557178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44B1764D-F6A0-314D-81BE-09E14B8A7F0A}" type="datetimeFigureOut">
              <a:rPr kumimoji="1" lang="zh-CN" altLang="en-US" smtClean="0"/>
              <a:t>2021/6/30</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73A15F0F-938B-044E-BE7E-6E781D8FE7F3}" type="slidenum">
              <a:rPr kumimoji="1" lang="zh-CN" altLang="en-US" smtClean="0"/>
              <a:t>‹#›</a:t>
            </a:fld>
            <a:endParaRPr kumimoji="1" lang="zh-CN" altLang="en-US"/>
          </a:p>
        </p:txBody>
      </p:sp>
    </p:spTree>
    <p:extLst>
      <p:ext uri="{BB962C8B-B14F-4D97-AF65-F5344CB8AC3E}">
        <p14:creationId xmlns:p14="http://schemas.microsoft.com/office/powerpoint/2010/main" val="7346399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44B1764D-F6A0-314D-81BE-09E14B8A7F0A}" type="datetimeFigureOut">
              <a:rPr kumimoji="1" lang="zh-CN" altLang="en-US" smtClean="0"/>
              <a:t>2021/6/30</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73A15F0F-938B-044E-BE7E-6E781D8FE7F3}" type="slidenum">
              <a:rPr kumimoji="1" lang="zh-CN" altLang="en-US" smtClean="0"/>
              <a:t>‹#›</a:t>
            </a:fld>
            <a:endParaRPr kumimoji="1" lang="zh-CN" altLang="en-US"/>
          </a:p>
        </p:txBody>
      </p:sp>
    </p:spTree>
    <p:extLst>
      <p:ext uri="{BB962C8B-B14F-4D97-AF65-F5344CB8AC3E}">
        <p14:creationId xmlns:p14="http://schemas.microsoft.com/office/powerpoint/2010/main" val="120931269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B1764D-F6A0-314D-81BE-09E14B8A7F0A}" type="datetimeFigureOut">
              <a:rPr kumimoji="1" lang="zh-CN" altLang="en-US" smtClean="0"/>
              <a:t>2021/6/30</a:t>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A15F0F-938B-044E-BE7E-6E781D8FE7F3}" type="slidenum">
              <a:rPr kumimoji="1" lang="zh-CN" altLang="en-US" smtClean="0"/>
              <a:t>‹#›</a:t>
            </a:fld>
            <a:endParaRPr kumimoji="1" lang="zh-CN" altLang="en-US"/>
          </a:p>
        </p:txBody>
      </p:sp>
    </p:spTree>
    <p:extLst>
      <p:ext uri="{BB962C8B-B14F-4D97-AF65-F5344CB8AC3E}">
        <p14:creationId xmlns:p14="http://schemas.microsoft.com/office/powerpoint/2010/main" val="11314841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434343"/>
              </a:buClr>
              <a:buSzPts val="2800"/>
              <a:buFont typeface="Exo 2"/>
              <a:buNone/>
              <a:defRPr sz="2800" b="1">
                <a:solidFill>
                  <a:srgbClr val="434343"/>
                </a:solidFill>
                <a:latin typeface="Exo 2"/>
                <a:ea typeface="Exo 2"/>
                <a:cs typeface="Exo 2"/>
                <a:sym typeface="Exo 2"/>
              </a:defRPr>
            </a:lvl1pPr>
            <a:lvl2pPr lvl="1">
              <a:spcBef>
                <a:spcPts val="0"/>
              </a:spcBef>
              <a:spcAft>
                <a:spcPts val="0"/>
              </a:spcAft>
              <a:buClr>
                <a:schemeClr val="dk1"/>
              </a:buClr>
              <a:buSzPts val="2800"/>
              <a:buFont typeface="Exo 2"/>
              <a:buNone/>
              <a:defRPr sz="2800">
                <a:solidFill>
                  <a:schemeClr val="dk1"/>
                </a:solidFill>
                <a:latin typeface="Exo 2"/>
                <a:ea typeface="Exo 2"/>
                <a:cs typeface="Exo 2"/>
                <a:sym typeface="Exo 2"/>
              </a:defRPr>
            </a:lvl2pPr>
            <a:lvl3pPr lvl="2">
              <a:spcBef>
                <a:spcPts val="0"/>
              </a:spcBef>
              <a:spcAft>
                <a:spcPts val="0"/>
              </a:spcAft>
              <a:buClr>
                <a:schemeClr val="dk1"/>
              </a:buClr>
              <a:buSzPts val="2800"/>
              <a:buFont typeface="Exo 2"/>
              <a:buNone/>
              <a:defRPr sz="2800">
                <a:solidFill>
                  <a:schemeClr val="dk1"/>
                </a:solidFill>
                <a:latin typeface="Exo 2"/>
                <a:ea typeface="Exo 2"/>
                <a:cs typeface="Exo 2"/>
                <a:sym typeface="Exo 2"/>
              </a:defRPr>
            </a:lvl3pPr>
            <a:lvl4pPr lvl="3">
              <a:spcBef>
                <a:spcPts val="0"/>
              </a:spcBef>
              <a:spcAft>
                <a:spcPts val="0"/>
              </a:spcAft>
              <a:buClr>
                <a:schemeClr val="dk1"/>
              </a:buClr>
              <a:buSzPts val="2800"/>
              <a:buFont typeface="Exo 2"/>
              <a:buNone/>
              <a:defRPr sz="2800">
                <a:solidFill>
                  <a:schemeClr val="dk1"/>
                </a:solidFill>
                <a:latin typeface="Exo 2"/>
                <a:ea typeface="Exo 2"/>
                <a:cs typeface="Exo 2"/>
                <a:sym typeface="Exo 2"/>
              </a:defRPr>
            </a:lvl4pPr>
            <a:lvl5pPr lvl="4">
              <a:spcBef>
                <a:spcPts val="0"/>
              </a:spcBef>
              <a:spcAft>
                <a:spcPts val="0"/>
              </a:spcAft>
              <a:buClr>
                <a:schemeClr val="dk1"/>
              </a:buClr>
              <a:buSzPts val="2800"/>
              <a:buFont typeface="Exo 2"/>
              <a:buNone/>
              <a:defRPr sz="2800">
                <a:solidFill>
                  <a:schemeClr val="dk1"/>
                </a:solidFill>
                <a:latin typeface="Exo 2"/>
                <a:ea typeface="Exo 2"/>
                <a:cs typeface="Exo 2"/>
                <a:sym typeface="Exo 2"/>
              </a:defRPr>
            </a:lvl5pPr>
            <a:lvl6pPr lvl="5">
              <a:spcBef>
                <a:spcPts val="0"/>
              </a:spcBef>
              <a:spcAft>
                <a:spcPts val="0"/>
              </a:spcAft>
              <a:buClr>
                <a:schemeClr val="dk1"/>
              </a:buClr>
              <a:buSzPts val="2800"/>
              <a:buFont typeface="Exo 2"/>
              <a:buNone/>
              <a:defRPr sz="2800">
                <a:solidFill>
                  <a:schemeClr val="dk1"/>
                </a:solidFill>
                <a:latin typeface="Exo 2"/>
                <a:ea typeface="Exo 2"/>
                <a:cs typeface="Exo 2"/>
                <a:sym typeface="Exo 2"/>
              </a:defRPr>
            </a:lvl6pPr>
            <a:lvl7pPr lvl="6">
              <a:spcBef>
                <a:spcPts val="0"/>
              </a:spcBef>
              <a:spcAft>
                <a:spcPts val="0"/>
              </a:spcAft>
              <a:buClr>
                <a:schemeClr val="dk1"/>
              </a:buClr>
              <a:buSzPts val="2800"/>
              <a:buFont typeface="Exo 2"/>
              <a:buNone/>
              <a:defRPr sz="2800">
                <a:solidFill>
                  <a:schemeClr val="dk1"/>
                </a:solidFill>
                <a:latin typeface="Exo 2"/>
                <a:ea typeface="Exo 2"/>
                <a:cs typeface="Exo 2"/>
                <a:sym typeface="Exo 2"/>
              </a:defRPr>
            </a:lvl7pPr>
            <a:lvl8pPr lvl="7">
              <a:spcBef>
                <a:spcPts val="0"/>
              </a:spcBef>
              <a:spcAft>
                <a:spcPts val="0"/>
              </a:spcAft>
              <a:buClr>
                <a:schemeClr val="dk1"/>
              </a:buClr>
              <a:buSzPts val="2800"/>
              <a:buFont typeface="Exo 2"/>
              <a:buNone/>
              <a:defRPr sz="2800">
                <a:solidFill>
                  <a:schemeClr val="dk1"/>
                </a:solidFill>
                <a:latin typeface="Exo 2"/>
                <a:ea typeface="Exo 2"/>
                <a:cs typeface="Exo 2"/>
                <a:sym typeface="Exo 2"/>
              </a:defRPr>
            </a:lvl8pPr>
            <a:lvl9pPr lvl="8">
              <a:spcBef>
                <a:spcPts val="0"/>
              </a:spcBef>
              <a:spcAft>
                <a:spcPts val="0"/>
              </a:spcAft>
              <a:buClr>
                <a:schemeClr val="dk1"/>
              </a:buClr>
              <a:buSzPts val="2800"/>
              <a:buFont typeface="Exo 2"/>
              <a:buNone/>
              <a:defRPr sz="2800">
                <a:solidFill>
                  <a:schemeClr val="dk1"/>
                </a:solidFill>
                <a:latin typeface="Exo 2"/>
                <a:ea typeface="Exo 2"/>
                <a:cs typeface="Exo 2"/>
                <a:sym typeface="Exo 2"/>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04800">
              <a:lnSpc>
                <a:spcPct val="115000"/>
              </a:lnSpc>
              <a:spcBef>
                <a:spcPts val="0"/>
              </a:spcBef>
              <a:spcAft>
                <a:spcPts val="0"/>
              </a:spcAft>
              <a:buClr>
                <a:srgbClr val="434343"/>
              </a:buClr>
              <a:buSzPts val="1200"/>
              <a:buFont typeface="Roboto Condensed Light"/>
              <a:buChar char="●"/>
              <a:defRPr sz="1200">
                <a:solidFill>
                  <a:srgbClr val="434343"/>
                </a:solidFill>
                <a:latin typeface="Roboto Condensed Light"/>
                <a:ea typeface="Roboto Condensed Light"/>
                <a:cs typeface="Roboto Condensed Light"/>
                <a:sym typeface="Roboto Condensed Light"/>
              </a:defRPr>
            </a:lvl1pPr>
            <a:lvl2pPr marL="914400" lvl="1" indent="-304800">
              <a:lnSpc>
                <a:spcPct val="115000"/>
              </a:lnSpc>
              <a:spcBef>
                <a:spcPts val="1600"/>
              </a:spcBef>
              <a:spcAft>
                <a:spcPts val="0"/>
              </a:spcAft>
              <a:buClr>
                <a:srgbClr val="434343"/>
              </a:buClr>
              <a:buSzPts val="1200"/>
              <a:buFont typeface="Roboto Condensed Light"/>
              <a:buChar char="○"/>
              <a:defRPr sz="1200">
                <a:solidFill>
                  <a:srgbClr val="434343"/>
                </a:solidFill>
                <a:latin typeface="Roboto Condensed Light"/>
                <a:ea typeface="Roboto Condensed Light"/>
                <a:cs typeface="Roboto Condensed Light"/>
                <a:sym typeface="Roboto Condensed Light"/>
              </a:defRPr>
            </a:lvl2pPr>
            <a:lvl3pPr marL="1371600" lvl="2" indent="-304800">
              <a:lnSpc>
                <a:spcPct val="115000"/>
              </a:lnSpc>
              <a:spcBef>
                <a:spcPts val="1600"/>
              </a:spcBef>
              <a:spcAft>
                <a:spcPts val="0"/>
              </a:spcAft>
              <a:buClr>
                <a:srgbClr val="434343"/>
              </a:buClr>
              <a:buSzPts val="1200"/>
              <a:buFont typeface="Roboto Condensed Light"/>
              <a:buChar char="■"/>
              <a:defRPr sz="1200">
                <a:solidFill>
                  <a:srgbClr val="434343"/>
                </a:solidFill>
                <a:latin typeface="Roboto Condensed Light"/>
                <a:ea typeface="Roboto Condensed Light"/>
                <a:cs typeface="Roboto Condensed Light"/>
                <a:sym typeface="Roboto Condensed Light"/>
              </a:defRPr>
            </a:lvl3pPr>
            <a:lvl4pPr marL="1828800" lvl="3" indent="-304800">
              <a:lnSpc>
                <a:spcPct val="115000"/>
              </a:lnSpc>
              <a:spcBef>
                <a:spcPts val="1600"/>
              </a:spcBef>
              <a:spcAft>
                <a:spcPts val="0"/>
              </a:spcAft>
              <a:buClr>
                <a:srgbClr val="434343"/>
              </a:buClr>
              <a:buSzPts val="1200"/>
              <a:buFont typeface="Roboto Condensed Light"/>
              <a:buChar char="●"/>
              <a:defRPr sz="1200">
                <a:solidFill>
                  <a:srgbClr val="434343"/>
                </a:solidFill>
                <a:latin typeface="Roboto Condensed Light"/>
                <a:ea typeface="Roboto Condensed Light"/>
                <a:cs typeface="Roboto Condensed Light"/>
                <a:sym typeface="Roboto Condensed Light"/>
              </a:defRPr>
            </a:lvl4pPr>
            <a:lvl5pPr marL="2286000" lvl="4" indent="-304800">
              <a:lnSpc>
                <a:spcPct val="115000"/>
              </a:lnSpc>
              <a:spcBef>
                <a:spcPts val="1600"/>
              </a:spcBef>
              <a:spcAft>
                <a:spcPts val="0"/>
              </a:spcAft>
              <a:buClr>
                <a:srgbClr val="434343"/>
              </a:buClr>
              <a:buSzPts val="1200"/>
              <a:buFont typeface="Roboto Condensed Light"/>
              <a:buChar char="○"/>
              <a:defRPr sz="1200">
                <a:solidFill>
                  <a:srgbClr val="434343"/>
                </a:solidFill>
                <a:latin typeface="Roboto Condensed Light"/>
                <a:ea typeface="Roboto Condensed Light"/>
                <a:cs typeface="Roboto Condensed Light"/>
                <a:sym typeface="Roboto Condensed Light"/>
              </a:defRPr>
            </a:lvl5pPr>
            <a:lvl6pPr marL="2743200" lvl="5" indent="-304800">
              <a:lnSpc>
                <a:spcPct val="115000"/>
              </a:lnSpc>
              <a:spcBef>
                <a:spcPts val="1600"/>
              </a:spcBef>
              <a:spcAft>
                <a:spcPts val="0"/>
              </a:spcAft>
              <a:buClr>
                <a:srgbClr val="434343"/>
              </a:buClr>
              <a:buSzPts val="1200"/>
              <a:buFont typeface="Roboto Condensed Light"/>
              <a:buChar char="■"/>
              <a:defRPr sz="1200">
                <a:solidFill>
                  <a:srgbClr val="434343"/>
                </a:solidFill>
                <a:latin typeface="Roboto Condensed Light"/>
                <a:ea typeface="Roboto Condensed Light"/>
                <a:cs typeface="Roboto Condensed Light"/>
                <a:sym typeface="Roboto Condensed Light"/>
              </a:defRPr>
            </a:lvl6pPr>
            <a:lvl7pPr marL="3200400" lvl="6" indent="-304800">
              <a:lnSpc>
                <a:spcPct val="115000"/>
              </a:lnSpc>
              <a:spcBef>
                <a:spcPts val="1600"/>
              </a:spcBef>
              <a:spcAft>
                <a:spcPts val="0"/>
              </a:spcAft>
              <a:buClr>
                <a:srgbClr val="434343"/>
              </a:buClr>
              <a:buSzPts val="1200"/>
              <a:buFont typeface="Roboto Condensed Light"/>
              <a:buChar char="●"/>
              <a:defRPr sz="1200">
                <a:solidFill>
                  <a:srgbClr val="434343"/>
                </a:solidFill>
                <a:latin typeface="Roboto Condensed Light"/>
                <a:ea typeface="Roboto Condensed Light"/>
                <a:cs typeface="Roboto Condensed Light"/>
                <a:sym typeface="Roboto Condensed Light"/>
              </a:defRPr>
            </a:lvl7pPr>
            <a:lvl8pPr marL="3657600" lvl="7" indent="-304800">
              <a:lnSpc>
                <a:spcPct val="115000"/>
              </a:lnSpc>
              <a:spcBef>
                <a:spcPts val="1600"/>
              </a:spcBef>
              <a:spcAft>
                <a:spcPts val="0"/>
              </a:spcAft>
              <a:buClr>
                <a:srgbClr val="434343"/>
              </a:buClr>
              <a:buSzPts val="1200"/>
              <a:buFont typeface="Roboto Condensed Light"/>
              <a:buChar char="○"/>
              <a:defRPr sz="1200">
                <a:solidFill>
                  <a:srgbClr val="434343"/>
                </a:solidFill>
                <a:latin typeface="Roboto Condensed Light"/>
                <a:ea typeface="Roboto Condensed Light"/>
                <a:cs typeface="Roboto Condensed Light"/>
                <a:sym typeface="Roboto Condensed Light"/>
              </a:defRPr>
            </a:lvl8pPr>
            <a:lvl9pPr marL="4114800" lvl="8" indent="-304800">
              <a:lnSpc>
                <a:spcPct val="115000"/>
              </a:lnSpc>
              <a:spcBef>
                <a:spcPts val="1600"/>
              </a:spcBef>
              <a:spcAft>
                <a:spcPts val="1600"/>
              </a:spcAft>
              <a:buClr>
                <a:srgbClr val="434343"/>
              </a:buClr>
              <a:buSzPts val="1200"/>
              <a:buFont typeface="Roboto Condensed Light"/>
              <a:buChar char="■"/>
              <a:defRPr sz="1200">
                <a:solidFill>
                  <a:srgbClr val="434343"/>
                </a:solidFill>
                <a:latin typeface="Roboto Condensed Light"/>
                <a:ea typeface="Roboto Condensed Light"/>
                <a:cs typeface="Roboto Condensed Light"/>
                <a:sym typeface="Roboto Condensed Light"/>
              </a:defRPr>
            </a:lvl9pPr>
          </a:lstStyle>
          <a:p>
            <a:endParaRPr/>
          </a:p>
        </p:txBody>
      </p:sp>
    </p:spTree>
    <p:extLst>
      <p:ext uri="{BB962C8B-B14F-4D97-AF65-F5344CB8AC3E}">
        <p14:creationId xmlns:p14="http://schemas.microsoft.com/office/powerpoint/2010/main" val="132931801"/>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xml"/><Relationship Id="rId3"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en-US" altLang="zh-CN" dirty="0" smtClean="0"/>
              <a:t>License</a:t>
            </a:r>
            <a:r>
              <a:rPr kumimoji="1" lang="zh-CN" altLang="en-US" dirty="0" smtClean="0"/>
              <a:t>组合问题</a:t>
            </a:r>
            <a:endParaRPr kumimoji="1" lang="zh-CN" altLang="en-US" dirty="0"/>
          </a:p>
        </p:txBody>
      </p:sp>
      <p:sp>
        <p:nvSpPr>
          <p:cNvPr id="3" name="副标题 2"/>
          <p:cNvSpPr>
            <a:spLocks noGrp="1"/>
          </p:cNvSpPr>
          <p:nvPr>
            <p:ph type="subTitle" idx="1"/>
          </p:nvPr>
        </p:nvSpPr>
        <p:spPr/>
        <p:txBody>
          <a:bodyPr/>
          <a:lstStyle/>
          <a:p>
            <a:r>
              <a:rPr kumimoji="1" lang="en-US" altLang="zh-CN" dirty="0" smtClean="0"/>
              <a:t>Alec Zheng</a:t>
            </a:r>
            <a:endParaRPr kumimoji="1" lang="zh-CN" altLang="en-US" dirty="0"/>
          </a:p>
        </p:txBody>
      </p:sp>
    </p:spTree>
    <p:extLst>
      <p:ext uri="{BB962C8B-B14F-4D97-AF65-F5344CB8AC3E}">
        <p14:creationId xmlns:p14="http://schemas.microsoft.com/office/powerpoint/2010/main" val="1100147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8"/>
          <p:cNvSpPr txBox="1">
            <a:spLocks noGrp="1"/>
          </p:cNvSpPr>
          <p:nvPr>
            <p:ph type="ctrTitle"/>
          </p:nvPr>
        </p:nvSpPr>
        <p:spPr>
          <a:xfrm>
            <a:off x="1514352" y="63943"/>
            <a:ext cx="9727248" cy="1261600"/>
          </a:xfrm>
          <a:prstGeom prst="rect">
            <a:avLst/>
          </a:prstGeom>
        </p:spPr>
        <p:txBody>
          <a:bodyPr spcFirstLastPara="1" wrap="square" lIns="121900" tIns="121900" rIns="121900" bIns="121900" anchor="t" anchorCtr="0">
            <a:noAutofit/>
          </a:bodyPr>
          <a:lstStyle/>
          <a:p>
            <a:r>
              <a:rPr lang="zh-CN" altLang="en-US" dirty="0" smtClean="0"/>
              <a:t>前置知识：</a:t>
            </a:r>
            <a:r>
              <a:rPr lang="en-US" altLang="zh-CN" dirty="0" smtClean="0"/>
              <a:t>Usage1</a:t>
            </a:r>
            <a:r>
              <a:rPr lang="en-US" altLang="zh-CN" dirty="0"/>
              <a:t>: Put SPDX license identifiers in your code</a:t>
            </a:r>
            <a:br>
              <a:rPr lang="en-US" altLang="zh-CN" dirty="0"/>
            </a:br>
            <a:r>
              <a:rPr lang="en-US" altLang="zh-CN" dirty="0"/>
              <a:t/>
            </a:r>
            <a:br>
              <a:rPr lang="en-US" altLang="zh-CN" dirty="0"/>
            </a:br>
            <a:endParaRPr dirty="0"/>
          </a:p>
        </p:txBody>
      </p:sp>
      <p:sp>
        <p:nvSpPr>
          <p:cNvPr id="2" name="矩形 1"/>
          <p:cNvSpPr/>
          <p:nvPr/>
        </p:nvSpPr>
        <p:spPr>
          <a:xfrm>
            <a:off x="216000" y="774867"/>
            <a:ext cx="11812800" cy="379656"/>
          </a:xfrm>
          <a:prstGeom prst="rect">
            <a:avLst/>
          </a:prstGeom>
        </p:spPr>
        <p:txBody>
          <a:bodyPr wrap="square">
            <a:spAutoFit/>
          </a:bodyPr>
          <a:lstStyle/>
          <a:p>
            <a:pPr marL="380990" indent="-380990">
              <a:buClr>
                <a:srgbClr val="000000"/>
              </a:buClr>
              <a:buFont typeface="Arial" charset="0"/>
              <a:buChar char="•"/>
            </a:pPr>
            <a:r>
              <a:rPr lang="en-US" altLang="zh-CN" sz="1867" kern="0" dirty="0">
                <a:solidFill>
                  <a:srgbClr val="000000"/>
                </a:solidFill>
                <a:ea typeface="Arial"/>
                <a:cs typeface="Arial"/>
                <a:sym typeface="Arial"/>
              </a:rPr>
              <a:t>Basic Usage: SPDX-License-Identifier</a:t>
            </a:r>
            <a:r>
              <a:rPr lang="en-US" altLang="zh-CN" sz="1867" kern="0" dirty="0">
                <a:solidFill>
                  <a:srgbClr val="000000"/>
                </a:solidFill>
                <a:ea typeface="Arial"/>
                <a:cs typeface="Arial"/>
                <a:sym typeface="Arial"/>
              </a:rPr>
              <a:t>: </a:t>
            </a:r>
            <a:r>
              <a:rPr lang="en-US" altLang="zh-CN" sz="1867" kern="0" dirty="0">
                <a:solidFill>
                  <a:srgbClr val="000000"/>
                </a:solidFill>
                <a:ea typeface="Arial"/>
                <a:cs typeface="Arial"/>
                <a:sym typeface="Arial"/>
              </a:rPr>
              <a:t>license</a:t>
            </a:r>
            <a:endParaRPr lang="zh-CN" altLang="en-US" sz="1867" kern="0" dirty="0">
              <a:solidFill>
                <a:srgbClr val="000000"/>
              </a:solidFill>
              <a:ea typeface="Arial"/>
              <a:cs typeface="Arial"/>
              <a:sym typeface="Arial"/>
            </a:endParaRPr>
          </a:p>
        </p:txBody>
      </p:sp>
      <p:pic>
        <p:nvPicPr>
          <p:cNvPr id="3" name="图片 2"/>
          <p:cNvPicPr>
            <a:picLocks noChangeAspect="1"/>
          </p:cNvPicPr>
          <p:nvPr/>
        </p:nvPicPr>
        <p:blipFill>
          <a:blip r:embed="rId3"/>
          <a:stretch>
            <a:fillRect/>
          </a:stretch>
        </p:blipFill>
        <p:spPr>
          <a:xfrm>
            <a:off x="6377976" y="1154523"/>
            <a:ext cx="5248333" cy="2449819"/>
          </a:xfrm>
          <a:prstGeom prst="rect">
            <a:avLst/>
          </a:prstGeom>
        </p:spPr>
      </p:pic>
      <p:sp>
        <p:nvSpPr>
          <p:cNvPr id="11" name="矩形 10"/>
          <p:cNvSpPr/>
          <p:nvPr/>
        </p:nvSpPr>
        <p:spPr>
          <a:xfrm>
            <a:off x="86867" y="3856336"/>
            <a:ext cx="11812800" cy="2390911"/>
          </a:xfrm>
          <a:prstGeom prst="rect">
            <a:avLst/>
          </a:prstGeom>
        </p:spPr>
        <p:txBody>
          <a:bodyPr wrap="square">
            <a:spAutoFit/>
          </a:bodyPr>
          <a:lstStyle/>
          <a:p>
            <a:pPr marL="380990" indent="-380990">
              <a:buClr>
                <a:srgbClr val="000000"/>
              </a:buClr>
              <a:buFont typeface="Arial" charset="0"/>
              <a:buChar char="•"/>
            </a:pPr>
            <a:r>
              <a:rPr lang="en-US" altLang="zh-CN" sz="1867" kern="0" dirty="0">
                <a:solidFill>
                  <a:srgbClr val="000000"/>
                </a:solidFill>
                <a:ea typeface="Arial"/>
                <a:cs typeface="Arial"/>
                <a:sym typeface="Arial"/>
              </a:rPr>
              <a:t>SPDX-License-Identifier</a:t>
            </a:r>
            <a:r>
              <a:rPr lang="en-US" altLang="zh-CN" sz="1867" kern="0" dirty="0">
                <a:solidFill>
                  <a:srgbClr val="000000"/>
                </a:solidFill>
                <a:ea typeface="Arial"/>
                <a:cs typeface="Arial"/>
                <a:sym typeface="Arial"/>
              </a:rPr>
              <a:t>: </a:t>
            </a:r>
            <a:r>
              <a:rPr lang="en-US" altLang="zh-CN" sz="1867" kern="0" dirty="0" err="1">
                <a:solidFill>
                  <a:srgbClr val="000000"/>
                </a:solidFill>
                <a:ea typeface="Arial"/>
                <a:cs typeface="Arial"/>
                <a:sym typeface="Arial"/>
              </a:rPr>
              <a:t>licenseA</a:t>
            </a:r>
            <a:r>
              <a:rPr lang="en-US" altLang="zh-CN" sz="1867" kern="0" dirty="0">
                <a:solidFill>
                  <a:srgbClr val="000000"/>
                </a:solidFill>
                <a:ea typeface="Arial"/>
                <a:cs typeface="Arial"/>
                <a:sym typeface="Arial"/>
              </a:rPr>
              <a:t> or </a:t>
            </a:r>
            <a:r>
              <a:rPr lang="en-US" altLang="zh-CN" sz="1867" kern="0" dirty="0" err="1">
                <a:solidFill>
                  <a:srgbClr val="000000"/>
                </a:solidFill>
                <a:ea typeface="Arial"/>
                <a:cs typeface="Arial"/>
                <a:sym typeface="Arial"/>
              </a:rPr>
              <a:t>licenseB</a:t>
            </a:r>
            <a:r>
              <a:rPr lang="en-US" altLang="zh-CN" sz="1867" kern="0" dirty="0">
                <a:solidFill>
                  <a:srgbClr val="000000"/>
                </a:solidFill>
                <a:ea typeface="Arial"/>
                <a:cs typeface="Arial"/>
                <a:sym typeface="Arial"/>
              </a:rPr>
              <a:t> </a:t>
            </a:r>
            <a:r>
              <a:rPr lang="en-US" altLang="zh-CN" sz="1867" kern="0" dirty="0">
                <a:solidFill>
                  <a:srgbClr val="000000"/>
                </a:solidFill>
                <a:ea typeface="Arial"/>
                <a:cs typeface="Arial"/>
                <a:sym typeface="Arial"/>
              </a:rPr>
              <a:t>(if you want enjoy the rights of License A, you must obey the obligations and limitations of License A, if you want enjoy the rights of License B, you must obey the </a:t>
            </a:r>
            <a:r>
              <a:rPr lang="en-US" altLang="zh-CN" sz="1867" kern="0" dirty="0">
                <a:solidFill>
                  <a:srgbClr val="000000"/>
                </a:solidFill>
                <a:ea typeface="Arial"/>
                <a:cs typeface="Arial"/>
                <a:sym typeface="Arial"/>
              </a:rPr>
              <a:t>obligations and limitations of License </a:t>
            </a:r>
            <a:r>
              <a:rPr lang="en-US" altLang="zh-CN" sz="1867" kern="0" dirty="0">
                <a:solidFill>
                  <a:srgbClr val="000000"/>
                </a:solidFill>
                <a:ea typeface="Arial"/>
                <a:cs typeface="Arial"/>
                <a:sym typeface="Arial"/>
              </a:rPr>
              <a:t>B. </a:t>
            </a:r>
            <a:r>
              <a:rPr lang="en-US" altLang="zh-CN" sz="1867" kern="0" dirty="0" smtClean="0">
                <a:solidFill>
                  <a:srgbClr val="000000"/>
                </a:solidFill>
                <a:ea typeface="Arial"/>
                <a:cs typeface="Arial"/>
                <a:sym typeface="Arial"/>
              </a:rPr>
              <a:t>SPDX-License-Identifier</a:t>
            </a:r>
            <a:r>
              <a:rPr lang="en-US" altLang="zh-CN" sz="1867" kern="0" dirty="0">
                <a:solidFill>
                  <a:srgbClr val="000000"/>
                </a:solidFill>
                <a:ea typeface="Arial"/>
                <a:cs typeface="Arial"/>
                <a:sym typeface="Arial"/>
              </a:rPr>
              <a:t>: EPL-1.0</a:t>
            </a:r>
            <a:r>
              <a:rPr lang="en-US" altLang="zh-CN" sz="1867" kern="0" dirty="0">
                <a:solidFill>
                  <a:srgbClr val="000000"/>
                </a:solidFill>
                <a:ea typeface="Arial"/>
                <a:cs typeface="Arial"/>
                <a:sym typeface="Arial"/>
              </a:rPr>
              <a:t>+ (= EPL-1.0 or EPL-2.0)</a:t>
            </a:r>
            <a:endParaRPr lang="en-US" altLang="zh-CN" sz="1867" kern="0" dirty="0">
              <a:solidFill>
                <a:srgbClr val="000000"/>
              </a:solidFill>
              <a:ea typeface="Arial"/>
              <a:cs typeface="Arial"/>
              <a:sym typeface="Arial"/>
            </a:endParaRPr>
          </a:p>
          <a:p>
            <a:pPr marL="380990" indent="-380990">
              <a:buClr>
                <a:srgbClr val="000000"/>
              </a:buClr>
              <a:buFont typeface="Arial" charset="0"/>
              <a:buChar char="•"/>
            </a:pPr>
            <a:r>
              <a:rPr lang="en-US" altLang="zh-CN" sz="1867" kern="0" dirty="0">
                <a:solidFill>
                  <a:srgbClr val="000000"/>
                </a:solidFill>
                <a:ea typeface="Arial"/>
                <a:cs typeface="Arial"/>
                <a:sym typeface="Arial"/>
              </a:rPr>
              <a:t>SPDX-License-Identifier: </a:t>
            </a:r>
            <a:r>
              <a:rPr lang="en-US" altLang="zh-CN" sz="1867" kern="0" dirty="0" err="1">
                <a:solidFill>
                  <a:srgbClr val="000000"/>
                </a:solidFill>
                <a:ea typeface="Arial"/>
                <a:cs typeface="Arial"/>
                <a:sym typeface="Arial"/>
              </a:rPr>
              <a:t>licenseA</a:t>
            </a:r>
            <a:r>
              <a:rPr lang="en-US" altLang="zh-CN" sz="1867" kern="0" dirty="0">
                <a:solidFill>
                  <a:srgbClr val="000000"/>
                </a:solidFill>
                <a:ea typeface="Arial"/>
                <a:cs typeface="Arial"/>
                <a:sym typeface="Arial"/>
              </a:rPr>
              <a:t> </a:t>
            </a:r>
            <a:r>
              <a:rPr lang="en-US" altLang="zh-CN" sz="1867" kern="0" dirty="0">
                <a:solidFill>
                  <a:srgbClr val="000000"/>
                </a:solidFill>
                <a:ea typeface="Arial"/>
                <a:cs typeface="Arial"/>
                <a:sym typeface="Arial"/>
              </a:rPr>
              <a:t>and </a:t>
            </a:r>
            <a:r>
              <a:rPr lang="en-US" altLang="zh-CN" sz="1867" kern="0" dirty="0" err="1">
                <a:solidFill>
                  <a:srgbClr val="000000"/>
                </a:solidFill>
                <a:ea typeface="Arial"/>
                <a:cs typeface="Arial"/>
                <a:sym typeface="Arial"/>
              </a:rPr>
              <a:t>licenseB</a:t>
            </a:r>
            <a:r>
              <a:rPr lang="en-US" altLang="zh-CN" sz="1867" kern="0" dirty="0">
                <a:solidFill>
                  <a:srgbClr val="000000"/>
                </a:solidFill>
                <a:ea typeface="Arial"/>
                <a:cs typeface="Arial"/>
                <a:sym typeface="Arial"/>
              </a:rPr>
              <a:t>( you enjoy the union rights of License A and B, you must obey the </a:t>
            </a:r>
            <a:r>
              <a:rPr lang="en-US" altLang="zh-CN" sz="1867" kern="0" dirty="0">
                <a:solidFill>
                  <a:srgbClr val="000000"/>
                </a:solidFill>
                <a:ea typeface="Arial"/>
                <a:cs typeface="Arial"/>
                <a:sym typeface="Arial"/>
              </a:rPr>
              <a:t>obligations and limitations </a:t>
            </a:r>
            <a:r>
              <a:rPr lang="en-US" altLang="zh-CN" sz="1867" kern="0" dirty="0">
                <a:solidFill>
                  <a:srgbClr val="000000"/>
                </a:solidFill>
                <a:ea typeface="Arial"/>
                <a:cs typeface="Arial"/>
                <a:sym typeface="Arial"/>
              </a:rPr>
              <a:t> of the union of the License A and B).</a:t>
            </a:r>
          </a:p>
          <a:p>
            <a:pPr marL="380990" indent="-380990">
              <a:buClr>
                <a:srgbClr val="000000"/>
              </a:buClr>
              <a:buFont typeface="Arial" charset="0"/>
              <a:buChar char="•"/>
            </a:pPr>
            <a:r>
              <a:rPr lang="en-US" altLang="zh-CN" sz="1867" kern="0" dirty="0">
                <a:solidFill>
                  <a:srgbClr val="000000"/>
                </a:solidFill>
                <a:ea typeface="Arial"/>
                <a:cs typeface="Arial"/>
                <a:sym typeface="Arial"/>
              </a:rPr>
              <a:t>SPDX-License-Identifier: </a:t>
            </a:r>
            <a:r>
              <a:rPr lang="en-US" altLang="zh-CN" sz="1867" kern="0" dirty="0" err="1">
                <a:solidFill>
                  <a:srgbClr val="000000"/>
                </a:solidFill>
                <a:ea typeface="Arial"/>
                <a:cs typeface="Arial"/>
                <a:sym typeface="Arial"/>
              </a:rPr>
              <a:t>licenseA</a:t>
            </a:r>
            <a:r>
              <a:rPr lang="en-US" altLang="zh-CN" sz="1867" kern="0" dirty="0">
                <a:solidFill>
                  <a:srgbClr val="000000"/>
                </a:solidFill>
                <a:ea typeface="Arial"/>
                <a:cs typeface="Arial"/>
                <a:sym typeface="Arial"/>
              </a:rPr>
              <a:t> </a:t>
            </a:r>
            <a:r>
              <a:rPr lang="en-US" altLang="zh-CN" sz="1867" kern="0" dirty="0">
                <a:solidFill>
                  <a:srgbClr val="000000"/>
                </a:solidFill>
                <a:ea typeface="Arial"/>
                <a:cs typeface="Arial"/>
                <a:sym typeface="Arial"/>
              </a:rPr>
              <a:t>with </a:t>
            </a:r>
            <a:r>
              <a:rPr lang="en-US" altLang="zh-CN" sz="1867" kern="0" dirty="0" err="1">
                <a:solidFill>
                  <a:srgbClr val="000000"/>
                </a:solidFill>
                <a:ea typeface="Arial"/>
                <a:cs typeface="Arial"/>
                <a:sym typeface="Arial"/>
              </a:rPr>
              <a:t>licenseB</a:t>
            </a:r>
            <a:r>
              <a:rPr lang="en-US" altLang="zh-CN" sz="1867" kern="0" dirty="0">
                <a:solidFill>
                  <a:srgbClr val="000000"/>
                </a:solidFill>
                <a:ea typeface="Arial"/>
                <a:cs typeface="Arial"/>
                <a:sym typeface="Arial"/>
              </a:rPr>
              <a:t>( you </a:t>
            </a:r>
            <a:r>
              <a:rPr lang="en-US" altLang="zh-CN" sz="1867" kern="0" dirty="0">
                <a:solidFill>
                  <a:srgbClr val="000000"/>
                </a:solidFill>
                <a:ea typeface="Arial"/>
                <a:cs typeface="Arial"/>
                <a:sym typeface="Arial"/>
              </a:rPr>
              <a:t>enjoy the rights of License </a:t>
            </a:r>
            <a:r>
              <a:rPr lang="en-US" altLang="zh-CN" sz="1867" kern="0" dirty="0">
                <a:solidFill>
                  <a:srgbClr val="000000"/>
                </a:solidFill>
                <a:ea typeface="Arial"/>
                <a:cs typeface="Arial"/>
                <a:sym typeface="Arial"/>
              </a:rPr>
              <a:t>A, </a:t>
            </a:r>
            <a:r>
              <a:rPr lang="en-US" altLang="zh-CN" sz="1867" kern="0" dirty="0">
                <a:solidFill>
                  <a:srgbClr val="000000"/>
                </a:solidFill>
                <a:ea typeface="Arial"/>
                <a:cs typeface="Arial"/>
                <a:sym typeface="Arial"/>
              </a:rPr>
              <a:t>you must obey the obligations and limitations of License </a:t>
            </a:r>
            <a:r>
              <a:rPr lang="en-US" altLang="zh-CN" sz="1867" kern="0" dirty="0">
                <a:solidFill>
                  <a:srgbClr val="000000"/>
                </a:solidFill>
                <a:ea typeface="Arial"/>
                <a:cs typeface="Arial"/>
                <a:sym typeface="Arial"/>
              </a:rPr>
              <a:t>A.</a:t>
            </a:r>
            <a:r>
              <a:rPr lang="en-US" altLang="zh-CN" sz="1867" kern="0" dirty="0">
                <a:solidFill>
                  <a:srgbClr val="000000"/>
                </a:solidFill>
                <a:ea typeface="Arial"/>
                <a:cs typeface="Arial"/>
                <a:sym typeface="Arial"/>
              </a:rPr>
              <a:t> if you want enjoy the rights of License B, you must obey the obligations and limitations of License B.</a:t>
            </a:r>
          </a:p>
        </p:txBody>
      </p:sp>
    </p:spTree>
    <p:extLst>
      <p:ext uri="{BB962C8B-B14F-4D97-AF65-F5344CB8AC3E}">
        <p14:creationId xmlns:p14="http://schemas.microsoft.com/office/powerpoint/2010/main" val="8017865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380086" y="268244"/>
            <a:ext cx="6952400" cy="690118"/>
          </a:xfrm>
        </p:spPr>
        <p:txBody>
          <a:bodyPr/>
          <a:lstStyle/>
          <a:p>
            <a:r>
              <a:rPr kumimoji="1" lang="zh-CN" altLang="en-US" dirty="0" smtClean="0"/>
              <a:t>看一个问题</a:t>
            </a:r>
            <a:endParaRPr kumimoji="1" lang="zh-CN" altLang="en-US" dirty="0"/>
          </a:p>
        </p:txBody>
      </p:sp>
      <p:sp>
        <p:nvSpPr>
          <p:cNvPr id="3" name="剪去单角的矩形 2"/>
          <p:cNvSpPr/>
          <p:nvPr/>
        </p:nvSpPr>
        <p:spPr>
          <a:xfrm>
            <a:off x="1185295" y="958362"/>
            <a:ext cx="1362808" cy="1529863"/>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solidFill>
                  <a:schemeClr val="tx1"/>
                </a:solidFill>
              </a:rPr>
              <a:t>文件</a:t>
            </a:r>
            <a:r>
              <a:rPr kumimoji="1" lang="en-US" altLang="zh-CN" dirty="0" smtClean="0">
                <a:solidFill>
                  <a:schemeClr val="tx1"/>
                </a:solidFill>
              </a:rPr>
              <a:t>A</a:t>
            </a:r>
          </a:p>
          <a:p>
            <a:pPr algn="ctr"/>
            <a:r>
              <a:rPr kumimoji="1" lang="en-US" altLang="zh-CN" dirty="0" smtClean="0">
                <a:solidFill>
                  <a:schemeClr val="tx1"/>
                </a:solidFill>
              </a:rPr>
              <a:t>MIT</a:t>
            </a:r>
            <a:endParaRPr kumimoji="1" lang="zh-CN" altLang="en-US" dirty="0">
              <a:solidFill>
                <a:schemeClr val="tx1"/>
              </a:solidFill>
            </a:endParaRPr>
          </a:p>
        </p:txBody>
      </p:sp>
      <p:sp>
        <p:nvSpPr>
          <p:cNvPr id="4" name="剪去单角的矩形 3"/>
          <p:cNvSpPr/>
          <p:nvPr/>
        </p:nvSpPr>
        <p:spPr>
          <a:xfrm>
            <a:off x="4053223" y="1028701"/>
            <a:ext cx="1143000" cy="1459524"/>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solidFill>
                  <a:schemeClr val="tx1"/>
                </a:solidFill>
              </a:rPr>
              <a:t>文件</a:t>
            </a:r>
            <a:r>
              <a:rPr kumimoji="1" lang="en-US" altLang="zh-CN" dirty="0">
                <a:solidFill>
                  <a:schemeClr val="tx1"/>
                </a:solidFill>
              </a:rPr>
              <a:t>B</a:t>
            </a:r>
            <a:endParaRPr kumimoji="1" lang="en-US" altLang="zh-CN" dirty="0" smtClean="0">
              <a:solidFill>
                <a:schemeClr val="tx1"/>
              </a:solidFill>
            </a:endParaRPr>
          </a:p>
          <a:p>
            <a:pPr algn="ctr"/>
            <a:r>
              <a:rPr kumimoji="1" lang="en-US" altLang="zh-CN" dirty="0" smtClean="0">
                <a:solidFill>
                  <a:schemeClr val="tx1"/>
                </a:solidFill>
              </a:rPr>
              <a:t>BSD-3</a:t>
            </a:r>
            <a:endParaRPr kumimoji="1" lang="zh-CN" altLang="en-US" dirty="0">
              <a:solidFill>
                <a:schemeClr val="tx1"/>
              </a:solidFill>
            </a:endParaRPr>
          </a:p>
        </p:txBody>
      </p:sp>
      <p:sp>
        <p:nvSpPr>
          <p:cNvPr id="5" name="圆角矩形 4"/>
          <p:cNvSpPr/>
          <p:nvPr/>
        </p:nvSpPr>
        <p:spPr>
          <a:xfrm>
            <a:off x="2377440" y="3407342"/>
            <a:ext cx="1915427" cy="18865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smtClean="0">
                <a:solidFill>
                  <a:schemeClr val="tx1"/>
                </a:solidFill>
              </a:rPr>
              <a:t>Package</a:t>
            </a:r>
            <a:r>
              <a:rPr kumimoji="1" lang="zh-CN" altLang="en-US" dirty="0" smtClean="0">
                <a:solidFill>
                  <a:schemeClr val="tx1"/>
                </a:solidFill>
              </a:rPr>
              <a:t>是什么</a:t>
            </a:r>
            <a:r>
              <a:rPr kumimoji="1" lang="en-US" altLang="zh-CN" dirty="0" smtClean="0">
                <a:solidFill>
                  <a:schemeClr val="tx1"/>
                </a:solidFill>
              </a:rPr>
              <a:t>license?</a:t>
            </a:r>
          </a:p>
          <a:p>
            <a:pPr algn="ctr"/>
            <a:endParaRPr kumimoji="1" lang="zh-CN" altLang="en-US" dirty="0">
              <a:solidFill>
                <a:schemeClr val="tx1"/>
              </a:solidFill>
            </a:endParaRPr>
          </a:p>
        </p:txBody>
      </p:sp>
      <p:cxnSp>
        <p:nvCxnSpPr>
          <p:cNvPr id="7" name="直线箭头连接符 6"/>
          <p:cNvCxnSpPr>
            <a:stCxn id="3" idx="1"/>
            <a:endCxn id="5" idx="0"/>
          </p:cNvCxnSpPr>
          <p:nvPr/>
        </p:nvCxnSpPr>
        <p:spPr>
          <a:xfrm>
            <a:off x="1866699" y="2488225"/>
            <a:ext cx="1468455" cy="91911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 name="直线箭头连接符 7"/>
          <p:cNvCxnSpPr>
            <a:stCxn id="4" idx="1"/>
            <a:endCxn id="5" idx="0"/>
          </p:cNvCxnSpPr>
          <p:nvPr/>
        </p:nvCxnSpPr>
        <p:spPr>
          <a:xfrm flipH="1">
            <a:off x="3335154" y="2488225"/>
            <a:ext cx="1289569" cy="91911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文本框 10"/>
          <p:cNvSpPr txBox="1"/>
          <p:nvPr/>
        </p:nvSpPr>
        <p:spPr>
          <a:xfrm>
            <a:off x="6189044" y="1241659"/>
            <a:ext cx="4167739" cy="1477328"/>
          </a:xfrm>
          <a:prstGeom prst="rect">
            <a:avLst/>
          </a:prstGeom>
          <a:noFill/>
        </p:spPr>
        <p:txBody>
          <a:bodyPr wrap="square" rtlCol="0">
            <a:spAutoFit/>
          </a:bodyPr>
          <a:lstStyle/>
          <a:p>
            <a:pPr marL="342900" indent="-342900">
              <a:buAutoNum type="arabicPeriod"/>
            </a:pPr>
            <a:r>
              <a:rPr kumimoji="1" lang="zh-CN" altLang="en-US" dirty="0" smtClean="0"/>
              <a:t>可以是 </a:t>
            </a:r>
            <a:r>
              <a:rPr kumimoji="1" lang="en-US" altLang="zh-CN" dirty="0" smtClean="0"/>
              <a:t>MIT</a:t>
            </a:r>
            <a:r>
              <a:rPr kumimoji="1" lang="zh-CN" altLang="en-US" dirty="0" smtClean="0"/>
              <a:t> </a:t>
            </a:r>
            <a:r>
              <a:rPr kumimoji="1" lang="en-US" altLang="zh-CN" dirty="0" smtClean="0"/>
              <a:t>AND</a:t>
            </a:r>
            <a:r>
              <a:rPr kumimoji="1" lang="zh-CN" altLang="en-US" dirty="0" smtClean="0"/>
              <a:t> </a:t>
            </a:r>
            <a:r>
              <a:rPr kumimoji="1" lang="en-US" altLang="zh-CN" dirty="0" smtClean="0"/>
              <a:t>BSD-3</a:t>
            </a:r>
          </a:p>
          <a:p>
            <a:pPr marL="342900" indent="-342900">
              <a:buAutoNum type="arabicPeriod"/>
            </a:pPr>
            <a:r>
              <a:rPr kumimoji="1" lang="zh-CN" altLang="en-US" dirty="0" smtClean="0"/>
              <a:t>也可以是 </a:t>
            </a:r>
            <a:r>
              <a:rPr kumimoji="1" lang="en-US" altLang="zh-CN" dirty="0" smtClean="0"/>
              <a:t>BSD-3 </a:t>
            </a:r>
            <a:r>
              <a:rPr kumimoji="1" lang="zh-CN" altLang="en-US" dirty="0" smtClean="0"/>
              <a:t>因为</a:t>
            </a:r>
            <a:r>
              <a:rPr kumimoji="1" lang="en-US" altLang="zh-CN" dirty="0" smtClean="0"/>
              <a:t> BSD-3</a:t>
            </a:r>
            <a:r>
              <a:rPr kumimoji="1" lang="zh-CN" altLang="en-US" dirty="0" smtClean="0"/>
              <a:t> 比</a:t>
            </a:r>
            <a:r>
              <a:rPr kumimoji="1" lang="en-US" altLang="zh-CN" dirty="0" smtClean="0"/>
              <a:t> MIT</a:t>
            </a:r>
            <a:r>
              <a:rPr kumimoji="1" lang="zh-CN" altLang="en-US" dirty="0" smtClean="0"/>
              <a:t> 更加</a:t>
            </a:r>
            <a:r>
              <a:rPr kumimoji="1" lang="zh-CN" altLang="en-US" dirty="0"/>
              <a:t>“</a:t>
            </a:r>
            <a:r>
              <a:rPr kumimoji="1" lang="zh-CN" altLang="en-US" dirty="0" smtClean="0"/>
              <a:t>严格”</a:t>
            </a:r>
            <a:endParaRPr kumimoji="1" lang="en-US" altLang="zh-CN" dirty="0" smtClean="0"/>
          </a:p>
          <a:p>
            <a:pPr marL="342900" indent="-342900">
              <a:buAutoNum type="arabicPeriod"/>
            </a:pPr>
            <a:r>
              <a:rPr kumimoji="1" lang="zh-CN" altLang="en-US" dirty="0" smtClean="0"/>
              <a:t>也是一个比</a:t>
            </a:r>
            <a:r>
              <a:rPr kumimoji="1" lang="en-US" altLang="zh-CN" dirty="0" smtClean="0"/>
              <a:t>BSD-3</a:t>
            </a:r>
            <a:r>
              <a:rPr kumimoji="1" lang="zh-CN" altLang="en-US" dirty="0" smtClean="0"/>
              <a:t>更加严格的</a:t>
            </a:r>
            <a:r>
              <a:rPr kumimoji="1" lang="en-US" altLang="zh-CN" dirty="0" smtClean="0"/>
              <a:t>license.</a:t>
            </a:r>
            <a:endParaRPr kumimoji="1" lang="zh-CN" altLang="en-US" dirty="0"/>
          </a:p>
        </p:txBody>
      </p:sp>
    </p:spTree>
    <p:extLst>
      <p:ext uri="{BB962C8B-B14F-4D97-AF65-F5344CB8AC3E}">
        <p14:creationId xmlns:p14="http://schemas.microsoft.com/office/powerpoint/2010/main" val="13386381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380086" y="268244"/>
            <a:ext cx="6952400" cy="690118"/>
          </a:xfrm>
        </p:spPr>
        <p:txBody>
          <a:bodyPr/>
          <a:lstStyle/>
          <a:p>
            <a:r>
              <a:rPr kumimoji="1" lang="zh-CN" altLang="en-US" dirty="0" smtClean="0"/>
              <a:t>看一个问题</a:t>
            </a:r>
            <a:endParaRPr kumimoji="1" lang="zh-CN" altLang="en-US" dirty="0"/>
          </a:p>
        </p:txBody>
      </p:sp>
      <p:sp>
        <p:nvSpPr>
          <p:cNvPr id="3" name="剪去单角的矩形 2"/>
          <p:cNvSpPr/>
          <p:nvPr/>
        </p:nvSpPr>
        <p:spPr>
          <a:xfrm>
            <a:off x="1185295" y="958362"/>
            <a:ext cx="1362808" cy="1529863"/>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solidFill>
                  <a:schemeClr val="tx1"/>
                </a:solidFill>
              </a:rPr>
              <a:t>文件</a:t>
            </a:r>
            <a:r>
              <a:rPr kumimoji="1" lang="en-US" altLang="zh-CN" dirty="0" smtClean="0">
                <a:solidFill>
                  <a:schemeClr val="tx1"/>
                </a:solidFill>
              </a:rPr>
              <a:t>A</a:t>
            </a:r>
          </a:p>
          <a:p>
            <a:pPr algn="ctr"/>
            <a:r>
              <a:rPr kumimoji="1" lang="en-US" altLang="zh-CN" dirty="0" smtClean="0">
                <a:solidFill>
                  <a:schemeClr val="tx1"/>
                </a:solidFill>
              </a:rPr>
              <a:t>MIT</a:t>
            </a:r>
            <a:endParaRPr kumimoji="1" lang="zh-CN" altLang="en-US" dirty="0">
              <a:solidFill>
                <a:schemeClr val="tx1"/>
              </a:solidFill>
            </a:endParaRPr>
          </a:p>
        </p:txBody>
      </p:sp>
      <p:sp>
        <p:nvSpPr>
          <p:cNvPr id="4" name="剪去单角的矩形 3"/>
          <p:cNvSpPr/>
          <p:nvPr/>
        </p:nvSpPr>
        <p:spPr>
          <a:xfrm>
            <a:off x="4053223" y="1028701"/>
            <a:ext cx="1143000" cy="1459524"/>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solidFill>
                  <a:schemeClr val="tx1"/>
                </a:solidFill>
              </a:rPr>
              <a:t>文件</a:t>
            </a:r>
            <a:r>
              <a:rPr kumimoji="1" lang="en-US" altLang="zh-CN" dirty="0">
                <a:solidFill>
                  <a:schemeClr val="tx1"/>
                </a:solidFill>
              </a:rPr>
              <a:t>B</a:t>
            </a:r>
            <a:endParaRPr kumimoji="1" lang="en-US" altLang="zh-CN" dirty="0" smtClean="0">
              <a:solidFill>
                <a:schemeClr val="tx1"/>
              </a:solidFill>
            </a:endParaRPr>
          </a:p>
          <a:p>
            <a:pPr algn="ctr"/>
            <a:r>
              <a:rPr kumimoji="1" lang="en-US" altLang="zh-CN" dirty="0" smtClean="0">
                <a:solidFill>
                  <a:schemeClr val="tx1"/>
                </a:solidFill>
              </a:rPr>
              <a:t>BSD-3</a:t>
            </a:r>
            <a:endParaRPr kumimoji="1" lang="zh-CN" altLang="en-US" dirty="0">
              <a:solidFill>
                <a:schemeClr val="tx1"/>
              </a:solidFill>
            </a:endParaRPr>
          </a:p>
        </p:txBody>
      </p:sp>
      <p:sp>
        <p:nvSpPr>
          <p:cNvPr id="5" name="圆角矩形 4"/>
          <p:cNvSpPr/>
          <p:nvPr/>
        </p:nvSpPr>
        <p:spPr>
          <a:xfrm>
            <a:off x="2377440" y="3407342"/>
            <a:ext cx="1915427" cy="18865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smtClean="0">
                <a:solidFill>
                  <a:schemeClr val="tx1"/>
                </a:solidFill>
              </a:rPr>
              <a:t>Package</a:t>
            </a:r>
            <a:r>
              <a:rPr kumimoji="1" lang="zh-CN" altLang="en-US" dirty="0" smtClean="0">
                <a:solidFill>
                  <a:schemeClr val="tx1"/>
                </a:solidFill>
              </a:rPr>
              <a:t>是什么</a:t>
            </a:r>
            <a:r>
              <a:rPr kumimoji="1" lang="en-US" altLang="zh-CN" dirty="0" smtClean="0">
                <a:solidFill>
                  <a:schemeClr val="tx1"/>
                </a:solidFill>
              </a:rPr>
              <a:t>license?</a:t>
            </a:r>
          </a:p>
          <a:p>
            <a:pPr algn="ctr"/>
            <a:endParaRPr kumimoji="1" lang="zh-CN" altLang="en-US" dirty="0">
              <a:solidFill>
                <a:schemeClr val="tx1"/>
              </a:solidFill>
            </a:endParaRPr>
          </a:p>
        </p:txBody>
      </p:sp>
      <p:cxnSp>
        <p:nvCxnSpPr>
          <p:cNvPr id="7" name="直线箭头连接符 6"/>
          <p:cNvCxnSpPr>
            <a:stCxn id="3" idx="1"/>
            <a:endCxn id="5" idx="0"/>
          </p:cNvCxnSpPr>
          <p:nvPr/>
        </p:nvCxnSpPr>
        <p:spPr>
          <a:xfrm>
            <a:off x="1866699" y="2488225"/>
            <a:ext cx="1468455" cy="91911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 name="直线箭头连接符 7"/>
          <p:cNvCxnSpPr>
            <a:stCxn id="4" idx="1"/>
            <a:endCxn id="5" idx="0"/>
          </p:cNvCxnSpPr>
          <p:nvPr/>
        </p:nvCxnSpPr>
        <p:spPr>
          <a:xfrm flipH="1">
            <a:off x="3335154" y="2488225"/>
            <a:ext cx="1289569" cy="91911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文本框 10"/>
          <p:cNvSpPr txBox="1"/>
          <p:nvPr/>
        </p:nvSpPr>
        <p:spPr>
          <a:xfrm>
            <a:off x="6189044" y="1241659"/>
            <a:ext cx="4167739" cy="2031325"/>
          </a:xfrm>
          <a:prstGeom prst="rect">
            <a:avLst/>
          </a:prstGeom>
          <a:noFill/>
        </p:spPr>
        <p:txBody>
          <a:bodyPr wrap="square" rtlCol="0">
            <a:spAutoFit/>
          </a:bodyPr>
          <a:lstStyle/>
          <a:p>
            <a:pPr marL="342900" indent="-342900">
              <a:buAutoNum type="arabicPeriod"/>
            </a:pPr>
            <a:r>
              <a:rPr kumimoji="1" lang="zh-CN" altLang="en-US" dirty="0" smtClean="0"/>
              <a:t>可以是 </a:t>
            </a:r>
            <a:r>
              <a:rPr kumimoji="1" lang="en-US" altLang="zh-CN" dirty="0" smtClean="0"/>
              <a:t>MIT</a:t>
            </a:r>
            <a:r>
              <a:rPr kumimoji="1" lang="zh-CN" altLang="en-US" dirty="0" smtClean="0"/>
              <a:t> </a:t>
            </a:r>
            <a:r>
              <a:rPr kumimoji="1" lang="en-US" altLang="zh-CN" dirty="0" smtClean="0"/>
              <a:t>AND</a:t>
            </a:r>
            <a:r>
              <a:rPr kumimoji="1" lang="zh-CN" altLang="en-US" dirty="0" smtClean="0"/>
              <a:t> </a:t>
            </a:r>
            <a:r>
              <a:rPr kumimoji="1" lang="en-US" altLang="zh-CN" dirty="0" smtClean="0"/>
              <a:t>BSD</a:t>
            </a:r>
          </a:p>
          <a:p>
            <a:pPr marL="342900" indent="-342900">
              <a:buAutoNum type="arabicPeriod"/>
            </a:pPr>
            <a:r>
              <a:rPr kumimoji="1" lang="zh-CN" altLang="en-US" dirty="0" smtClean="0"/>
              <a:t>也是 </a:t>
            </a:r>
            <a:r>
              <a:rPr kumimoji="1" lang="en-US" altLang="zh-CN" dirty="0" smtClean="0"/>
              <a:t>BSD-3 </a:t>
            </a:r>
            <a:r>
              <a:rPr kumimoji="1" lang="zh-CN" altLang="en-US" dirty="0" smtClean="0"/>
              <a:t>因为</a:t>
            </a:r>
            <a:r>
              <a:rPr kumimoji="1" lang="en-US" altLang="zh-CN" dirty="0" smtClean="0"/>
              <a:t> BSD-3</a:t>
            </a:r>
            <a:r>
              <a:rPr kumimoji="1" lang="zh-CN" altLang="en-US" dirty="0" smtClean="0"/>
              <a:t> 比</a:t>
            </a:r>
            <a:r>
              <a:rPr kumimoji="1" lang="en-US" altLang="zh-CN" dirty="0" smtClean="0"/>
              <a:t> MIT</a:t>
            </a:r>
            <a:r>
              <a:rPr kumimoji="1" lang="zh-CN" altLang="en-US" dirty="0" smtClean="0"/>
              <a:t> 更加</a:t>
            </a:r>
            <a:r>
              <a:rPr kumimoji="1" lang="zh-CN" altLang="en-US" dirty="0"/>
              <a:t>“</a:t>
            </a:r>
            <a:r>
              <a:rPr kumimoji="1" lang="zh-CN" altLang="en-US" dirty="0" smtClean="0"/>
              <a:t>严格”</a:t>
            </a:r>
            <a:endParaRPr kumimoji="1" lang="en-US" altLang="zh-CN" dirty="0" smtClean="0"/>
          </a:p>
          <a:p>
            <a:pPr marL="342900" indent="-342900">
              <a:buAutoNum type="arabicPeriod"/>
            </a:pPr>
            <a:r>
              <a:rPr kumimoji="1" lang="zh-CN" altLang="en-US" dirty="0" smtClean="0"/>
              <a:t>也是一个比</a:t>
            </a:r>
            <a:r>
              <a:rPr kumimoji="1" lang="en-US" altLang="zh-CN" dirty="0" smtClean="0"/>
              <a:t>BSD-3</a:t>
            </a:r>
            <a:r>
              <a:rPr kumimoji="1" lang="zh-CN" altLang="en-US" dirty="0" smtClean="0"/>
              <a:t>更加严格的</a:t>
            </a:r>
            <a:r>
              <a:rPr kumimoji="1" lang="en-US" altLang="zh-CN" dirty="0" smtClean="0"/>
              <a:t>license.</a:t>
            </a:r>
          </a:p>
          <a:p>
            <a:pPr marL="342900" indent="-342900">
              <a:buAutoNum type="arabicPeriod"/>
            </a:pPr>
            <a:r>
              <a:rPr kumimoji="1" lang="zh-CN" altLang="en-US" dirty="0" smtClean="0"/>
              <a:t>是否存在有</a:t>
            </a:r>
            <a:r>
              <a:rPr kumimoji="1" lang="en-US" altLang="zh-CN" dirty="0" smtClean="0"/>
              <a:t>2</a:t>
            </a:r>
            <a:r>
              <a:rPr kumimoji="1" lang="zh-CN" altLang="en-US" dirty="0" smtClean="0"/>
              <a:t>种</a:t>
            </a:r>
            <a:r>
              <a:rPr kumimoji="1" lang="en-US" altLang="zh-CN" dirty="0" smtClean="0"/>
              <a:t>license</a:t>
            </a:r>
            <a:r>
              <a:rPr kumimoji="1" lang="zh-CN" altLang="en-US" dirty="0" smtClean="0"/>
              <a:t>就是不能合并的？</a:t>
            </a:r>
            <a:endParaRPr kumimoji="1" lang="zh-CN" altLang="en-US" dirty="0"/>
          </a:p>
        </p:txBody>
      </p:sp>
    </p:spTree>
    <p:extLst>
      <p:ext uri="{BB962C8B-B14F-4D97-AF65-F5344CB8AC3E}">
        <p14:creationId xmlns:p14="http://schemas.microsoft.com/office/powerpoint/2010/main" val="2559583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380086" y="268244"/>
            <a:ext cx="6952400" cy="690118"/>
          </a:xfrm>
        </p:spPr>
        <p:txBody>
          <a:bodyPr/>
          <a:lstStyle/>
          <a:p>
            <a:r>
              <a:rPr kumimoji="1" lang="en-US" altLang="zh-CN" dirty="0" smtClean="0"/>
              <a:t>2</a:t>
            </a:r>
            <a:r>
              <a:rPr kumimoji="1" lang="zh-CN" altLang="en-US" dirty="0" smtClean="0"/>
              <a:t>种兼容性</a:t>
            </a:r>
            <a:endParaRPr kumimoji="1" lang="zh-CN" altLang="en-US" dirty="0"/>
          </a:p>
        </p:txBody>
      </p:sp>
      <p:sp>
        <p:nvSpPr>
          <p:cNvPr id="6" name="文本框 5"/>
          <p:cNvSpPr txBox="1"/>
          <p:nvPr/>
        </p:nvSpPr>
        <p:spPr>
          <a:xfrm>
            <a:off x="885524" y="1405288"/>
            <a:ext cx="9336505" cy="1200329"/>
          </a:xfrm>
          <a:prstGeom prst="rect">
            <a:avLst/>
          </a:prstGeom>
          <a:noFill/>
        </p:spPr>
        <p:txBody>
          <a:bodyPr wrap="square" rtlCol="0">
            <a:spAutoFit/>
          </a:bodyPr>
          <a:lstStyle/>
          <a:p>
            <a:r>
              <a:rPr kumimoji="1" lang="en-US" altLang="zh-CN" dirty="0" smtClean="0"/>
              <a:t>1.</a:t>
            </a:r>
            <a:r>
              <a:rPr kumimoji="1" lang="zh-CN" altLang="en-US" dirty="0" smtClean="0"/>
              <a:t>无论如何，无法同时满足</a:t>
            </a:r>
            <a:r>
              <a:rPr kumimoji="1" lang="en-US" altLang="zh-CN" dirty="0" smtClean="0"/>
              <a:t>2</a:t>
            </a:r>
            <a:r>
              <a:rPr kumimoji="1" lang="zh-CN" altLang="en-US" dirty="0" smtClean="0"/>
              <a:t>个</a:t>
            </a:r>
            <a:r>
              <a:rPr kumimoji="1" lang="en-US" altLang="zh-CN" dirty="0" smtClean="0"/>
              <a:t>license</a:t>
            </a:r>
            <a:r>
              <a:rPr kumimoji="1" lang="zh-CN" altLang="en-US" dirty="0" smtClean="0"/>
              <a:t>的义务或限制。这种我们定义为“冲突”，这个是无向图。</a:t>
            </a:r>
            <a:endParaRPr kumimoji="1" lang="en-US" altLang="zh-CN" dirty="0" smtClean="0"/>
          </a:p>
          <a:p>
            <a:r>
              <a:rPr kumimoji="1" lang="en-US" altLang="zh-CN" dirty="0" smtClean="0"/>
              <a:t>2.License</a:t>
            </a:r>
            <a:r>
              <a:rPr kumimoji="1" lang="zh-CN" altLang="en-US" dirty="0" smtClean="0"/>
              <a:t> </a:t>
            </a:r>
            <a:r>
              <a:rPr kumimoji="1" lang="en-US" altLang="zh-CN" dirty="0" smtClean="0"/>
              <a:t>A </a:t>
            </a:r>
            <a:r>
              <a:rPr kumimoji="1" lang="zh-CN" altLang="en-US" dirty="0" smtClean="0"/>
              <a:t>比</a:t>
            </a:r>
            <a:r>
              <a:rPr kumimoji="1" lang="en-US" altLang="zh-CN" dirty="0"/>
              <a:t> </a:t>
            </a:r>
            <a:r>
              <a:rPr kumimoji="1" lang="en-US" altLang="zh-CN" dirty="0" smtClean="0"/>
              <a:t>License B</a:t>
            </a:r>
            <a:r>
              <a:rPr kumimoji="1" lang="zh-CN" altLang="en-US" dirty="0" smtClean="0"/>
              <a:t>更加“严格”那么我们说</a:t>
            </a:r>
            <a:r>
              <a:rPr kumimoji="1" lang="en-US" altLang="zh-CN" dirty="0" smtClean="0"/>
              <a:t>License B </a:t>
            </a:r>
            <a:r>
              <a:rPr kumimoji="1" lang="zh-CN" altLang="en-US" dirty="0" smtClean="0"/>
              <a:t>“兼容” </a:t>
            </a:r>
            <a:r>
              <a:rPr kumimoji="1" lang="en-US" altLang="zh-CN" dirty="0" smtClean="0"/>
              <a:t>license A, </a:t>
            </a:r>
            <a:r>
              <a:rPr kumimoji="1" lang="zh-CN" altLang="en-US" dirty="0" smtClean="0"/>
              <a:t> 反之不然，是一个单向图。 </a:t>
            </a:r>
            <a:r>
              <a:rPr kumimoji="1" lang="en-US" altLang="zh-CN" dirty="0" smtClean="0"/>
              <a:t>License B -&gt; License A.</a:t>
            </a:r>
            <a:endParaRPr kumimoji="1" lang="zh-CN" altLang="en-US" dirty="0"/>
          </a:p>
        </p:txBody>
      </p:sp>
    </p:spTree>
    <p:extLst>
      <p:ext uri="{BB962C8B-B14F-4D97-AF65-F5344CB8AC3E}">
        <p14:creationId xmlns:p14="http://schemas.microsoft.com/office/powerpoint/2010/main" val="3991074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组合分类</a:t>
            </a:r>
            <a:r>
              <a:rPr kumimoji="1" lang="en-US" altLang="zh-CN" dirty="0" smtClean="0"/>
              <a:t>: </a:t>
            </a:r>
            <a:r>
              <a:rPr kumimoji="1" lang="zh-CN" altLang="en-US" dirty="0" smtClean="0"/>
              <a:t>按组合的时机</a:t>
            </a:r>
            <a:endParaRPr kumimoji="1" lang="zh-CN" altLang="en-US" dirty="0"/>
          </a:p>
        </p:txBody>
      </p:sp>
      <p:sp>
        <p:nvSpPr>
          <p:cNvPr id="3" name="内容占位符 2"/>
          <p:cNvSpPr>
            <a:spLocks noGrp="1"/>
          </p:cNvSpPr>
          <p:nvPr>
            <p:ph idx="1"/>
          </p:nvPr>
        </p:nvSpPr>
        <p:spPr/>
        <p:txBody>
          <a:bodyPr/>
          <a:lstStyle/>
          <a:p>
            <a:r>
              <a:rPr kumimoji="1" lang="zh-CN" altLang="en-US" dirty="0" smtClean="0"/>
              <a:t>发布时的组合</a:t>
            </a:r>
            <a:endParaRPr kumimoji="1" lang="en-US" altLang="zh-CN" dirty="0" smtClean="0"/>
          </a:p>
          <a:p>
            <a:r>
              <a:rPr kumimoji="1" lang="zh-CN" altLang="en-US" dirty="0" smtClean="0"/>
              <a:t>使用时的组合</a:t>
            </a:r>
            <a:endParaRPr kumimoji="1" lang="en-US" altLang="zh-CN" dirty="0" smtClean="0"/>
          </a:p>
          <a:p>
            <a:endParaRPr kumimoji="1" lang="zh-CN" altLang="en-US" dirty="0"/>
          </a:p>
        </p:txBody>
      </p:sp>
    </p:spTree>
    <p:extLst>
      <p:ext uri="{BB962C8B-B14F-4D97-AF65-F5344CB8AC3E}">
        <p14:creationId xmlns:p14="http://schemas.microsoft.com/office/powerpoint/2010/main" val="14686859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发布时的组合问题</a:t>
            </a:r>
            <a:endParaRPr kumimoji="1" lang="zh-CN" altLang="en-US" dirty="0"/>
          </a:p>
        </p:txBody>
      </p:sp>
      <p:sp>
        <p:nvSpPr>
          <p:cNvPr id="3" name="内容占位符 2"/>
          <p:cNvSpPr>
            <a:spLocks noGrp="1"/>
          </p:cNvSpPr>
          <p:nvPr>
            <p:ph idx="1"/>
          </p:nvPr>
        </p:nvSpPr>
        <p:spPr/>
        <p:txBody>
          <a:bodyPr>
            <a:normAutofit fontScale="92500" lnSpcReduction="10000"/>
          </a:bodyPr>
          <a:lstStyle/>
          <a:p>
            <a:r>
              <a:rPr kumimoji="1" lang="zh-CN" altLang="en-US" dirty="0" smtClean="0"/>
              <a:t>在同一个“软件包”中发布</a:t>
            </a:r>
            <a:endParaRPr kumimoji="1" lang="en-US" altLang="zh-CN" dirty="0" smtClean="0"/>
          </a:p>
          <a:p>
            <a:pPr lvl="1"/>
            <a:r>
              <a:rPr kumimoji="1" lang="zh-CN" altLang="en-US" dirty="0" smtClean="0"/>
              <a:t>不</a:t>
            </a:r>
            <a:r>
              <a:rPr kumimoji="1" lang="zh-CN" altLang="en-US" dirty="0"/>
              <a:t>“</a:t>
            </a:r>
            <a:r>
              <a:rPr kumimoji="1" lang="zh-CN" altLang="en-US" dirty="0" smtClean="0"/>
              <a:t>传染”的</a:t>
            </a:r>
            <a:r>
              <a:rPr kumimoji="1" lang="en-US" altLang="zh-CN" dirty="0" smtClean="0"/>
              <a:t>license</a:t>
            </a:r>
          </a:p>
          <a:p>
            <a:pPr lvl="2"/>
            <a:r>
              <a:rPr kumimoji="1" lang="zh-CN" altLang="en-US" dirty="0" smtClean="0"/>
              <a:t>关键问题：整体包的</a:t>
            </a:r>
            <a:r>
              <a:rPr kumimoji="1" lang="en-US" altLang="zh-CN" dirty="0" smtClean="0"/>
              <a:t>license</a:t>
            </a:r>
            <a:r>
              <a:rPr kumimoji="1" lang="zh-CN" altLang="en-US" smtClean="0"/>
              <a:t>是什么？它</a:t>
            </a:r>
            <a:r>
              <a:rPr kumimoji="1" lang="zh-CN" altLang="en-US" dirty="0" smtClean="0"/>
              <a:t>与各个组件的</a:t>
            </a:r>
            <a:r>
              <a:rPr kumimoji="1" lang="en-US" altLang="zh-CN" dirty="0" smtClean="0"/>
              <a:t>license</a:t>
            </a:r>
            <a:r>
              <a:rPr kumimoji="1" lang="zh-CN" altLang="en-US" dirty="0" smtClean="0"/>
              <a:t>的关系。</a:t>
            </a:r>
            <a:endParaRPr kumimoji="1" lang="en-US" altLang="zh-CN" dirty="0" smtClean="0"/>
          </a:p>
          <a:p>
            <a:pPr lvl="2"/>
            <a:r>
              <a:rPr kumimoji="1" lang="zh-CN" altLang="en-US" dirty="0" smtClean="0"/>
              <a:t>规约： 只有一个：各组件的</a:t>
            </a:r>
            <a:r>
              <a:rPr kumimoji="1" lang="en-US" altLang="zh-CN" dirty="0" smtClean="0"/>
              <a:t>license</a:t>
            </a:r>
            <a:r>
              <a:rPr kumimoji="1" lang="zh-CN" altLang="en-US" dirty="0" smtClean="0"/>
              <a:t>不“冲突”。</a:t>
            </a:r>
            <a:endParaRPr kumimoji="1" lang="en-US" altLang="zh-CN" dirty="0" smtClean="0"/>
          </a:p>
          <a:p>
            <a:pPr lvl="2"/>
            <a:r>
              <a:rPr kumimoji="1" lang="zh-CN" altLang="en-US" dirty="0" smtClean="0"/>
              <a:t>整体包的</a:t>
            </a:r>
            <a:r>
              <a:rPr kumimoji="1" lang="en-US" altLang="zh-CN" dirty="0" smtClean="0"/>
              <a:t>license</a:t>
            </a:r>
            <a:r>
              <a:rPr kumimoji="1" lang="zh-CN" altLang="en-US" dirty="0" smtClean="0"/>
              <a:t>应该是比组件“更严格”</a:t>
            </a:r>
            <a:r>
              <a:rPr kumimoji="1" lang="zh-CN" altLang="en-US" smtClean="0"/>
              <a:t>的</a:t>
            </a:r>
            <a:r>
              <a:rPr kumimoji="1" lang="en-US" altLang="zh-CN" smtClean="0"/>
              <a:t>license</a:t>
            </a:r>
            <a:r>
              <a:rPr kumimoji="1" lang="zh-CN" altLang="en-US" smtClean="0"/>
              <a:t>。</a:t>
            </a:r>
            <a:r>
              <a:rPr kumimoji="1" lang="zh-CN" altLang="en-US" dirty="0" smtClean="0"/>
              <a:t>可以是各个组件的</a:t>
            </a:r>
            <a:r>
              <a:rPr kumimoji="1" lang="en-US" altLang="zh-CN" dirty="0" smtClean="0"/>
              <a:t>licenses</a:t>
            </a:r>
            <a:r>
              <a:rPr kumimoji="1" lang="zh-CN" altLang="en-US" dirty="0" smtClean="0"/>
              <a:t>的</a:t>
            </a:r>
            <a:r>
              <a:rPr kumimoji="1" lang="en-US" altLang="zh-CN" dirty="0" smtClean="0"/>
              <a:t>and</a:t>
            </a:r>
            <a:r>
              <a:rPr kumimoji="1" lang="zh-CN" altLang="en-US" dirty="0" smtClean="0"/>
              <a:t>关系。</a:t>
            </a:r>
            <a:endParaRPr kumimoji="1" lang="en-US" altLang="zh-CN" dirty="0"/>
          </a:p>
          <a:p>
            <a:pPr lvl="1"/>
            <a:r>
              <a:rPr kumimoji="1" lang="en-US" altLang="zh-CN" dirty="0" smtClean="0"/>
              <a:t>“</a:t>
            </a:r>
            <a:r>
              <a:rPr kumimoji="1" lang="zh-CN" altLang="en-US" dirty="0" smtClean="0"/>
              <a:t>传染性</a:t>
            </a:r>
            <a:r>
              <a:rPr kumimoji="1" lang="en-US" altLang="zh-CN" dirty="0" smtClean="0"/>
              <a:t>”</a:t>
            </a:r>
            <a:r>
              <a:rPr kumimoji="1" lang="zh-CN" altLang="en-US" dirty="0" smtClean="0"/>
              <a:t>的</a:t>
            </a:r>
            <a:r>
              <a:rPr kumimoji="1" lang="en-US" altLang="zh-CN" dirty="0" smtClean="0"/>
              <a:t>License.</a:t>
            </a:r>
          </a:p>
          <a:p>
            <a:pPr lvl="2"/>
            <a:r>
              <a:rPr kumimoji="1" lang="en-US" altLang="zh-CN" dirty="0" smtClean="0"/>
              <a:t>Same License</a:t>
            </a:r>
            <a:r>
              <a:rPr kumimoji="1" lang="zh-CN" altLang="en-US" dirty="0" smtClean="0"/>
              <a:t>规范。 原来的</a:t>
            </a:r>
            <a:r>
              <a:rPr kumimoji="1" lang="en-US" altLang="zh-CN" dirty="0" smtClean="0"/>
              <a:t>license-&gt;GPL-like license</a:t>
            </a:r>
            <a:r>
              <a:rPr kumimoji="1" lang="zh-CN" altLang="en-US" dirty="0" smtClean="0"/>
              <a:t>。</a:t>
            </a:r>
            <a:endParaRPr kumimoji="1" lang="en-US" altLang="zh-CN" dirty="0" smtClean="0"/>
          </a:p>
          <a:p>
            <a:pPr lvl="2"/>
            <a:r>
              <a:rPr kumimoji="1" lang="zh-CN" altLang="en-US" dirty="0" smtClean="0"/>
              <a:t>关键问题：</a:t>
            </a:r>
            <a:r>
              <a:rPr kumimoji="1" lang="en-US" altLang="zh-CN" dirty="0" smtClean="0"/>
              <a:t>1</a:t>
            </a:r>
            <a:r>
              <a:rPr kumimoji="1" lang="zh-CN" altLang="en-US" dirty="0" smtClean="0"/>
              <a:t>原来的</a:t>
            </a:r>
            <a:r>
              <a:rPr kumimoji="1" lang="en-US" altLang="zh-CN" dirty="0" smtClean="0"/>
              <a:t>license</a:t>
            </a:r>
            <a:r>
              <a:rPr kumimoji="1" lang="zh-CN" altLang="en-US" dirty="0" smtClean="0"/>
              <a:t>是否允许改变？</a:t>
            </a:r>
            <a:r>
              <a:rPr kumimoji="1" lang="en-US" altLang="zh-CN" dirty="0" smtClean="0"/>
              <a:t>2.</a:t>
            </a:r>
            <a:r>
              <a:rPr kumimoji="1" lang="zh-CN" altLang="en-US" dirty="0" smtClean="0"/>
              <a:t>原来的</a:t>
            </a:r>
            <a:r>
              <a:rPr kumimoji="1" lang="en-US" altLang="zh-CN" dirty="0" smtClean="0"/>
              <a:t>license</a:t>
            </a:r>
            <a:r>
              <a:rPr kumimoji="1" lang="zh-CN" altLang="en-US" dirty="0" smtClean="0"/>
              <a:t>是否比</a:t>
            </a:r>
            <a:r>
              <a:rPr kumimoji="1" lang="en-US" altLang="zh-CN" dirty="0" smtClean="0"/>
              <a:t>GPL</a:t>
            </a:r>
            <a:r>
              <a:rPr kumimoji="1" lang="zh-CN" altLang="en-US" dirty="0" smtClean="0"/>
              <a:t>宽松？</a:t>
            </a:r>
            <a:endParaRPr kumimoji="1" lang="en-US" altLang="zh-CN" dirty="0" smtClean="0"/>
          </a:p>
          <a:p>
            <a:pPr lvl="2"/>
            <a:endParaRPr kumimoji="1" lang="en-US" altLang="zh-CN" dirty="0" smtClean="0"/>
          </a:p>
          <a:p>
            <a:pPr lvl="2"/>
            <a:endParaRPr kumimoji="1" lang="en-US" altLang="zh-CN" dirty="0" smtClean="0"/>
          </a:p>
          <a:p>
            <a:r>
              <a:rPr kumimoji="1" lang="zh-CN" altLang="en-US" dirty="0" smtClean="0"/>
              <a:t>在“不同的软件包中”中发布：</a:t>
            </a:r>
            <a:endParaRPr kumimoji="1" lang="en-US" altLang="zh-CN" dirty="0" smtClean="0"/>
          </a:p>
          <a:p>
            <a:pPr lvl="1"/>
            <a:r>
              <a:rPr kumimoji="1" lang="zh-CN" altLang="en-US" dirty="0" smtClean="0"/>
              <a:t>不认为是一个组合。</a:t>
            </a:r>
            <a:endParaRPr kumimoji="1" lang="en-US" altLang="zh-CN" dirty="0" smtClean="0"/>
          </a:p>
        </p:txBody>
      </p:sp>
    </p:spTree>
    <p:extLst>
      <p:ext uri="{BB962C8B-B14F-4D97-AF65-F5344CB8AC3E}">
        <p14:creationId xmlns:p14="http://schemas.microsoft.com/office/powerpoint/2010/main" val="12824628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使用时的组合问题</a:t>
            </a:r>
            <a:endParaRPr kumimoji="1"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187995209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876023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使用时的组合问题</a:t>
            </a:r>
            <a:endParaRPr kumimoji="1" lang="zh-CN" altLang="en-US" dirty="0"/>
          </a:p>
        </p:txBody>
      </p:sp>
      <p:sp>
        <p:nvSpPr>
          <p:cNvPr id="3" name="内容占位符 2"/>
          <p:cNvSpPr>
            <a:spLocks noGrp="1"/>
          </p:cNvSpPr>
          <p:nvPr>
            <p:ph idx="1"/>
          </p:nvPr>
        </p:nvSpPr>
        <p:spPr/>
        <p:txBody>
          <a:bodyPr/>
          <a:lstStyle/>
          <a:p>
            <a:pPr lvl="1"/>
            <a:r>
              <a:rPr kumimoji="1" lang="zh-CN" altLang="en-US" dirty="0" smtClean="0"/>
              <a:t>考虑问题的方法：当前的软件，各个文件，各个包，整体，分别有自己的</a:t>
            </a:r>
            <a:r>
              <a:rPr kumimoji="1" lang="en-US" altLang="zh-CN" dirty="0" smtClean="0"/>
              <a:t>license.</a:t>
            </a:r>
          </a:p>
          <a:p>
            <a:pPr lvl="1"/>
            <a:r>
              <a:rPr kumimoji="1" lang="zh-CN" altLang="en-US" dirty="0" smtClean="0"/>
              <a:t>新引入的组件是什么？考虑，使用，链接，分发方式。</a:t>
            </a:r>
            <a:endParaRPr kumimoji="1" lang="en-US" altLang="zh-CN" dirty="0" smtClean="0"/>
          </a:p>
          <a:p>
            <a:pPr lvl="1"/>
            <a:r>
              <a:rPr kumimoji="1" lang="zh-CN" altLang="en-US" dirty="0" smtClean="0"/>
              <a:t>新引入的</a:t>
            </a:r>
            <a:r>
              <a:rPr kumimoji="1" lang="en-US" altLang="zh-CN" dirty="0" smtClean="0"/>
              <a:t>license</a:t>
            </a:r>
            <a:r>
              <a:rPr kumimoji="1" lang="zh-CN" altLang="en-US" dirty="0" smtClean="0"/>
              <a:t>和当前自己的</a:t>
            </a:r>
            <a:r>
              <a:rPr kumimoji="1" lang="en-US" altLang="zh-CN" dirty="0" smtClean="0"/>
              <a:t>license</a:t>
            </a:r>
            <a:r>
              <a:rPr kumimoji="1" lang="zh-CN" altLang="en-US" dirty="0" smtClean="0"/>
              <a:t>是否有一个是“传染性”的。</a:t>
            </a:r>
            <a:endParaRPr kumimoji="1" lang="en-US" altLang="zh-CN" dirty="0" smtClean="0"/>
          </a:p>
          <a:p>
            <a:pPr lvl="1"/>
            <a:r>
              <a:rPr kumimoji="1" lang="zh-CN" altLang="en-US" dirty="0" smtClean="0"/>
              <a:t>如果是，考虑传染的范围，在传染的范围下，考虑兼容性。</a:t>
            </a:r>
            <a:endParaRPr kumimoji="1" lang="en-US" altLang="zh-CN" dirty="0" smtClean="0"/>
          </a:p>
          <a:p>
            <a:pPr lvl="1"/>
            <a:r>
              <a:rPr kumimoji="1" lang="zh-CN" altLang="en-US" dirty="0" smtClean="0"/>
              <a:t>如果不是，在不传染的情况下考虑兼容性，</a:t>
            </a:r>
            <a:r>
              <a:rPr kumimoji="1" lang="en-US" altLang="zh-CN" dirty="0" smtClean="0"/>
              <a:t>2</a:t>
            </a:r>
            <a:r>
              <a:rPr kumimoji="1" lang="zh-CN" altLang="en-US" dirty="0" smtClean="0"/>
              <a:t>个核心问题，是否“冲突”？相对当前的引入的</a:t>
            </a:r>
            <a:r>
              <a:rPr kumimoji="1" lang="en-US" altLang="zh-CN" dirty="0" smtClean="0"/>
              <a:t>license</a:t>
            </a:r>
            <a:r>
              <a:rPr kumimoji="1" lang="zh-CN" altLang="en-US" dirty="0" smtClean="0"/>
              <a:t>，上层的</a:t>
            </a:r>
            <a:r>
              <a:rPr kumimoji="1" lang="en-US" altLang="zh-CN" dirty="0" smtClean="0"/>
              <a:t>license</a:t>
            </a:r>
            <a:r>
              <a:rPr kumimoji="1" lang="zh-CN" altLang="en-US" dirty="0" smtClean="0"/>
              <a:t>是否兼容？</a:t>
            </a:r>
            <a:endParaRPr kumimoji="1" lang="en-US" altLang="zh-CN" dirty="0" smtClean="0"/>
          </a:p>
          <a:p>
            <a:pPr lvl="1"/>
            <a:endParaRPr kumimoji="1" lang="en-US" altLang="zh-CN" dirty="0" smtClean="0"/>
          </a:p>
        </p:txBody>
      </p:sp>
    </p:spTree>
    <p:extLst>
      <p:ext uri="{BB962C8B-B14F-4D97-AF65-F5344CB8AC3E}">
        <p14:creationId xmlns:p14="http://schemas.microsoft.com/office/powerpoint/2010/main" val="107766799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ch Newsletter XL by Slidesgo">
  <a:themeElements>
    <a:clrScheme name="Simple Light">
      <a:dk1>
        <a:srgbClr val="000000"/>
      </a:dk1>
      <a:lt1>
        <a:srgbClr val="FFFFFF"/>
      </a:lt1>
      <a:dk2>
        <a:srgbClr val="595959"/>
      </a:dk2>
      <a:lt2>
        <a:srgbClr val="EEEEEE"/>
      </a:lt2>
      <a:accent1>
        <a:srgbClr val="F3F3F3"/>
      </a:accent1>
      <a:accent2>
        <a:srgbClr val="D9D9D9"/>
      </a:accent2>
      <a:accent3>
        <a:srgbClr val="B7B7B7"/>
      </a:accent3>
      <a:accent4>
        <a:srgbClr val="999999"/>
      </a:accent4>
      <a:accent5>
        <a:srgbClr val="666666"/>
      </a:accent5>
      <a:accent6>
        <a:srgbClr val="000000"/>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1836</TotalTime>
  <Words>661</Words>
  <Application>Microsoft Macintosh PowerPoint</Application>
  <PresentationFormat>宽屏</PresentationFormat>
  <Paragraphs>67</Paragraphs>
  <Slides>9</Slides>
  <Notes>1</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9</vt:i4>
      </vt:variant>
    </vt:vector>
  </HeadingPairs>
  <TitlesOfParts>
    <vt:vector size="18" baseType="lpstr">
      <vt:lpstr>DengXian</vt:lpstr>
      <vt:lpstr>DengXian Light</vt:lpstr>
      <vt:lpstr>Exo 2</vt:lpstr>
      <vt:lpstr>Fira Sans Extra Condensed Medium</vt:lpstr>
      <vt:lpstr>Roboto Condensed Light</vt:lpstr>
      <vt:lpstr>宋体</vt:lpstr>
      <vt:lpstr>Arial</vt:lpstr>
      <vt:lpstr>Office 主题</vt:lpstr>
      <vt:lpstr>Tech Newsletter XL by Slidesgo</vt:lpstr>
      <vt:lpstr>License组合问题</vt:lpstr>
      <vt:lpstr>前置知识：Usage1: Put SPDX license identifiers in your code  </vt:lpstr>
      <vt:lpstr>看一个问题</vt:lpstr>
      <vt:lpstr>看一个问题</vt:lpstr>
      <vt:lpstr>2种兼容性</vt:lpstr>
      <vt:lpstr>组合分类: 按组合的时机</vt:lpstr>
      <vt:lpstr>发布时的组合问题</vt:lpstr>
      <vt:lpstr>使用时的组合问题</vt:lpstr>
      <vt:lpstr>使用时的组合问题</vt:lpstr>
    </vt:vector>
  </TitlesOfParts>
  <Company/>
  <LinksUpToDate>false</LinksUpToDate>
  <SharedDoc>false</SharedDoc>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License组合问题</dc:title>
  <dc:creator>Microsoft Office 用户</dc:creator>
  <cp:lastModifiedBy>Microsoft Office 用户</cp:lastModifiedBy>
  <cp:revision>76</cp:revision>
  <dcterms:created xsi:type="dcterms:W3CDTF">2021-06-30T01:55:39Z</dcterms:created>
  <dcterms:modified xsi:type="dcterms:W3CDTF">2021-07-01T08:32:29Z</dcterms:modified>
</cp:coreProperties>
</file>