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8" r:id="rId3"/>
    <p:sldId id="273" r:id="rId4"/>
    <p:sldId id="275" r:id="rId5"/>
    <p:sldId id="27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521F5-F948-413D-994B-2A98C94E8D2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3F6F5-4D20-4AE6-B206-68D61125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8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6F367-0DD8-40A9-AE33-DF1686505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5788EF-9809-4A05-A78B-442A9185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E797D-DD17-4FC8-A050-6A91B23A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81E-7A99-4824-A402-84B5C989265B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33913-E053-4C47-8DEF-5428F76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1D60A-1146-4E6B-8192-120C9350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16BF-E072-49FF-87A8-AFC3E5381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4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09E1-AB03-40CE-B0B7-11CB76B0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31ABE4-7321-44F8-BC26-3A2DD1C80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EFBC3-CB6D-4DF3-B13E-B0EF8F39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81E-7A99-4824-A402-84B5C989265B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70501-4D73-4D91-B9E7-525D0430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5A44B-C0F6-4223-A21A-A43ED0D9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16BF-E072-49FF-87A8-AFC3E5381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6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6E6D5D-7E7B-4883-8286-335144DAF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BEA4C-7941-483C-9B10-D1100A176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39301-3AF3-441F-AB37-382AF2B8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81E-7A99-4824-A402-84B5C989265B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B4D8D-176A-452B-AF50-99FE0F75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639E1-5360-4FBA-9CF0-C8C4ADDB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16BF-E072-49FF-87A8-AFC3E5381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652D0-4C69-47D7-A62C-AC5451F2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ECFBC-82C1-47BB-94D4-2590BFA8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0B887-F20C-4285-B8C0-43E7324C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81E-7A99-4824-A402-84B5C989265B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76B55-4FDC-4CE3-8BBD-B97DEAFC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8CC46-2CE6-49A4-A39E-473158C2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16BF-E072-49FF-87A8-AFC3E5381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6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B0CCD-9F22-4ACE-810F-F8375C55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7B5D6-5DCA-4502-8100-12B75480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8C0CF-76C6-4D33-94C9-2E429D46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81E-7A99-4824-A402-84B5C989265B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880B1-FCB0-4EC2-9D1D-238A7F99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64619-B028-4428-A084-7B01C28C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16BF-E072-49FF-87A8-AFC3E5381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6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43B96-F84C-4ACB-A573-1429CBD8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6E4BF-E228-479D-A446-7684E7087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E2C9-6BEE-49BE-AC67-F5D11FFE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F2178-437B-4C1E-B31D-D09E2A7D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81E-7A99-4824-A402-84B5C989265B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53665-60D4-4145-B30C-272AD6DC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2874C-7EE1-4C71-A0C3-3A16C821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16BF-E072-49FF-87A8-AFC3E5381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B7C30-BFBE-45F7-8EBF-6CA27F74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30D79-5EA8-46C7-9329-06CC313BC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78677-A20C-4C94-A4B1-994A68F78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5A1AAB-174C-4232-90E5-43A41A37A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142DAF-7739-4366-9106-4F72B81A9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69F8B8-7EDB-491A-8976-CDA9E4D6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81E-7A99-4824-A402-84B5C989265B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CD3DB5-5A3B-4116-BE88-AA100C83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BB1324-0BDD-47E1-981D-FE1E8ADC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16BF-E072-49FF-87A8-AFC3E5381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0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8EB75-E7FD-47B7-9C87-EC4E7A53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42E99B-49C1-46C0-9B51-E3F95935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81E-7A99-4824-A402-84B5C989265B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357059-5C2D-4AC8-B139-35A13956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F86651-A65E-4E4E-873A-01A2C7AA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16BF-E072-49FF-87A8-AFC3E5381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2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31705F-15D3-4F04-9F72-3DA50871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81E-7A99-4824-A402-84B5C989265B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931F21-7BE8-4CCA-9D50-7F6BB408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7E3603-DA0B-488D-8BF1-14121037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16BF-E072-49FF-87A8-AFC3E5381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A741F-1E5B-4668-A602-D3AF6B64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8BF64-E418-4D9A-AFED-30F63E5D1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7D1F6F-0E03-423F-B0DB-D98BDC26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C50FA-4131-4C6A-8060-E11EDA64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81E-7A99-4824-A402-84B5C989265B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CA4A2-21BB-4B2E-896B-C0214D14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3F69D-8E43-4E97-BCCD-07187852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16BF-E072-49FF-87A8-AFC3E5381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1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B55C-5D8F-4F76-9197-104AE34F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9B712F-14C3-412F-8AE3-661A7BF24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012EBF-B131-437A-B75C-9FA1AA898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D0DAE-63B8-4DA1-9B0C-14422CF8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81E-7A99-4824-A402-84B5C989265B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5F9BE-6837-484E-9184-E8FDBCFD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21D08-004F-46A8-89A5-4F02BACF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16BF-E072-49FF-87A8-AFC3E5381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0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782F2F-02B4-4F13-89C7-04B3D21D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ACF3C-9DEC-40E8-99B3-3EE842A4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9E9BF-C2BC-40D7-A92E-E253E8DB6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881E-7A99-4824-A402-84B5C989265B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5C23C-CCD8-4B5D-8B41-E75EDFA4C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0141-C30F-409D-869D-B42D89FD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16BF-E072-49FF-87A8-AFC3E5381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8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374BF99-7BCC-4608-98CF-57D47CC49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7C596C-EFEB-4BAA-87A4-943CEB39F123}"/>
              </a:ext>
            </a:extLst>
          </p:cNvPr>
          <p:cNvSpPr txBox="1"/>
          <p:nvPr/>
        </p:nvSpPr>
        <p:spPr>
          <a:xfrm>
            <a:off x="2751829" y="2160165"/>
            <a:ext cx="6688342" cy="1214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基于</a:t>
            </a:r>
            <a:r>
              <a:rPr lang="en-US" altLang="zh-CN" sz="3600" dirty="0" err="1"/>
              <a:t>OpenFaas</a:t>
            </a:r>
            <a:r>
              <a:rPr lang="zh-CN" altLang="en-US" sz="3600" dirty="0"/>
              <a:t>的在线监控平台</a:t>
            </a:r>
            <a:endParaRPr lang="en-US" altLang="zh-CN" sz="3600" dirty="0"/>
          </a:p>
          <a:p>
            <a:r>
              <a:rPr lang="en-US" altLang="zh-CN" sz="3600" dirty="0"/>
              <a:t>				</a:t>
            </a:r>
            <a:r>
              <a:rPr lang="en-US" altLang="zh-CN" sz="2400" dirty="0"/>
              <a:t>——</a:t>
            </a:r>
            <a:r>
              <a:rPr lang="zh-CN" altLang="en-US" sz="2400" dirty="0"/>
              <a:t>第二周工作汇报</a:t>
            </a:r>
            <a:endParaRPr lang="en-US" altLang="zh-CN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886ED0-20C9-D649-A3E6-8BC0D5834A42}"/>
              </a:ext>
            </a:extLst>
          </p:cNvPr>
          <p:cNvSpPr txBox="1"/>
          <p:nvPr/>
        </p:nvSpPr>
        <p:spPr>
          <a:xfrm>
            <a:off x="4590176" y="4697835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汇报时间：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60571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374BF99-7BCC-4608-98CF-57D47CC49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FC55DA-2E21-4700-B2C4-5FB8C0F8D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862" y="161011"/>
            <a:ext cx="486562" cy="48656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1C57B7A-43DC-4243-B4E5-5C9BCAF75EE4}"/>
              </a:ext>
            </a:extLst>
          </p:cNvPr>
          <p:cNvSpPr/>
          <p:nvPr/>
        </p:nvSpPr>
        <p:spPr>
          <a:xfrm>
            <a:off x="176169" y="757118"/>
            <a:ext cx="11845255" cy="51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7C596C-EFEB-4BAA-87A4-943CEB39F123}"/>
              </a:ext>
            </a:extLst>
          </p:cNvPr>
          <p:cNvSpPr txBox="1"/>
          <p:nvPr/>
        </p:nvSpPr>
        <p:spPr>
          <a:xfrm>
            <a:off x="787904" y="240680"/>
            <a:ext cx="341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前端设计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">
            <a:extLst>
              <a:ext uri="{FF2B5EF4-FFF2-40B4-BE49-F238E27FC236}">
                <a16:creationId xmlns:a16="http://schemas.microsoft.com/office/drawing/2014/main" id="{5281039E-79B4-0357-355A-564714C9AA3D}"/>
              </a:ext>
            </a:extLst>
          </p:cNvPr>
          <p:cNvSpPr/>
          <p:nvPr/>
        </p:nvSpPr>
        <p:spPr>
          <a:xfrm>
            <a:off x="281490" y="197518"/>
            <a:ext cx="506414" cy="50482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2077A5-CB21-6B91-3ECD-3BD6CB3D9338}"/>
              </a:ext>
            </a:extLst>
          </p:cNvPr>
          <p:cNvSpPr txBox="1"/>
          <p:nvPr/>
        </p:nvSpPr>
        <p:spPr>
          <a:xfrm>
            <a:off x="864294" y="1033754"/>
            <a:ext cx="6219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侧边栏分为以下模块，点击跳转到对应的页面。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OpenFaas</a:t>
            </a:r>
            <a:r>
              <a:rPr lang="zh-CN" altLang="en-US" dirty="0"/>
              <a:t>服务模块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函数模块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容器模块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服务器模块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CBC901-5535-7B73-51CF-6C7605BA8667}"/>
              </a:ext>
            </a:extLst>
          </p:cNvPr>
          <p:cNvSpPr txBox="1"/>
          <p:nvPr/>
        </p:nvSpPr>
        <p:spPr>
          <a:xfrm>
            <a:off x="864294" y="2628130"/>
            <a:ext cx="5566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 err="1"/>
              <a:t>OpenFaas</a:t>
            </a:r>
            <a:r>
              <a:rPr lang="zh-CN" altLang="en-US" b="1" dirty="0"/>
              <a:t>服务页面显示以下内容：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当前服务器的地址（列表形式）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当前连接状态（一个标志，连接成功或者失败）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当前各个服务的状态（列表形式）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提供的函数列表（列表形式）</a:t>
            </a:r>
          </a:p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04103E-62C1-1B4F-EDFA-39BFB78BAA72}"/>
              </a:ext>
            </a:extLst>
          </p:cNvPr>
          <p:cNvSpPr txBox="1"/>
          <p:nvPr/>
        </p:nvSpPr>
        <p:spPr>
          <a:xfrm>
            <a:off x="864294" y="4308545"/>
            <a:ext cx="6028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容器页面展示以下内容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当前启动的容器数量（列表，点击显示单个容器的信息）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单个容器的信息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容器所属服务器节点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容器对</a:t>
            </a:r>
            <a:r>
              <a:rPr lang="en" altLang="zh-CN" dirty="0"/>
              <a:t>CPU</a:t>
            </a:r>
            <a:r>
              <a:rPr lang="zh-CN" altLang="en-US" dirty="0"/>
              <a:t>占用率随时间变化（折线图）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容器对内存占用率随时间变化（折线图）</a:t>
            </a:r>
          </a:p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5B7331-E000-477D-AEB1-722EFF78FF4A}"/>
              </a:ext>
            </a:extLst>
          </p:cNvPr>
          <p:cNvSpPr txBox="1"/>
          <p:nvPr/>
        </p:nvSpPr>
        <p:spPr>
          <a:xfrm>
            <a:off x="7213041" y="1294135"/>
            <a:ext cx="35370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服务器页面展示以下内容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选择模块：当前存在的服务器角色和地址。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（列表，点击显示对应服务器信息）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单个服务器信息展示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节点磁盘使用率随时间变化图（折线图）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节点内存使用率随时间变化图（折线图）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</a:t>
            </a:r>
            <a:r>
              <a:rPr lang="en" altLang="zh-CN" dirty="0"/>
              <a:t>CPU</a:t>
            </a:r>
            <a:r>
              <a:rPr lang="zh-CN" altLang="en-US" dirty="0"/>
              <a:t>使用率随时间变化图（折线图）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节点网络</a:t>
            </a:r>
            <a:r>
              <a:rPr lang="en" altLang="zh-CN" dirty="0"/>
              <a:t>IO</a:t>
            </a:r>
            <a:r>
              <a:rPr lang="zh-CN" altLang="en-US" dirty="0"/>
              <a:t>随时间变化图（折线图）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该服务器启动的容器（列表）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10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374BF99-7BCC-4608-98CF-57D47CC49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FC55DA-2E21-4700-B2C4-5FB8C0F8D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862" y="161011"/>
            <a:ext cx="486562" cy="48656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1C57B7A-43DC-4243-B4E5-5C9BCAF75EE4}"/>
              </a:ext>
            </a:extLst>
          </p:cNvPr>
          <p:cNvSpPr/>
          <p:nvPr/>
        </p:nvSpPr>
        <p:spPr>
          <a:xfrm>
            <a:off x="176169" y="757118"/>
            <a:ext cx="11845255" cy="51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7C596C-EFEB-4BAA-87A4-943CEB39F123}"/>
              </a:ext>
            </a:extLst>
          </p:cNvPr>
          <p:cNvSpPr txBox="1"/>
          <p:nvPr/>
        </p:nvSpPr>
        <p:spPr>
          <a:xfrm>
            <a:off x="787904" y="240680"/>
            <a:ext cx="341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前端设计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">
            <a:extLst>
              <a:ext uri="{FF2B5EF4-FFF2-40B4-BE49-F238E27FC236}">
                <a16:creationId xmlns:a16="http://schemas.microsoft.com/office/drawing/2014/main" id="{5281039E-79B4-0357-355A-564714C9AA3D}"/>
              </a:ext>
            </a:extLst>
          </p:cNvPr>
          <p:cNvSpPr/>
          <p:nvPr/>
        </p:nvSpPr>
        <p:spPr>
          <a:xfrm>
            <a:off x="281490" y="197518"/>
            <a:ext cx="506414" cy="50482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12C3F-D937-9020-A5B1-789A0005CCAE}"/>
              </a:ext>
            </a:extLst>
          </p:cNvPr>
          <p:cNvSpPr txBox="1"/>
          <p:nvPr/>
        </p:nvSpPr>
        <p:spPr>
          <a:xfrm>
            <a:off x="787904" y="1187896"/>
            <a:ext cx="67625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函数模块页面显示以下内容：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选择模块：选择需要显示的函数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函数的基本信息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函数对应的镜像位置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函数的副本数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函数的历史调用次数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函数状态（是否正在运行）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函数的平均响应时间（显示一个值）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函数的平均启动时间（显示一个值）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函数的平均处理时间（显示一个值）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函数的运行信息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函数的运行情况（一个时间轴）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函数之间相互调用图（一个图结构的图）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函数的</a:t>
            </a:r>
            <a:r>
              <a:rPr lang="en" altLang="zh-CN" dirty="0"/>
              <a:t>CPU</a:t>
            </a:r>
            <a:r>
              <a:rPr lang="zh-CN" altLang="en-US" dirty="0"/>
              <a:t>利用率</a:t>
            </a:r>
            <a:r>
              <a:rPr lang="en-US" altLang="zh-CN" dirty="0"/>
              <a:t>-</a:t>
            </a:r>
            <a:r>
              <a:rPr lang="zh-CN" altLang="en-US" dirty="0"/>
              <a:t>随时间变化（折线图）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函数的内存利用率</a:t>
            </a:r>
            <a:r>
              <a:rPr lang="en-US" altLang="zh-CN" dirty="0"/>
              <a:t>-</a:t>
            </a:r>
            <a:r>
              <a:rPr lang="zh-CN" altLang="en-US" dirty="0"/>
              <a:t>随时间变化（折线图）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函数的运行日志（文本框）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2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374BF99-7BCC-4608-98CF-57D47CC49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FC55DA-2E21-4700-B2C4-5FB8C0F8D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862" y="161011"/>
            <a:ext cx="486562" cy="48656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1C57B7A-43DC-4243-B4E5-5C9BCAF75EE4}"/>
              </a:ext>
            </a:extLst>
          </p:cNvPr>
          <p:cNvSpPr/>
          <p:nvPr/>
        </p:nvSpPr>
        <p:spPr>
          <a:xfrm>
            <a:off x="176169" y="757118"/>
            <a:ext cx="11845255" cy="51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7C596C-EFEB-4BAA-87A4-943CEB39F123}"/>
              </a:ext>
            </a:extLst>
          </p:cNvPr>
          <p:cNvSpPr txBox="1"/>
          <p:nvPr/>
        </p:nvSpPr>
        <p:spPr>
          <a:xfrm>
            <a:off x="787904" y="240680"/>
            <a:ext cx="341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前端设计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">
            <a:extLst>
              <a:ext uri="{FF2B5EF4-FFF2-40B4-BE49-F238E27FC236}">
                <a16:creationId xmlns:a16="http://schemas.microsoft.com/office/drawing/2014/main" id="{5281039E-79B4-0357-355A-564714C9AA3D}"/>
              </a:ext>
            </a:extLst>
          </p:cNvPr>
          <p:cNvSpPr/>
          <p:nvPr/>
        </p:nvSpPr>
        <p:spPr>
          <a:xfrm>
            <a:off x="281490" y="197518"/>
            <a:ext cx="506414" cy="50482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0032F-09D8-A7D6-0CC0-6620C89DA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7" y="943025"/>
            <a:ext cx="5857134" cy="26439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FA23C4-9653-A81A-6C0E-B765FEBF3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92" y="943025"/>
            <a:ext cx="5714080" cy="25793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5D178B-C64F-89F4-5224-D1FBA0DF5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92" y="3721425"/>
            <a:ext cx="5857131" cy="26439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049EFB-8164-2008-7297-C9C31423E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0" y="3721425"/>
            <a:ext cx="5857131" cy="26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0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374BF99-7BCC-4608-98CF-57D47CC49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FC55DA-2E21-4700-B2C4-5FB8C0F8D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862" y="161011"/>
            <a:ext cx="486562" cy="48656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1C57B7A-43DC-4243-B4E5-5C9BCAF75EE4}"/>
              </a:ext>
            </a:extLst>
          </p:cNvPr>
          <p:cNvSpPr/>
          <p:nvPr/>
        </p:nvSpPr>
        <p:spPr>
          <a:xfrm>
            <a:off x="176169" y="757118"/>
            <a:ext cx="11845255" cy="51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7C596C-EFEB-4BAA-87A4-943CEB39F123}"/>
              </a:ext>
            </a:extLst>
          </p:cNvPr>
          <p:cNvSpPr txBox="1"/>
          <p:nvPr/>
        </p:nvSpPr>
        <p:spPr>
          <a:xfrm>
            <a:off x="787904" y="240680"/>
            <a:ext cx="341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数据库设计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">
            <a:extLst>
              <a:ext uri="{FF2B5EF4-FFF2-40B4-BE49-F238E27FC236}">
                <a16:creationId xmlns:a16="http://schemas.microsoft.com/office/drawing/2014/main" id="{5281039E-79B4-0357-355A-564714C9AA3D}"/>
              </a:ext>
            </a:extLst>
          </p:cNvPr>
          <p:cNvSpPr/>
          <p:nvPr/>
        </p:nvSpPr>
        <p:spPr>
          <a:xfrm>
            <a:off x="281490" y="197518"/>
            <a:ext cx="506414" cy="50482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82A143-A770-FCC8-589D-2FDD19536898}"/>
              </a:ext>
            </a:extLst>
          </p:cNvPr>
          <p:cNvSpPr txBox="1"/>
          <p:nvPr/>
        </p:nvSpPr>
        <p:spPr>
          <a:xfrm>
            <a:off x="281491" y="970970"/>
            <a:ext cx="5814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函数表：一行表示一个函数信息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主键：函数名称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属性：镜像位置，副本数，历史调用数</a:t>
            </a:r>
          </a:p>
          <a:p>
            <a:r>
              <a:rPr lang="zh-CN" altLang="en-US" b="1" dirty="0"/>
              <a:t>函数调用表：一行表示一次函数调用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外键：函数名称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属性：本次调用的响应时间、启动时间和处理时间</a:t>
            </a:r>
          </a:p>
          <a:p>
            <a:r>
              <a:rPr lang="zh-CN" altLang="en-US" b="1" dirty="0"/>
              <a:t>函数运行表：一行表示一个函数在运行期间的某个时间点的占用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外键：函数名称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属性：时间，</a:t>
            </a:r>
            <a:r>
              <a:rPr lang="en" altLang="zh-CN" dirty="0"/>
              <a:t>CPU</a:t>
            </a:r>
            <a:r>
              <a:rPr lang="zh-CN" altLang="en-US" dirty="0"/>
              <a:t>占用率，内存占用率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37B28C-74BC-273C-A9FC-564356847477}"/>
              </a:ext>
            </a:extLst>
          </p:cNvPr>
          <p:cNvSpPr txBox="1"/>
          <p:nvPr/>
        </p:nvSpPr>
        <p:spPr>
          <a:xfrm>
            <a:off x="281490" y="4069557"/>
            <a:ext cx="5456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容器表：一行表示一个容器信息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主键：容器</a:t>
            </a:r>
            <a:r>
              <a:rPr lang="en" altLang="zh-C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属性：状态，所属服务器节点</a:t>
            </a:r>
          </a:p>
          <a:p>
            <a:r>
              <a:rPr lang="zh-CN" altLang="en-US" b="1" dirty="0"/>
              <a:t>容器运行表：一行表示一个容器在某个时间点的占用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外键：容器</a:t>
            </a:r>
            <a:r>
              <a:rPr lang="en" altLang="zh-C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属性：时间，</a:t>
            </a:r>
            <a:r>
              <a:rPr lang="en" altLang="zh-CN" dirty="0"/>
              <a:t>CPU</a:t>
            </a:r>
            <a:r>
              <a:rPr lang="zh-CN" altLang="en-US" dirty="0"/>
              <a:t>占用率，内存占用率</a:t>
            </a:r>
          </a:p>
          <a:p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37A675-D23F-3CC8-429B-291B4F83EF83}"/>
              </a:ext>
            </a:extLst>
          </p:cNvPr>
          <p:cNvSpPr txBox="1"/>
          <p:nvPr/>
        </p:nvSpPr>
        <p:spPr>
          <a:xfrm>
            <a:off x="6377492" y="970970"/>
            <a:ext cx="5027389" cy="2677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服务器表：一行表示一个服务器信息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主键：服务器</a:t>
            </a:r>
            <a:r>
              <a:rPr lang="en" altLang="zh-C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属性：角色（</a:t>
            </a:r>
            <a:r>
              <a:rPr lang="en" altLang="zh-CN" dirty="0"/>
              <a:t>Master or Slave</a:t>
            </a:r>
            <a:r>
              <a:rPr lang="zh-CN" altLang="en" dirty="0"/>
              <a:t>），</a:t>
            </a:r>
            <a:r>
              <a:rPr lang="zh-CN" altLang="en-US" dirty="0"/>
              <a:t>地址</a:t>
            </a:r>
          </a:p>
          <a:p>
            <a:r>
              <a:rPr lang="zh-CN" altLang="en-US" b="1" dirty="0"/>
              <a:t>服务器运行表：一行表示一个服务器在某个时间点的占用信息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外键：服务器</a:t>
            </a:r>
            <a:r>
              <a:rPr lang="en" altLang="zh-C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属性：时间，</a:t>
            </a:r>
            <a:r>
              <a:rPr lang="en" altLang="zh-CN" dirty="0"/>
              <a:t>CPU</a:t>
            </a:r>
            <a:r>
              <a:rPr lang="zh-CN" altLang="en-US" dirty="0"/>
              <a:t>占用率，磁盘使用率，内存使用率，网络</a:t>
            </a:r>
            <a:r>
              <a:rPr lang="en" altLang="zh-CN" dirty="0"/>
              <a:t>IO</a:t>
            </a:r>
          </a:p>
          <a:p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3507E1-DA06-1F01-4975-580C727FF984}"/>
              </a:ext>
            </a:extLst>
          </p:cNvPr>
          <p:cNvSpPr txBox="1"/>
          <p:nvPr/>
        </p:nvSpPr>
        <p:spPr>
          <a:xfrm>
            <a:off x="6377492" y="3648702"/>
            <a:ext cx="5456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容器</a:t>
            </a:r>
            <a:r>
              <a:rPr lang="en-US" altLang="zh-CN" b="1" dirty="0"/>
              <a:t>-</a:t>
            </a:r>
            <a:r>
              <a:rPr lang="zh-CN" altLang="en-US" b="1" dirty="0"/>
              <a:t>函数表：函数与容器的关系，外键关系表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外键：容器</a:t>
            </a:r>
            <a:r>
              <a:rPr lang="en" altLang="zh-CN" dirty="0"/>
              <a:t>ID</a:t>
            </a:r>
            <a:r>
              <a:rPr lang="zh-CN" altLang="en" dirty="0"/>
              <a:t>，</a:t>
            </a:r>
            <a:r>
              <a:rPr lang="zh-CN" altLang="en-US" dirty="0"/>
              <a:t>函数名称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属性：状态</a:t>
            </a:r>
          </a:p>
          <a:p>
            <a:r>
              <a:rPr lang="zh-CN" altLang="en-US" b="1" dirty="0"/>
              <a:t>容器</a:t>
            </a:r>
            <a:r>
              <a:rPr lang="en-US" altLang="zh-CN" b="1" dirty="0"/>
              <a:t>-</a:t>
            </a:r>
            <a:r>
              <a:rPr lang="zh-CN" altLang="en-US" b="1" dirty="0"/>
              <a:t>服务器表：容器与服务器的关系，外键关系表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外键：容器</a:t>
            </a:r>
            <a:r>
              <a:rPr lang="en" altLang="zh-CN" dirty="0"/>
              <a:t>ID</a:t>
            </a:r>
            <a:r>
              <a:rPr lang="zh-CN" altLang="en" dirty="0"/>
              <a:t>，</a:t>
            </a:r>
            <a:r>
              <a:rPr lang="zh-CN" altLang="en-US" dirty="0"/>
              <a:t>服务器</a:t>
            </a:r>
            <a:r>
              <a:rPr lang="en" altLang="zh-C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属性：状态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0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621</Words>
  <Application>Microsoft Macintosh PowerPoint</Application>
  <PresentationFormat>宽屏</PresentationFormat>
  <Paragraphs>79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 ²</dc:creator>
  <cp:lastModifiedBy>liu ziqian</cp:lastModifiedBy>
  <cp:revision>29</cp:revision>
  <dcterms:created xsi:type="dcterms:W3CDTF">2021-01-06T07:52:30Z</dcterms:created>
  <dcterms:modified xsi:type="dcterms:W3CDTF">2022-07-26T12:25:07Z</dcterms:modified>
</cp:coreProperties>
</file>