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vid P Chass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8C5F63-647C-48D6-8893-2B81259FE94D}">
  <a:tblStyle styleId="{438C5F63-647C-48D6-8893-2B81259FE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7T19:50:59.541">
    <p:pos x="196" y="725"/>
    <p:text>@fxie2@stanford.edu, add slide about CYME converter tests and upgrades
_Assigned to Fuhong Xie_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ff2e04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ff2e04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ff2e04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ff2e04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ff2e04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ff2e04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ff2e04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ff2e04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2174df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2174df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ff2e04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ff2e04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ff2e04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ff2e04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ff2e04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ff2e04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03158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03158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ff2e04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ff2e04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ff2e04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ff2e04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a38a2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a38a2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538011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538011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802e3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802e3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ff2e04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ff2e04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dchassin@slac.stanford.edu" TargetMode="External"/><Relationship Id="rId4" Type="http://schemas.openxmlformats.org/officeDocument/2006/relationships/hyperlink" Target="mailto:bo.yang@hal.hitachi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4.1.1: Testing and Validation Presentation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(CEC EPC-17-047)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28 February 2022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David P. Chassin, SLAC National Accelerator Laboratory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Menlo Park, California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 Collection and Tracking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 validation is done by SLAC team technical reviewers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are documented in review comments on GitHub.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test failures are addressed by developers prior to pull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are not documented unless fix is temporary/postponed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requests result in GitHub validation action using autotests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Autotest results recorded on GitHub workflows for later 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Autotest failures block pull request to prevent erroneous code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issues from users are recorded in GitHub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Addressed by SLAC staff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Disposition usually documentation change, immediate code fix, or postponed issue.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Release Candidate 2 Preparation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coming on OpenFIDO platform for Beta RC2: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upload to generate config.csv automatically from dialog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pipelines using pulldown in dialog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Previewing, downloading, and opening results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Upgrades to online app in AWS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Pipelines are being developed continuously by HiPAS and other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Testing Correction Action Plan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triage by SLAC CS/IT and engineering staff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Fixes to OpenFIDO platform documentation and coded by SLAC CS/IT staff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Fixes to pipelines by SLAC engineering staff (see HiPAS project)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 (Use-cases)</a:t>
            </a:r>
            <a:endParaRPr/>
          </a:p>
        </p:txBody>
      </p:sp>
      <p:graphicFrame>
        <p:nvGraphicFramePr>
          <p:cNvPr id="127" name="Google Shape;127;p25"/>
          <p:cNvGraphicFramePr/>
          <p:nvPr/>
        </p:nvGraphicFramePr>
        <p:xfrm>
          <a:off x="406250" y="9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{438C5F63-647C-48D6-8893-2B81259FE94D}</a:tableStyleId>
              </a:tblPr>
              <a:tblGrid>
                <a:gridCol w="1634350"/>
                <a:gridCol w="1634350"/>
                <a:gridCol w="1634350"/>
                <a:gridCol w="1634350"/>
                <a:gridCol w="1634350"/>
              </a:tblGrid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Algorithm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Unit tests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Autotests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 Validation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Hosting capacity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Resilience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Electrification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Tariff design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 (Supporting pipelines)</a:t>
            </a:r>
            <a:endParaRPr/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406250" y="9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{438C5F63-647C-48D6-8893-2B81259FE94D}</a:tableStyleId>
              </a:tblPr>
              <a:tblGrid>
                <a:gridCol w="1634350"/>
                <a:gridCol w="1634350"/>
                <a:gridCol w="1634350"/>
                <a:gridCol w="1634350"/>
                <a:gridCol w="1634350"/>
              </a:tblGrid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Algorithm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Unit tests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Autotests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User Validation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Weather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(NA)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Load model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Network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(NA)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Equipment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(NA)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Rates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In progress</a:t>
                      </a:r>
                      <a:endParaRPr sz="13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Vegetation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(NA)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Poles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Not started</a:t>
                      </a:r>
                      <a:endParaRPr sz="13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Elevation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(NA)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Powerlines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Done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 National Accelerator Laboratory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David P. Chassin (</a:t>
            </a:r>
            <a:r>
              <a:rPr lang="en" u="sng">
                <a:solidFill>
                  <a:schemeClr val="hlink"/>
                </a:solidFill>
                <a:hlinkClick r:id="rId3"/>
              </a:rPr>
              <a:t>dchassin@slac.stanford.edu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Hitachi America Laboratories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Bo Yang (</a:t>
            </a:r>
            <a:r>
              <a:rPr lang="en" u="sng">
                <a:solidFill>
                  <a:schemeClr val="hlink"/>
                </a:solidFill>
                <a:hlinkClick r:id="rId4"/>
              </a:rPr>
              <a:t>bo.yang@hal.hitachi.com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Review</a:t>
            </a:r>
            <a:r>
              <a:rPr i="1" lang="en"/>
              <a:t> OpenFIDO status of the following: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Stakeholder, user, TAC, external testing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import/export code functional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Import/export error identification/resolution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Collection/tracking of testing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Beta release candidate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Correct action plan from beta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Dependencies and Data Sources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06250" y="9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{438C5F63-647C-48D6-8893-2B81259FE94D}</a:tableStyleId>
              </a:tblPr>
              <a:tblGrid>
                <a:gridCol w="1634350"/>
                <a:gridCol w="1634350"/>
                <a:gridCol w="1634350"/>
                <a:gridCol w="1634350"/>
                <a:gridCol w="1634350"/>
              </a:tblGrid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Hosting Capacity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Resilience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Electrification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Tariff Design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Weather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NOAA or CSV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Load model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 data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Network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Equipment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Rates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HIFLD, OpenEI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Vegetation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Poles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Spidacalc or CSV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Elevation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USGS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Powerlines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 or CSV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Methodology for Testing and Validation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main testing and validation regimens: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Algorithmic validation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Analysis of results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Demonstrated on data sets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Jupyter notebook implementation of algorithm run once for documentation purposes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Unit testing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Unit tests of the algorithm implementation components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Implement in deployed code with special test flags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Run by developer prior to making pull request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Functional autotesting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Tests the end-to-end implementation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Implemented in repositories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Used for validation of each pull request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validation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Validation using actual utility data and models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Run on site by/for utilities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Coordination with Stakeholders, Users, TAC, and Testers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Utility Stakeholders: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SCE: NDA done, deployment in progress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PG&amp;E: NDA done through HAL/GW, no activity to report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SDG&amp;E: No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Partners Utilities: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National Grid: Done.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NRECA: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TAC: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testing activities as of 1/31/22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Testers: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HAL: pending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Others: no activity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CYME converter testing and validation </a:t>
            </a:r>
            <a:r>
              <a:rPr lang="en"/>
              <a:t>completed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use cases involved: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IEEE standard feeders (IEEE-13 and IEEE-123)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 test feeder (one sanitized SCE 12kV feeder)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National Grid feeders (2009 feeders)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files for converter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MDB files for network and equipment database</a:t>
            </a:r>
            <a:r>
              <a:rPr lang="en"/>
              <a:t>, CSVs for conversion configuration and network modification.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files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GLM for network and configuration, CSVs for </a:t>
            </a:r>
            <a:r>
              <a:rPr lang="en"/>
              <a:t>network and equipment database, PNG for feeder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flow simulations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comparison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flow simulations from other software (e.g., CYME, IEEE standard test reports).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analytic processes involved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Large-scale coarse analysis of pole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data: SPIDACalc or CSVs, weather data with high resolution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Baseline: Failure data for poles (SCE)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comparison: time and conditions of failure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Pole analysis with network impacts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data: SPIDACalc or CSVs, weather data, load data, distribution network, pole / transformer ID reference to associated network mapping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Baseline: Outage data correlated to pole out of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comparison: Time and impact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Vegetation clearance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data: Vegetation data from Salo, conductor characteristics 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Baseline: Vegetation Contact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comparison: Outage due to vegetation contact  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Resilience use-case validation in progress at SCE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validation delayed due to 2021 staff constraints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Electrification - final validation by SLAC Summer 2022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Tariff design - final validation by SLAC Summer 2022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Hosting capacity - final validation by HAL (time TBD)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tracking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 issues collected on GitHub pipeline repositories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 issues collected on GitHub </a:t>
            </a:r>
            <a:r>
              <a:rPr lang="en"/>
              <a:t>OpenFIDO</a:t>
            </a:r>
            <a:r>
              <a:rPr lang="en"/>
              <a:t> repositories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 triage and resolution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 resolution by SLAC team under HiPAS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</a:t>
            </a:r>
            <a:r>
              <a:rPr lang="en"/>
              <a:t> resolutions by SLAC team under OpenFIDO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Dissemination of updates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 updates distributed through HiPAS updates (~monthly)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Platform updates distributed through OpenFIDO updates (as needed)</a:t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Identification and Resolution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