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30AB-14A7-4EA1-840C-BB14F6B6861C}" type="datetimeFigureOut">
              <a:rPr lang="fr-FR" smtClean="0"/>
              <a:t>07/07/2014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35168-9EF1-4119-99EB-CB833D4EE42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Approach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35168-9EF1-4119-99EB-CB833D4EE420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Approach</a:t>
            </a:r>
            <a:r>
              <a:rPr lang="fr-FR" smtClean="0"/>
              <a:t> 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35168-9EF1-4119-99EB-CB833D4EE420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341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07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4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3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8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1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9E10-7DA9-4D35-9194-D391DE71477D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BE329-6AA5-4536-B302-7D5B3026C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88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65616" y="233342"/>
            <a:ext cx="2274373" cy="2116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Eclipse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274" y="254958"/>
            <a:ext cx="1773242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</a:t>
            </a:r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1903496" y="1141632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236533" y="637576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19376" y="3146653"/>
            <a:ext cx="1773243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</a:t>
            </a:r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7247599" y="4033327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580636" y="3529271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19376" y="5575164"/>
            <a:ext cx="1845904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</a:t>
            </a:r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13" name="Snip Diagonal Corner Rectangle 12"/>
          <p:cNvSpPr/>
          <p:nvPr/>
        </p:nvSpPr>
        <p:spPr>
          <a:xfrm>
            <a:off x="7247599" y="6461838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7580636" y="5957782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3737209" y="3069765"/>
            <a:ext cx="136815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09086" y="1800407"/>
            <a:ext cx="684076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737209" y="4602277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241265" y="3995308"/>
            <a:ext cx="288032" cy="42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18231169">
            <a:off x="6062449" y="4721100"/>
            <a:ext cx="288032" cy="2279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26" name="Down Arrow 25"/>
          <p:cNvSpPr/>
          <p:nvPr/>
        </p:nvSpPr>
        <p:spPr>
          <a:xfrm rot="15114693">
            <a:off x="6140430" y="3585604"/>
            <a:ext cx="288032" cy="1781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1026" name="Picture 2" descr="C:\Users\vaningen\Pictures\open_icon_library-standard\icons\png\128x128\actions\system-switch-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924" y="3220526"/>
            <a:ext cx="16256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 rot="13690511">
            <a:off x="2492912" y="1994484"/>
            <a:ext cx="288032" cy="194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7016433">
            <a:off x="2590627" y="3829574"/>
            <a:ext cx="288032" cy="169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60314" y="924061"/>
            <a:ext cx="1647241" cy="65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Working Directory</a:t>
            </a:r>
          </a:p>
        </p:txBody>
      </p:sp>
      <p:sp>
        <p:nvSpPr>
          <p:cNvPr id="33" name="Down Arrow 32"/>
          <p:cNvSpPr/>
          <p:nvPr/>
        </p:nvSpPr>
        <p:spPr>
          <a:xfrm rot="11805188">
            <a:off x="1146531" y="691304"/>
            <a:ext cx="288032" cy="2218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Left-Right Arrow 33"/>
          <p:cNvSpPr/>
          <p:nvPr/>
        </p:nvSpPr>
        <p:spPr>
          <a:xfrm>
            <a:off x="2791725" y="1123207"/>
            <a:ext cx="913581" cy="382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214771" y="1574382"/>
            <a:ext cx="288032" cy="1329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6026337"/>
            <a:ext cx="472269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 be automated and scheduled on Jenkins or Linux </a:t>
            </a:r>
            <a:endParaRPr lang="en-US" sz="1600" dirty="0"/>
          </a:p>
        </p:txBody>
      </p:sp>
      <p:cxnSp>
        <p:nvCxnSpPr>
          <p:cNvPr id="7" name="Straight Connector 6"/>
          <p:cNvCxnSpPr>
            <a:stCxn id="21" idx="2"/>
            <a:endCxn id="3" idx="0"/>
          </p:cNvCxnSpPr>
          <p:nvPr/>
        </p:nvCxnSpPr>
        <p:spPr>
          <a:xfrm flipH="1">
            <a:off x="3044918" y="5106333"/>
            <a:ext cx="1376367" cy="920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</p:cNvCxnSpPr>
          <p:nvPr/>
        </p:nvCxnSpPr>
        <p:spPr>
          <a:xfrm flipH="1">
            <a:off x="4421285" y="1926421"/>
            <a:ext cx="287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41212" y="3153548"/>
            <a:ext cx="1291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Geospatial data manager</a:t>
            </a:r>
          </a:p>
        </p:txBody>
      </p:sp>
    </p:spTree>
    <p:extLst>
      <p:ext uri="{BB962C8B-B14F-4D97-AF65-F5344CB8AC3E}">
        <p14:creationId xmlns:p14="http://schemas.microsoft.com/office/powerpoint/2010/main" xmlns="" val="34138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9872" y="908720"/>
            <a:ext cx="2274373" cy="1756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              Eclipse</a:t>
            </a:r>
            <a:endParaRPr 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3635896" y="188640"/>
            <a:ext cx="1773242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Dev Geoserver</a:t>
            </a:r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6156176" y="1412776"/>
            <a:ext cx="1080120" cy="5040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GitHub</a:t>
            </a:r>
            <a:br>
              <a:rPr lang="en-US" smtClean="0"/>
            </a:br>
            <a:r>
              <a:rPr lang="en-US" smtClean="0"/>
              <a:t>(HEAD)</a:t>
            </a: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355976" y="620688"/>
            <a:ext cx="14401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19376" y="3146653"/>
            <a:ext cx="1773243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Test Geoserver</a:t>
            </a:r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7247599" y="4033327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GDD</a:t>
            </a: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580636" y="3529271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19376" y="5575164"/>
            <a:ext cx="1845904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Prod Geoserver</a:t>
            </a:r>
            <a:endParaRPr lang="en-US"/>
          </a:p>
        </p:txBody>
      </p:sp>
      <p:sp>
        <p:nvSpPr>
          <p:cNvPr id="13" name="Snip Diagonal Corner Rectangle 12"/>
          <p:cNvSpPr/>
          <p:nvPr/>
        </p:nvSpPr>
        <p:spPr>
          <a:xfrm>
            <a:off x="7247599" y="6461838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GDD</a:t>
            </a:r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580636" y="5957782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3707904" y="3284984"/>
            <a:ext cx="136815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 Repository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63342" y="2115745"/>
            <a:ext cx="684076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  <a:r>
              <a:rPr lang="en-US" smtClean="0"/>
              <a:t>git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37209" y="4602277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Maven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241265" y="4139324"/>
            <a:ext cx="288032" cy="42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231169">
            <a:off x="6062449" y="4721100"/>
            <a:ext cx="288032" cy="2279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  <a:endParaRPr lang="en-US" smtClean="0"/>
          </a:p>
        </p:txBody>
      </p:sp>
      <p:sp>
        <p:nvSpPr>
          <p:cNvPr id="26" name="Down Arrow 25"/>
          <p:cNvSpPr/>
          <p:nvPr/>
        </p:nvSpPr>
        <p:spPr>
          <a:xfrm rot="15114693">
            <a:off x="6140430" y="3585604"/>
            <a:ext cx="288032" cy="1781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pic>
        <p:nvPicPr>
          <p:cNvPr id="1026" name="Picture 2" descr="C:\Users\vaningen\Pictures\open_icon_library-standard\icons\png\128x128\actions\system-switch-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924" y="3220526"/>
            <a:ext cx="16256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 rot="13690511">
            <a:off x="2492912" y="1994484"/>
            <a:ext cx="288032" cy="194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7016433">
            <a:off x="2590627" y="3829574"/>
            <a:ext cx="288032" cy="169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51920" y="1412776"/>
            <a:ext cx="1117470" cy="476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GDD</a:t>
            </a:r>
            <a:endParaRPr lang="en-US" sz="1600" smtClean="0"/>
          </a:p>
        </p:txBody>
      </p:sp>
      <p:sp>
        <p:nvSpPr>
          <p:cNvPr id="33" name="Down Arrow 32"/>
          <p:cNvSpPr/>
          <p:nvPr/>
        </p:nvSpPr>
        <p:spPr>
          <a:xfrm rot="13200000">
            <a:off x="2250595" y="131921"/>
            <a:ext cx="315399" cy="3198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5148064" y="1484784"/>
            <a:ext cx="913581" cy="382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269027" y="1889720"/>
            <a:ext cx="288032" cy="1329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6026337"/>
            <a:ext cx="472269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Can be automated and scheduled on Jenkins or Linux </a:t>
            </a:r>
            <a:endParaRPr lang="en-US" sz="1600"/>
          </a:p>
        </p:txBody>
      </p:sp>
      <p:cxnSp>
        <p:nvCxnSpPr>
          <p:cNvPr id="7" name="Straight Connector 6"/>
          <p:cNvCxnSpPr>
            <a:stCxn id="21" idx="2"/>
            <a:endCxn id="3" idx="0"/>
          </p:cNvCxnSpPr>
          <p:nvPr/>
        </p:nvCxnSpPr>
        <p:spPr>
          <a:xfrm flipH="1">
            <a:off x="3044918" y="5106333"/>
            <a:ext cx="1376367" cy="920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</p:cNvCxnSpPr>
          <p:nvPr/>
        </p:nvCxnSpPr>
        <p:spPr>
          <a:xfrm flipH="1">
            <a:off x="4475541" y="2241759"/>
            <a:ext cx="287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41212" y="3153548"/>
            <a:ext cx="1291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Geospatial data manager</a:t>
            </a:r>
          </a:p>
        </p:txBody>
      </p:sp>
    </p:spTree>
    <p:extLst>
      <p:ext uri="{BB962C8B-B14F-4D97-AF65-F5344CB8AC3E}">
        <p14:creationId xmlns:p14="http://schemas.microsoft.com/office/powerpoint/2010/main" xmlns="" val="34138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79</Words>
  <Application>Microsoft Office PowerPoint</Application>
  <PresentationFormat>Affichage à l'écran (4:3)</PresentationFormat>
  <Paragraphs>46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Diapositive 1</vt:lpstr>
      <vt:lpstr>Diapositive 2</vt:lpstr>
    </vt:vector>
  </TitlesOfParts>
  <Company>FAO of the 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VanIngen (FIPS)</dc:creator>
  <cp:lastModifiedBy>BLONDEL</cp:lastModifiedBy>
  <cp:revision>13</cp:revision>
  <dcterms:created xsi:type="dcterms:W3CDTF">2014-05-27T12:19:17Z</dcterms:created>
  <dcterms:modified xsi:type="dcterms:W3CDTF">2014-07-07T10:01:52Z</dcterms:modified>
</cp:coreProperties>
</file>