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" y="-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9E10-7DA9-4D35-9194-D391DE71477D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E329-6AA5-4536-B302-7D5B302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65616" y="233342"/>
            <a:ext cx="2274373" cy="211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274" y="254958"/>
            <a:ext cx="1773242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903496" y="1141632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36533" y="637576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19376" y="3146653"/>
            <a:ext cx="1773243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7247599" y="4033327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580636" y="3529271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19376" y="5575164"/>
            <a:ext cx="1845904" cy="369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</a:t>
            </a:r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7247599" y="6461838"/>
            <a:ext cx="792088" cy="2782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7580636" y="5957782"/>
            <a:ext cx="12601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737209" y="3069765"/>
            <a:ext cx="136815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09086" y="1800407"/>
            <a:ext cx="684076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37209" y="4602277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241265" y="3995308"/>
            <a:ext cx="288032" cy="42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8231169">
            <a:off x="6062449" y="4721100"/>
            <a:ext cx="288032" cy="2279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26" name="Down Arrow 25"/>
          <p:cNvSpPr/>
          <p:nvPr/>
        </p:nvSpPr>
        <p:spPr>
          <a:xfrm rot="15114693">
            <a:off x="6140430" y="3585604"/>
            <a:ext cx="288032" cy="1781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1026" name="Picture 2" descr="C:\Users\vaningen\Pictures\open_icon_library-standard\icons\png\128x128\actions\system-switch-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4" y="3220526"/>
            <a:ext cx="16256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 rot="13690511">
            <a:off x="2492912" y="1994484"/>
            <a:ext cx="288032" cy="194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7016433">
            <a:off x="2590627" y="3829574"/>
            <a:ext cx="288032" cy="169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60314" y="924061"/>
            <a:ext cx="1647241" cy="65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Working Directory</a:t>
            </a:r>
            <a:endParaRPr lang="en-US" sz="1600" dirty="0" smtClean="0"/>
          </a:p>
        </p:txBody>
      </p:sp>
      <p:sp>
        <p:nvSpPr>
          <p:cNvPr id="33" name="Down Arrow 32"/>
          <p:cNvSpPr/>
          <p:nvPr/>
        </p:nvSpPr>
        <p:spPr>
          <a:xfrm rot="11805188">
            <a:off x="1146531" y="691304"/>
            <a:ext cx="288032" cy="2218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Left-Right Arrow 33"/>
          <p:cNvSpPr/>
          <p:nvPr/>
        </p:nvSpPr>
        <p:spPr>
          <a:xfrm>
            <a:off x="2791725" y="1123207"/>
            <a:ext cx="913581" cy="382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214771" y="1574382"/>
            <a:ext cx="288032" cy="1329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026337"/>
            <a:ext cx="472269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be automated and scheduled on Jenkins or Linux </a:t>
            </a:r>
            <a:endParaRPr lang="en-US" sz="1600" dirty="0"/>
          </a:p>
        </p:txBody>
      </p:sp>
      <p:cxnSp>
        <p:nvCxnSpPr>
          <p:cNvPr id="7" name="Straight Connector 6"/>
          <p:cNvCxnSpPr>
            <a:stCxn id="21" idx="2"/>
            <a:endCxn id="3" idx="0"/>
          </p:cNvCxnSpPr>
          <p:nvPr/>
        </p:nvCxnSpPr>
        <p:spPr>
          <a:xfrm flipH="1">
            <a:off x="3044918" y="5106333"/>
            <a:ext cx="1376367" cy="92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</p:cNvCxnSpPr>
          <p:nvPr/>
        </p:nvCxnSpPr>
        <p:spPr>
          <a:xfrm flipH="1">
            <a:off x="4421285" y="1926421"/>
            <a:ext cx="287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41212" y="3153548"/>
            <a:ext cx="129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Geospatial data manager</a:t>
            </a:r>
          </a:p>
        </p:txBody>
      </p:sp>
    </p:spTree>
    <p:extLst>
      <p:ext uri="{BB962C8B-B14F-4D97-AF65-F5344CB8AC3E}">
        <p14:creationId xmlns:p14="http://schemas.microsoft.com/office/powerpoint/2010/main" val="341383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FAO of the 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VanIngen (FIPS)</dc:creator>
  <cp:lastModifiedBy>Erik VanIngen (FIPS)</cp:lastModifiedBy>
  <cp:revision>12</cp:revision>
  <dcterms:created xsi:type="dcterms:W3CDTF">2014-05-27T12:19:17Z</dcterms:created>
  <dcterms:modified xsi:type="dcterms:W3CDTF">2014-06-03T16:01:39Z</dcterms:modified>
</cp:coreProperties>
</file>