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91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6E88-5E63-A5A0-7683-85CFF904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B05478-57DA-A2EF-FBBE-64F6D4306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5C72E-1FD6-50EC-5B98-8563BA811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35D4B-07DF-4413-21E0-8E4EB82E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AA5BB-2453-F3AB-F451-C5EE046D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6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13BC4-9083-581A-2095-BE3076927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B8BAE-4223-7A2D-8D5E-33AA6CC2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DC1F0-663A-F638-A074-82B032D82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A2BAE-B5C1-79E9-CE5D-3AABFA2FE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43447-DAEA-3B4C-CE3F-367B78FB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84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AE5382-02FA-5F64-2CE0-37586D8FA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1819C-83F3-26A9-8E2D-BBFC9E8F0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BFF8-DD03-DA96-69DC-F6488884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55FB5-2F98-9B29-C6BB-91CB018B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9E80-ABA3-5FDA-A4A7-EBE657E5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6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430E-A392-7419-7CFF-E1FBD8D7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EE44-C90E-6AE4-B2F4-CB5440A41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5975"/>
            <a:ext cx="10515600" cy="40909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4C21B-7318-EED0-CE33-4B835B18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746F-6D76-41CA-AE55-393C52EC9C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99E03-E01F-9CE5-1157-D3A17D695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5B01A-776E-CA41-8CB7-51A0EF1D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2FE6-3A25-486A-97B5-1A78B61F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2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080D-21E6-C580-A26B-96B8C41BD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55F93-F695-6997-9004-46D2A64CD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A0A99-5A97-0C60-16FD-366D2C8CB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F5F66-E985-78CD-55DC-EE8DA613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746F-6D76-41CA-AE55-393C52EC9C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0EB7B-D803-A139-38F6-F7D15BD40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C850D-AEF0-3160-2392-DE2C412F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2FE6-3A25-486A-97B5-1A78B61F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257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C8F85-DCAB-E15A-F3C7-2C3045F5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A1671-7397-642D-B1DE-22A15B289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90725"/>
            <a:ext cx="5157787" cy="514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90667-BB54-8110-278B-19E8AEFD7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2A29B-40F9-BD30-61A4-2C97E3B78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90725"/>
            <a:ext cx="5183188" cy="514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1D474-4552-10ED-2F0B-6F830ACC32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189D0-1AE7-E8F9-8001-D63FA0BB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746F-6D76-41CA-AE55-393C52EC9C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D14B3-D38A-F438-2B24-D7FFFAD4C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07526-3DEE-B19F-DACE-CD66C0F06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2FE6-3A25-486A-97B5-1A78B61F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27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6BA1B-11E7-8995-79D9-BB527175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D1F18-0375-6985-99BE-54DB03B3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6746F-6D76-41CA-AE55-393C52EC9C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7568B-CE2D-CB64-A45A-012F6ED7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81F23-B035-6483-ED99-BBDB3161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22FE6-3A25-486A-97B5-1A78B61F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0D9D-B5AE-A568-C547-3087546E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8CAE-D046-A641-41FA-92DAD9689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EE49-C51E-F270-C609-39B2711E1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37829-392C-F364-70CA-19F0406F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07C4D-5FA7-0175-163B-402B8B5B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3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CAD8-5D56-8DD5-B6AF-25F661F1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45E74-3953-1824-9C68-494DD2D97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7E891-C587-455E-8AD3-46CD0561E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751F-9883-8D20-28BF-4F3C6576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1F319-B7B6-B9CE-3625-4CABDF25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1E1C-417A-EEDA-D0A8-772E4CC1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1937-293E-C7B7-C461-26E3D3FF2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8DC40-A8CC-475A-7D8D-0836459B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97BC3-7FFF-73FD-94C8-5AFB4A49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FF2DE-1B8A-B965-DAB6-8FACC2BFA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DCBEB-5444-7BA2-AB1E-61A9C2DD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29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259B-BBB6-30A1-356E-4857F661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E2F74-34BD-6B76-40AF-9A0CBC7B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8E9D3-7537-6C93-9779-24BCE1FC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F5A71-7848-E7C9-BA4D-4401FC2C5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610717-E907-F430-E972-C1616FF92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BD2B-54EB-C294-D6C8-AC55FD06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94C6B-FD9E-992E-8A71-05EE4965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DC16A-0AD8-A9DD-3A46-951DAA5D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4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CE7E2-3E7E-3176-F310-A647336F4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0914F-E2DB-47F4-B1E0-3D7DBFBD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AFD18-122C-813A-A496-5968D7E4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2286C-B8D0-B8B8-D0CF-80088577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61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701DF-B9D7-21D0-5740-6C8D19CF6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EFE9B8-E5D5-F140-FBF5-4E6D3E7C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BA978-76B8-BB43-D13A-95E909133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0649-5FD9-A5DA-D4BC-6D1D8FA5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31347-9D93-5EE2-AA22-971C303A8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1E54D-2AFE-CF72-DBCE-A390D8FA3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EB585-5901-DE10-D98F-088B6306A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4B888-71D2-3FFE-6B30-5BE676856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32652-C589-2214-EB24-27475E7D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49EC-1F44-3886-E13C-B3A20CDD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D3482-F015-E71E-E2B2-A858CD6F87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A99B9-4D08-CC46-0C1E-787D05440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45E49-347D-F17C-E880-7251A1FC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E674-0D4E-1452-BA55-8454A1C0F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8BA9D-F3BF-A5C3-43EA-76411EFC2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86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79103C-D395-3A62-2249-71FD65C83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F2373-C097-C9FF-ED2A-90053B2EC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CAA1-0BCB-0F59-FE9B-B24DDF5537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38A2B-4348-4B52-9695-33B6935C87A9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D6426-59FA-C5A1-5301-7BA5EA7938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E2B1E-D1EA-74CB-BDF3-1BF7DA8BA2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9D7A1-2351-493C-ABAE-6721EBC94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79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E4AC9-757D-D5CF-ABBD-708A624E0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36ECF-8C56-E6D5-D13B-B22BEEBEE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38349"/>
            <a:ext cx="10515600" cy="4138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E3658-E22C-4792-A937-9D8BD3636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6746F-6D76-41CA-AE55-393C52EC9CE1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BFD31-53BB-8622-35C5-64E0CF53C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4A5A9-1B4C-AEFE-1942-CC7948076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22FE6-3A25-486A-97B5-1A78B61FB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5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.earthmap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Alfonso.SanchezPausDiaz@fao.o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1933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4">
            <a:extLst>
              <a:ext uri="{FF2B5EF4-FFF2-40B4-BE49-F238E27FC236}">
                <a16:creationId xmlns:a16="http://schemas.microsoft.com/office/drawing/2014/main" id="{F7A21C3C-4A4B-1D9B-5893-7BA89C79D89C}"/>
              </a:ext>
            </a:extLst>
          </p:cNvPr>
          <p:cNvSpPr txBox="1">
            <a:spLocks/>
          </p:cNvSpPr>
          <p:nvPr/>
        </p:nvSpPr>
        <p:spPr>
          <a:xfrm>
            <a:off x="5473734" y="3429000"/>
            <a:ext cx="6080613" cy="140424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Helvetica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0" dirty="0">
                <a:solidFill>
                  <a:schemeClr val="bg1"/>
                </a:solidFill>
                <a:effectLst/>
                <a:latin typeface="Caviar Dreams" panose="020B0402020204020504" pitchFamily="34" charset="0"/>
              </a:rPr>
              <a:t>Simplifying access to </a:t>
            </a:r>
          </a:p>
          <a:p>
            <a:pPr marL="0" indent="0">
              <a:buNone/>
            </a:pPr>
            <a:r>
              <a:rPr lang="en-US" sz="2400" i="0" dirty="0">
                <a:solidFill>
                  <a:schemeClr val="bg1"/>
                </a:solidFill>
                <a:effectLst/>
                <a:latin typeface="Caviar Dreams" panose="020B0402020204020504" pitchFamily="34" charset="0"/>
              </a:rPr>
              <a:t>GIS &amp; Earth Observation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41FB9126-B731-C2C0-32E8-22C1E3C8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3734" y="2286000"/>
            <a:ext cx="6279113" cy="1143000"/>
          </a:xfrm>
        </p:spPr>
        <p:txBody>
          <a:bodyPr>
            <a:normAutofit/>
          </a:bodyPr>
          <a:lstStyle/>
          <a:p>
            <a:r>
              <a:rPr lang="es-ES" sz="6000" dirty="0">
                <a:solidFill>
                  <a:schemeClr val="bg1"/>
                </a:solidFill>
                <a:latin typeface="Caviar Dreams" panose="020B0402020204020504" pitchFamily="34" charset="0"/>
              </a:rPr>
              <a:t>Earth </a:t>
            </a:r>
            <a:r>
              <a:rPr lang="es-ES" sz="60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Map</a:t>
            </a:r>
            <a:endParaRPr lang="es-ES" sz="6000" dirty="0">
              <a:solidFill>
                <a:schemeClr val="bg1"/>
              </a:solidFill>
              <a:latin typeface="Caviar Dreams" panose="020B0402020204020504" pitchFamily="34" charset="0"/>
            </a:endParaRP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6384F30D-CC15-B6F4-DB7B-F4FDF1401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229" y="1670407"/>
            <a:ext cx="3361013" cy="32199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FEF88A-1906-D378-B5A2-40EB73A19D27}"/>
              </a:ext>
            </a:extLst>
          </p:cNvPr>
          <p:cNvSpPr txBox="1"/>
          <p:nvPr/>
        </p:nvSpPr>
        <p:spPr>
          <a:xfrm>
            <a:off x="3048000" y="5407173"/>
            <a:ext cx="6096000" cy="1092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700"/>
              </a:lnSpc>
            </a:pPr>
            <a:r>
              <a:rPr lang="es-ES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Name</a:t>
            </a:r>
            <a:r>
              <a:rPr lang="es-ES" b="1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of</a:t>
            </a:r>
            <a:r>
              <a:rPr lang="es-ES" b="1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the</a:t>
            </a:r>
            <a:r>
              <a:rPr lang="es-ES" b="1" dirty="0">
                <a:solidFill>
                  <a:schemeClr val="bg1"/>
                </a:solidFill>
                <a:latin typeface="Caviar Dreams" panose="020B0402020204020504" pitchFamily="34" charset="0"/>
              </a:rPr>
              <a:t> speaker</a:t>
            </a:r>
          </a:p>
          <a:p>
            <a:pPr algn="ctr">
              <a:lnSpc>
                <a:spcPts val="2700"/>
              </a:lnSpc>
            </a:pPr>
            <a:r>
              <a:rPr lang="es-ES" sz="1600" dirty="0">
                <a:solidFill>
                  <a:schemeClr val="bg1"/>
                </a:solidFill>
                <a:latin typeface="Caviar Dreams" panose="020B0402020204020504" pitchFamily="34" charset="0"/>
              </a:rPr>
              <a:t>More </a:t>
            </a:r>
            <a:r>
              <a:rPr lang="es-ES" sz="16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information</a:t>
            </a:r>
            <a:r>
              <a:rPr lang="es-ES" sz="16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here</a:t>
            </a:r>
            <a:endParaRPr lang="es-ES" sz="1600" dirty="0">
              <a:solidFill>
                <a:schemeClr val="bg1"/>
              </a:solidFill>
              <a:latin typeface="Caviar Dreams" panose="020B0402020204020504" pitchFamily="34" charset="0"/>
            </a:endParaRPr>
          </a:p>
          <a:p>
            <a:pPr algn="ctr">
              <a:lnSpc>
                <a:spcPts val="2700"/>
              </a:lnSpc>
            </a:pPr>
            <a:r>
              <a:rPr lang="es-ES" sz="1600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xx</a:t>
            </a:r>
            <a:r>
              <a:rPr lang="es-ES" sz="1600" b="1" dirty="0">
                <a:solidFill>
                  <a:schemeClr val="bg1"/>
                </a:solidFill>
                <a:latin typeface="Caviar Dreams" panose="020B0402020204020504" pitchFamily="34" charset="0"/>
              </a:rPr>
              <a:t>/</a:t>
            </a:r>
            <a:r>
              <a:rPr lang="es-ES" sz="1600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xx</a:t>
            </a:r>
            <a:r>
              <a:rPr lang="es-ES" sz="1600" b="1" dirty="0">
                <a:solidFill>
                  <a:schemeClr val="bg1"/>
                </a:solidFill>
                <a:latin typeface="Caviar Dreams" panose="020B0402020204020504" pitchFamily="34" charset="0"/>
              </a:rPr>
              <a:t>/</a:t>
            </a:r>
            <a:r>
              <a:rPr lang="es-ES" sz="1600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xxxx</a:t>
            </a:r>
            <a:endParaRPr lang="es-ES" sz="1600" b="1" dirty="0">
              <a:solidFill>
                <a:schemeClr val="bg1"/>
              </a:solidFill>
              <a:latin typeface="Caviar Dreams" panose="020B04020202040205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53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DAA50C97-B26F-ADC9-3650-23FCA20A4B0A}"/>
              </a:ext>
            </a:extLst>
          </p:cNvPr>
          <p:cNvSpPr txBox="1">
            <a:spLocks/>
          </p:cNvSpPr>
          <p:nvPr/>
        </p:nvSpPr>
        <p:spPr>
          <a:xfrm>
            <a:off x="400050" y="600075"/>
            <a:ext cx="3581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err="1">
                <a:solidFill>
                  <a:srgbClr val="1C91B9"/>
                </a:solidFill>
                <a:latin typeface="Caviar Dreams" panose="020B0402020204020504" pitchFamily="34" charset="0"/>
              </a:rPr>
              <a:t>Tittle</a:t>
            </a:r>
            <a:r>
              <a:rPr lang="es-ES" sz="4800" b="1" dirty="0">
                <a:solidFill>
                  <a:srgbClr val="1C91B9"/>
                </a:solidFill>
                <a:latin typeface="Caviar Dreams" panose="020B0402020204020504" pitchFamily="34" charset="0"/>
              </a:rPr>
              <a:t> </a:t>
            </a:r>
            <a:r>
              <a:rPr lang="es-ES" sz="4800" b="1" dirty="0" err="1">
                <a:solidFill>
                  <a:srgbClr val="1C91B9"/>
                </a:solidFill>
                <a:latin typeface="Caviar Dreams" panose="020B0402020204020504" pitchFamily="34" charset="0"/>
              </a:rPr>
              <a:t>here</a:t>
            </a:r>
            <a:endParaRPr lang="es-ES" sz="4800" b="1" dirty="0">
              <a:solidFill>
                <a:srgbClr val="1C91B9"/>
              </a:solidFill>
              <a:latin typeface="Caviar Dreams" panose="020B0402020204020504" pitchFamily="34" charset="0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9BE06D1-A8C4-428F-46B0-C4B43D571B6D}"/>
              </a:ext>
            </a:extLst>
          </p:cNvPr>
          <p:cNvSpPr txBox="1">
            <a:spLocks/>
          </p:cNvSpPr>
          <p:nvPr/>
        </p:nvSpPr>
        <p:spPr>
          <a:xfrm>
            <a:off x="400050" y="2458245"/>
            <a:ext cx="10534650" cy="41330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Lorem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ipsum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dolor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sit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amet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consectetur</a:t>
            </a:r>
            <a:r>
              <a:rPr lang="es-ES" sz="2400" b="1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adipiscing</a:t>
            </a:r>
            <a:r>
              <a:rPr lang="es-ES" sz="2400" b="1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elit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, sed do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eiusmod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tempor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incididunt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ut labore et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dolore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magna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aliqua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. </a:t>
            </a:r>
          </a:p>
          <a:p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Ut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enim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ad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minim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veniam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, quis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nostrud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exercitation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ullamco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laboris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nisi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ut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aliquip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ex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ea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commodo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consequat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. 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Duis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aute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irure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dolor in </a:t>
            </a:r>
            <a:r>
              <a:rPr lang="es-ES" sz="2400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reprehenderit</a:t>
            </a:r>
            <a:r>
              <a:rPr lang="es-ES" sz="2400" b="1" dirty="0">
                <a:solidFill>
                  <a:schemeClr val="bg1"/>
                </a:solidFill>
                <a:latin typeface="Caviar Dreams" panose="020B0402020204020504" pitchFamily="34" charset="0"/>
              </a:rPr>
              <a:t> in </a:t>
            </a:r>
            <a:r>
              <a:rPr lang="es-ES" sz="2400" b="1" dirty="0" err="1">
                <a:solidFill>
                  <a:schemeClr val="bg1"/>
                </a:solidFill>
                <a:latin typeface="Caviar Dreams" panose="020B0402020204020504" pitchFamily="34" charset="0"/>
              </a:rPr>
              <a:t>voluptate</a:t>
            </a:r>
            <a:r>
              <a:rPr lang="es-ES" sz="2400" b="1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velit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esse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cillum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dolore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eu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fugiat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nulla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pariatur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. </a:t>
            </a:r>
          </a:p>
          <a:p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Excepteur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sint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occaecat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cupidatat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non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proident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, sunt in culpa qui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officia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deserunt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mollit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anim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id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est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1"/>
                </a:solidFill>
                <a:latin typeface="Caviar Dreams" panose="020B0402020204020504" pitchFamily="34" charset="0"/>
              </a:rPr>
              <a:t>laborum</a:t>
            </a:r>
            <a:r>
              <a:rPr lang="es-ES" sz="2400" dirty="0">
                <a:solidFill>
                  <a:schemeClr val="bg1"/>
                </a:solidFill>
                <a:latin typeface="Caviar Dreams" panose="020B04020202040205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9437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CBCA7389-AB1E-319C-BB3A-51D8814FE2C5}"/>
              </a:ext>
            </a:extLst>
          </p:cNvPr>
          <p:cNvSpPr txBox="1">
            <a:spLocks/>
          </p:cNvSpPr>
          <p:nvPr/>
        </p:nvSpPr>
        <p:spPr>
          <a:xfrm>
            <a:off x="400050" y="600075"/>
            <a:ext cx="35814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 err="1">
                <a:solidFill>
                  <a:srgbClr val="1C91B9"/>
                </a:solidFill>
                <a:latin typeface="Caviar Dreams" panose="020B0402020204020504" pitchFamily="34" charset="0"/>
              </a:rPr>
              <a:t>Tittle</a:t>
            </a:r>
            <a:r>
              <a:rPr lang="es-ES" sz="4800" b="1" dirty="0">
                <a:solidFill>
                  <a:srgbClr val="1C91B9"/>
                </a:solidFill>
                <a:latin typeface="Caviar Dreams" panose="020B0402020204020504" pitchFamily="34" charset="0"/>
              </a:rPr>
              <a:t> </a:t>
            </a:r>
            <a:r>
              <a:rPr lang="es-ES" sz="4800" b="1" dirty="0" err="1">
                <a:solidFill>
                  <a:srgbClr val="1C91B9"/>
                </a:solidFill>
                <a:latin typeface="Caviar Dreams" panose="020B0402020204020504" pitchFamily="34" charset="0"/>
              </a:rPr>
              <a:t>here</a:t>
            </a:r>
            <a:endParaRPr lang="es-ES" sz="4800" b="1" dirty="0">
              <a:solidFill>
                <a:srgbClr val="1C91B9"/>
              </a:solidFill>
              <a:latin typeface="Caviar Dreams" panose="020B04020202040205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A113A-29F4-3048-323A-6A288A6EE286}"/>
              </a:ext>
            </a:extLst>
          </p:cNvPr>
          <p:cNvSpPr txBox="1">
            <a:spLocks/>
          </p:cNvSpPr>
          <p:nvPr/>
        </p:nvSpPr>
        <p:spPr>
          <a:xfrm>
            <a:off x="400050" y="1743075"/>
            <a:ext cx="10534650" cy="41330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Lorem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ipsum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dolor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sit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b="1" dirty="0" err="1">
                <a:solidFill>
                  <a:srgbClr val="1C91B9"/>
                </a:solidFill>
                <a:latin typeface="Caviar Dreams" panose="020B0402020204020504" pitchFamily="34" charset="0"/>
              </a:rPr>
              <a:t>amet</a:t>
            </a:r>
            <a:r>
              <a:rPr lang="es-ES" sz="2400" b="1" dirty="0">
                <a:solidFill>
                  <a:srgbClr val="1C91B9"/>
                </a:solidFill>
                <a:latin typeface="Caviar Dreams" panose="020B0402020204020504" pitchFamily="34" charset="0"/>
              </a:rPr>
              <a:t> </a:t>
            </a:r>
            <a:r>
              <a:rPr lang="es-ES" sz="2400" b="1" dirty="0" err="1">
                <a:solidFill>
                  <a:srgbClr val="1C91B9"/>
                </a:solidFill>
                <a:latin typeface="Caviar Dreams" panose="020B0402020204020504" pitchFamily="34" charset="0"/>
              </a:rPr>
              <a:t>consectetur</a:t>
            </a:r>
            <a:r>
              <a:rPr lang="es-ES" sz="2400" b="1" dirty="0">
                <a:solidFill>
                  <a:srgbClr val="1C91B9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adipiscing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elit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, sed do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eiusmod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tempor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incididunt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ut labore et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dolore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magna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aliqua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. </a:t>
            </a:r>
          </a:p>
          <a:p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Ut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enim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ad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minim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veniam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, quis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nostrud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exercitation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ullamco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laboris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nisi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ut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aliquip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ex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ea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commodo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consequat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. </a:t>
            </a:r>
          </a:p>
          <a:p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Duis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aute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irure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dolor in </a:t>
            </a:r>
            <a:r>
              <a:rPr lang="es-ES" sz="2400" b="1" dirty="0" err="1">
                <a:solidFill>
                  <a:srgbClr val="1C91B9"/>
                </a:solidFill>
                <a:latin typeface="Caviar Dreams" panose="020B0402020204020504" pitchFamily="34" charset="0"/>
              </a:rPr>
              <a:t>reprehenderit</a:t>
            </a:r>
            <a:r>
              <a:rPr lang="es-ES" sz="2400" b="1" dirty="0">
                <a:solidFill>
                  <a:srgbClr val="1C91B9"/>
                </a:solidFill>
                <a:latin typeface="Caviar Dreams" panose="020B0402020204020504" pitchFamily="34" charset="0"/>
              </a:rPr>
              <a:t> in </a:t>
            </a:r>
            <a:r>
              <a:rPr lang="es-ES" sz="2400" b="1" dirty="0" err="1">
                <a:solidFill>
                  <a:srgbClr val="1C91B9"/>
                </a:solidFill>
                <a:latin typeface="Caviar Dreams" panose="020B0402020204020504" pitchFamily="34" charset="0"/>
              </a:rPr>
              <a:t>voluptate</a:t>
            </a:r>
            <a:r>
              <a:rPr lang="es-ES" sz="2400" b="1" dirty="0">
                <a:solidFill>
                  <a:srgbClr val="1C91B9"/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velit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esse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cillum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dolore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eu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fugiat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nulla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pariatur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. </a:t>
            </a:r>
          </a:p>
          <a:p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Excepteur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sint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occaecat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cupidatat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non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proident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, sunt in culpa qui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officia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deserunt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mollit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anim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id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est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 </a:t>
            </a:r>
            <a:r>
              <a:rPr lang="es-ES" sz="2400" dirty="0" err="1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laborum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Caviar Dreams" panose="020B04020202040205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7466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C9BE06-B157-75B8-D22F-21900A5BF659}"/>
              </a:ext>
            </a:extLst>
          </p:cNvPr>
          <p:cNvSpPr txBox="1">
            <a:spLocks/>
          </p:cNvSpPr>
          <p:nvPr/>
        </p:nvSpPr>
        <p:spPr>
          <a:xfrm>
            <a:off x="7067550" y="4556397"/>
            <a:ext cx="4743451" cy="2301603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latin typeface="Caviar Dreams" panose="020B0402020204020504" pitchFamily="34" charset="0"/>
              </a:rPr>
              <a:t>Visit </a:t>
            </a:r>
            <a:r>
              <a:rPr lang="en-US" sz="2400" dirty="0">
                <a:latin typeface="Caviar Dreams" panose="020B0402020204020504" pitchFamily="34" charset="0"/>
                <a:hlinkClick r:id="rId3"/>
              </a:rPr>
              <a:t>help.earthmap.org</a:t>
            </a:r>
            <a:r>
              <a:rPr lang="en-US" sz="2400" dirty="0">
                <a:latin typeface="Caviar Dreams" panose="020B0402020204020504" pitchFamily="34" charset="0"/>
              </a:rPr>
              <a:t> for </a:t>
            </a:r>
            <a:br>
              <a:rPr lang="en-US" sz="2400" dirty="0">
                <a:latin typeface="Caviar Dreams" panose="020B0402020204020504" pitchFamily="34" charset="0"/>
              </a:rPr>
            </a:br>
            <a:r>
              <a:rPr lang="en-US" sz="2400" dirty="0">
                <a:latin typeface="Caviar Dreams" panose="020B0402020204020504" pitchFamily="34" charset="0"/>
              </a:rPr>
              <a:t>Info and Use Cases </a:t>
            </a:r>
            <a:br>
              <a:rPr lang="en-US" sz="2400" dirty="0">
                <a:latin typeface="Caviar Dreams" panose="020B0402020204020504" pitchFamily="34" charset="0"/>
              </a:rPr>
            </a:br>
            <a:br>
              <a:rPr lang="en-US" sz="2400" dirty="0">
                <a:latin typeface="Caviar Dreams" panose="020B0402020204020504" pitchFamily="34" charset="0"/>
              </a:rPr>
            </a:br>
            <a:r>
              <a:rPr lang="en-US" sz="2400" dirty="0">
                <a:latin typeface="Caviar Dreams" panose="020B0402020204020504" pitchFamily="34" charset="0"/>
              </a:rPr>
              <a:t>Any questions?</a:t>
            </a:r>
            <a:br>
              <a:rPr lang="en-US" sz="2400" dirty="0">
                <a:latin typeface="Caviar Dreams" panose="020B0402020204020504" pitchFamily="34" charset="0"/>
              </a:rPr>
            </a:br>
            <a:r>
              <a:rPr lang="en-US" sz="2400" dirty="0">
                <a:latin typeface="Caviar Dreams" panose="020B0402020204020504" pitchFamily="34" charset="0"/>
                <a:hlinkClick r:id="rId4"/>
              </a:rPr>
              <a:t>Alfonso.SanchezPausDiaz@fao.org</a:t>
            </a:r>
            <a:endParaRPr lang="en-US" sz="2400" dirty="0">
              <a:latin typeface="Caviar Dreams" panose="020B04020202040205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1DA70C-049C-352D-0E9F-299A517D193F}"/>
              </a:ext>
            </a:extLst>
          </p:cNvPr>
          <p:cNvSpPr txBox="1"/>
          <p:nvPr/>
        </p:nvSpPr>
        <p:spPr>
          <a:xfrm>
            <a:off x="1019175" y="2028616"/>
            <a:ext cx="320992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Caviar Dreams" panose="020B0402020204020504" pitchFamily="34" charset="0"/>
              </a:rPr>
              <a:t>THANK</a:t>
            </a:r>
            <a:r>
              <a:rPr lang="en-US" sz="8800" b="1" dirty="0">
                <a:solidFill>
                  <a:schemeClr val="bg1"/>
                </a:solidFill>
                <a:latin typeface="Caviar Dreams" panose="020B0402020204020504" pitchFamily="34" charset="0"/>
              </a:rPr>
              <a:t> </a:t>
            </a:r>
          </a:p>
          <a:p>
            <a:pPr algn="ctr"/>
            <a:r>
              <a:rPr lang="en-US" sz="8800" b="1" dirty="0">
                <a:solidFill>
                  <a:schemeClr val="bg1"/>
                </a:solidFill>
                <a:latin typeface="Caviar Dreams" panose="020B0402020204020504" pitchFamily="34" charset="0"/>
              </a:rPr>
              <a:t>YOU!</a:t>
            </a:r>
            <a:endParaRPr lang="en-US" sz="8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86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PowerPoint Presentation</vt:lpstr>
      <vt:lpstr>Earth Map</vt:lpstr>
      <vt:lpstr>PowerPoint Presentation</vt:lpstr>
      <vt:lpstr>PowerPoint Presentation</vt:lpstr>
      <vt:lpstr>PowerPoint Presentation</vt:lpstr>
    </vt:vector>
  </TitlesOfParts>
  <Company>FAO of the 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Proenca, Clara (OCBD)</dc:creator>
  <cp:lastModifiedBy>Proenca, Clara (OCBD)</cp:lastModifiedBy>
  <cp:revision>4</cp:revision>
  <dcterms:created xsi:type="dcterms:W3CDTF">2023-04-28T08:32:52Z</dcterms:created>
  <dcterms:modified xsi:type="dcterms:W3CDTF">2023-04-28T14:11:12Z</dcterms:modified>
</cp:coreProperties>
</file>