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embeddedFontLst>
    <p:embeddedFont>
      <p:font typeface="Caviar Dreams" pitchFamily="34" charset="0"/>
      <p:regular r:id="rId5"/>
      <p:bold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76" autoAdjust="0"/>
  </p:normalViewPr>
  <p:slideViewPr>
    <p:cSldViewPr>
      <p:cViewPr>
        <p:scale>
          <a:sx n="140" d="100"/>
          <a:sy n="140" d="100"/>
        </p:scale>
        <p:origin x="-2820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CE15F-B349-4E79-871C-62C6F051495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393A-1D2C-4C49-8DFA-FCC9C97895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117D4-F60F-4ED7-8FA4-263EAC1A0A20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3555A-CF7D-48AA-A9F6-C6B1159510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3555A-CF7D-48AA-A9F6-C6B11595101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f_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157192"/>
            <a:ext cx="9144000" cy="17008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1559269"/>
            <a:ext cx="77724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260576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F5429B9-7CC6-4211-A008-591F01C28F5D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of_logo_horizontal_smal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47864" y="489453"/>
            <a:ext cx="2448272" cy="838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9E02E9D1-047A-4C6E-88F9-4837E7E3962F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4038600" cy="4133055"/>
          </a:xfrm>
        </p:spPr>
        <p:txBody>
          <a:bodyPr/>
          <a:lstStyle>
            <a:lvl1pPr>
              <a:defRPr sz="2800" baseline="0">
                <a:latin typeface="+mj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Column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413305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Column 2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2605371-9912-4DB6-8226-5C59D3287941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Column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558381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Column 2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558381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DA084364-8303-440C-AA7E-D49040961AB4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2CA9BA5A-DA9A-4307-B8D4-0D9A752321E3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677EB678-92C0-4A6F-847F-A89C1903AB7C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6346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 smtClean="0"/>
              <a:t>Picture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466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072410"/>
            <a:ext cx="5486400" cy="7328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description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1B81B530-EC9F-44F9-8B58-93FF63C77C95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f_wav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707748"/>
            <a:ext cx="9144000" cy="2150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48880"/>
            <a:ext cx="8229600" cy="11430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453336"/>
            <a:ext cx="2133600" cy="268139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9E7C9B7-64FD-4733-AF8A-24A02275C1F6}" type="datetime1">
              <a:rPr lang="en-US" smtClean="0"/>
              <a:t>9/25/2014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76C0-1A5D-4E3E-A606-E9C29A2E44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of_logo_horizontal_small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7544" y="5990383"/>
            <a:ext cx="1656184" cy="3909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B971-9850-408A-8E23-2649C4AE0DE8}" type="datetime1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76C0-1A5D-4E3E-A606-E9C29A2E447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f_wave_inside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5706856"/>
            <a:ext cx="9144000" cy="1151145"/>
          </a:xfrm>
          <a:prstGeom prst="rect">
            <a:avLst/>
          </a:prstGeom>
        </p:spPr>
      </p:pic>
      <p:pic>
        <p:nvPicPr>
          <p:cNvPr id="16" name="Picture 15" descr="of_logo_horizontal_small_white.pn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467544" y="5990383"/>
            <a:ext cx="1656184" cy="3909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4ba5a2fa888c0a3c55a21372330afd5b9b17a7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en Foris">
      <a:majorFont>
        <a:latin typeface="Caviar Dream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Caviar Dreams</vt:lpstr>
      <vt:lpstr>Calibri</vt:lpstr>
      <vt:lpstr>Helvetica</vt:lpstr>
      <vt:lpstr>Office Theme</vt:lpstr>
      <vt:lpstr>Slide 1</vt:lpstr>
    </vt:vector>
  </TitlesOfParts>
  <Company>FAO of the UN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Jerome Agostini (FIP)</dc:creator>
  <cp:lastModifiedBy>Jerome Agostini (FIP)</cp:lastModifiedBy>
  <cp:revision>18</cp:revision>
  <dcterms:created xsi:type="dcterms:W3CDTF">2014-09-25T08:39:27Z</dcterms:created>
  <dcterms:modified xsi:type="dcterms:W3CDTF">2014-09-25T11:55:29Z</dcterms:modified>
</cp:coreProperties>
</file>