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 id="2147483668" r:id="rId2"/>
  </p:sldMasterIdLst>
  <p:notesMasterIdLst>
    <p:notesMasterId r:id="rId5"/>
  </p:notesMasterIdLst>
  <p:sldIdLst>
    <p:sldId id="342" r:id="rId3"/>
    <p:sldId id="343" r:id="rId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默认节" id="{6645DA90-F283-4FF2-80A1-8055D9A934D7}">
          <p14:sldIdLst/>
        </p14:section>
        <p14:section name="模板" id="{F1322234-1D5F-46B8-A3E6-0085A5C19358}">
          <p14:sldIdLst>
            <p14:sldId id="342"/>
            <p14:sldId id="343"/>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913" autoAdjust="0"/>
    <p:restoredTop sz="93876" autoAdjust="0"/>
  </p:normalViewPr>
  <p:slideViewPr>
    <p:cSldViewPr snapToGrid="0">
      <p:cViewPr varScale="1">
        <p:scale>
          <a:sx n="96" d="100"/>
          <a:sy n="96" d="100"/>
        </p:scale>
        <p:origin x="57" y="15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viewProps" Target="viewProps.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presProps" Target="presProps.xml"/><Relationship Id="rId5"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E6841F1-AF91-40A8-BD90-897205742674}" type="datetimeFigureOut">
              <a:rPr lang="zh-CN" altLang="en-US" smtClean="0"/>
              <a:t>2024/6/5</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DE96D03-3A09-412B-B8B3-09DEAA7F959E}" type="slidenum">
              <a:rPr lang="zh-CN" altLang="en-US" smtClean="0"/>
              <a:t>‹#›</a:t>
            </a:fld>
            <a:endParaRPr lang="zh-CN" altLang="en-US"/>
          </a:p>
        </p:txBody>
      </p:sp>
    </p:spTree>
    <p:extLst>
      <p:ext uri="{BB962C8B-B14F-4D97-AF65-F5344CB8AC3E}">
        <p14:creationId xmlns:p14="http://schemas.microsoft.com/office/powerpoint/2010/main" val="2030335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E96D03-3A09-412B-B8B3-09DEAA7F959E}" type="slidenum">
              <a:rPr lang="zh-CN" altLang="en-US" smtClean="0"/>
              <a:t>1</a:t>
            </a:fld>
            <a:endParaRPr lang="zh-CN" altLang="en-US"/>
          </a:p>
        </p:txBody>
      </p:sp>
    </p:spTree>
    <p:extLst>
      <p:ext uri="{BB962C8B-B14F-4D97-AF65-F5344CB8AC3E}">
        <p14:creationId xmlns:p14="http://schemas.microsoft.com/office/powerpoint/2010/main" val="4973896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5DE96D03-3A09-412B-B8B3-09DEAA7F959E}" type="slidenum">
              <a:rPr lang="zh-CN" altLang="en-US" smtClean="0"/>
              <a:t>2</a:t>
            </a:fld>
            <a:endParaRPr lang="zh-CN" altLang="en-US"/>
          </a:p>
        </p:txBody>
      </p:sp>
    </p:spTree>
    <p:extLst>
      <p:ext uri="{BB962C8B-B14F-4D97-AF65-F5344CB8AC3E}">
        <p14:creationId xmlns:p14="http://schemas.microsoft.com/office/powerpoint/2010/main" val="21969136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216" y="1843089"/>
            <a:ext cx="10118107" cy="3013725"/>
          </a:xfrm>
          <a:prstGeom prst="rect">
            <a:avLst/>
          </a:prstGeom>
        </p:spPr>
        <p:txBody>
          <a:bodyPr tIns="90000" bIns="90000"/>
          <a:lstStyle>
            <a:lvl1pPr marL="412585" indent="-398304">
              <a:lnSpc>
                <a:spcPct val="70000"/>
              </a:lnSpc>
              <a:buFont typeface="+mj-lt"/>
              <a:buAutoNum type="arabicPeriod"/>
              <a:tabLst/>
              <a:defRPr sz="2199">
                <a:solidFill>
                  <a:schemeClr val="tx1"/>
                </a:solidFill>
                <a:latin typeface="Microsoft YaHei" panose="020B0503020204020204" pitchFamily="34" charset="-122"/>
                <a:ea typeface="Microsoft YaHei" panose="020B0503020204020204" pitchFamily="34" charset="-122"/>
              </a:defRPr>
            </a:lvl1pPr>
            <a:lvl2pPr marL="412585" indent="-398304">
              <a:buFont typeface="+mj-lt"/>
              <a:buAutoNum type="arabicPeriod"/>
              <a:tabLst/>
              <a:defRPr/>
            </a:lvl2pPr>
            <a:lvl3pPr marL="14281" indent="0">
              <a:buFont typeface="+mj-lt"/>
              <a:buNone/>
              <a:tabLst/>
              <a:defRPr sz="2199">
                <a:latin typeface="Microsoft YaHei" panose="020B0503020204020204" pitchFamily="34" charset="-122"/>
                <a:ea typeface="Microsoft YaHei" panose="020B0503020204020204" pitchFamily="34" charset="-122"/>
              </a:defRPr>
            </a:lvl3pPr>
            <a:lvl4pPr marL="14281" indent="0">
              <a:buFont typeface="+mj-lt"/>
              <a:buNone/>
              <a:tabLst/>
              <a:defRPr sz="2199">
                <a:latin typeface="Microsoft YaHei" panose="020B0503020204020204" pitchFamily="34" charset="-122"/>
                <a:ea typeface="Microsoft YaHei" panose="020B0503020204020204" pitchFamily="34" charset="-122"/>
              </a:defRPr>
            </a:lvl4pPr>
            <a:lvl5pPr marL="14281" indent="0">
              <a:buFont typeface="+mj-lt"/>
              <a:buNone/>
              <a:tabLst/>
              <a:defRPr sz="2199">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516"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558" y="630374"/>
            <a:ext cx="1147037" cy="653509"/>
          </a:xfrm>
          <a:prstGeom prst="rect">
            <a:avLst/>
          </a:prstGeom>
          <a:noFill/>
        </p:spPr>
        <p:txBody>
          <a:bodyPr wrap="none" rtlCol="0">
            <a:spAutoFit/>
          </a:bodyPr>
          <a:lstStyle/>
          <a:p>
            <a:r>
              <a:rPr kumimoji="1" lang="zh-CN" altLang="en-US" sz="3599" dirty="0">
                <a:solidFill>
                  <a:schemeClr val="tx1"/>
                </a:solidFill>
                <a:latin typeface="Microsoft YaHei" charset="-122"/>
                <a:ea typeface="Microsoft YaHei" charset="-122"/>
                <a:cs typeface="Microsoft YaHei" charset="-122"/>
              </a:rPr>
              <a:t>目录</a:t>
            </a:r>
          </a:p>
        </p:txBody>
      </p:sp>
    </p:spTree>
    <p:extLst>
      <p:ext uri="{BB962C8B-B14F-4D97-AF65-F5344CB8AC3E}">
        <p14:creationId xmlns:p14="http://schemas.microsoft.com/office/powerpoint/2010/main" val="310000063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userDrawn="1">
  <p:cSld name="4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4"/>
              </a:lnSpc>
              <a:spcBef>
                <a:spcPts val="0"/>
              </a:spcBef>
              <a:buNone/>
              <a:defRPr sz="2795" baseline="0">
                <a:solidFill>
                  <a:schemeClr val="tx1"/>
                </a:solidFill>
                <a:latin typeface="Microsoft YaHei" panose="020B0503020204020204" pitchFamily="34" charset="-122"/>
                <a:ea typeface="Microsoft YaHei" panose="020B0503020204020204" pitchFamily="34" charset="-122"/>
              </a:defRPr>
            </a:lvl1pPr>
            <a:lvl2pPr marL="592710" indent="0" algn="ctr">
              <a:buNone/>
              <a:defRPr sz="2593"/>
            </a:lvl2pPr>
            <a:lvl3pPr marL="1185417" indent="0" algn="ctr">
              <a:buNone/>
              <a:defRPr sz="2333"/>
            </a:lvl3pPr>
            <a:lvl4pPr marL="1778127" indent="0" algn="ctr">
              <a:buNone/>
              <a:defRPr sz="2074"/>
            </a:lvl4pPr>
            <a:lvl5pPr marL="2370837" indent="0" algn="ctr">
              <a:buNone/>
              <a:defRPr sz="2074"/>
            </a:lvl5pPr>
            <a:lvl6pPr marL="2963546" indent="0" algn="ctr">
              <a:buNone/>
              <a:defRPr sz="2074"/>
            </a:lvl6pPr>
            <a:lvl7pPr marL="3556255" indent="0" algn="ctr">
              <a:buNone/>
              <a:defRPr sz="2074"/>
            </a:lvl7pPr>
            <a:lvl8pPr marL="4148965" indent="0" algn="ctr">
              <a:buNone/>
              <a:defRPr sz="2074"/>
            </a:lvl8pPr>
            <a:lvl9pPr marL="4741674" indent="0" algn="ctr">
              <a:buNone/>
              <a:defRPr sz="2074"/>
            </a:lvl9pPr>
          </a:lstStyle>
          <a:p>
            <a:r>
              <a:rPr lang="zh-CN" altLang="en-US" dirty="0"/>
              <a:t>单击此处添加标题</a:t>
            </a:r>
            <a:endParaRPr lang="en-US" dirty="0"/>
          </a:p>
        </p:txBody>
      </p:sp>
    </p:spTree>
    <p:extLst>
      <p:ext uri="{BB962C8B-B14F-4D97-AF65-F5344CB8AC3E}">
        <p14:creationId xmlns:p14="http://schemas.microsoft.com/office/powerpoint/2010/main" val="102490302"/>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55064760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章节页">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ctr">
            <a:normAutofit/>
          </a:bodyPr>
          <a:lstStyle>
            <a:lvl1pPr marL="0" indent="0" algn="l">
              <a:lnSpc>
                <a:spcPts val="3428"/>
              </a:lnSpc>
              <a:spcBef>
                <a:spcPts val="0"/>
              </a:spcBef>
              <a:buNone/>
              <a:defRPr sz="2798" baseline="0">
                <a:solidFill>
                  <a:schemeClr val="tx1"/>
                </a:solidFill>
                <a:latin typeface="Microsoft YaHei" panose="020B0503020204020204" pitchFamily="34" charset="-122"/>
                <a:ea typeface="Microsoft YaHei" panose="020B0503020204020204" pitchFamily="34" charset="-122"/>
              </a:defRPr>
            </a:lvl1pPr>
            <a:lvl2pPr marL="593425" indent="0" algn="ctr">
              <a:buNone/>
              <a:defRPr sz="2596"/>
            </a:lvl2pPr>
            <a:lvl3pPr marL="1186848" indent="0" algn="ctr">
              <a:buNone/>
              <a:defRPr sz="2336"/>
            </a:lvl3pPr>
            <a:lvl4pPr marL="1780274" indent="0" algn="ctr">
              <a:buNone/>
              <a:defRPr sz="2077"/>
            </a:lvl4pPr>
            <a:lvl5pPr marL="2373698" indent="0" algn="ctr">
              <a:buNone/>
              <a:defRPr sz="2077"/>
            </a:lvl5pPr>
            <a:lvl6pPr marL="2967122" indent="0" algn="ctr">
              <a:buNone/>
              <a:defRPr sz="2077"/>
            </a:lvl6pPr>
            <a:lvl7pPr marL="3560546" indent="0" algn="ctr">
              <a:buNone/>
              <a:defRPr sz="2077"/>
            </a:lvl7pPr>
            <a:lvl8pPr marL="4153972" indent="0" algn="ctr">
              <a:buNone/>
              <a:defRPr sz="2077"/>
            </a:lvl8pPr>
            <a:lvl9pPr marL="4747395" indent="0" algn="ctr">
              <a:buNone/>
              <a:defRPr sz="2077"/>
            </a:lvl9pPr>
          </a:lstStyle>
          <a:p>
            <a:r>
              <a:rPr lang="zh-CN" altLang="en-US" dirty="0"/>
              <a:t>单击此处添加标题</a:t>
            </a:r>
            <a:endParaRPr lang="en-US" dirty="0"/>
          </a:p>
        </p:txBody>
      </p:sp>
    </p:spTree>
    <p:extLst>
      <p:ext uri="{BB962C8B-B14F-4D97-AF65-F5344CB8AC3E}">
        <p14:creationId xmlns:p14="http://schemas.microsoft.com/office/powerpoint/2010/main" val="1827365256"/>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目录页">
    <p:bg>
      <p:bgPr>
        <a:solidFill>
          <a:srgbClr val="EBEBEB"/>
        </a:solidFill>
        <a:effectLst/>
      </p:bgPr>
    </p:bg>
    <p:spTree>
      <p:nvGrpSpPr>
        <p:cNvPr id="1" name=""/>
        <p:cNvGrpSpPr/>
        <p:nvPr/>
      </p:nvGrpSpPr>
      <p:grpSpPr>
        <a:xfrm>
          <a:off x="0" y="0"/>
          <a:ext cx="0" cy="0"/>
          <a:chOff x="0" y="0"/>
          <a:chExt cx="0" cy="0"/>
        </a:xfrm>
      </p:grpSpPr>
      <p:sp>
        <p:nvSpPr>
          <p:cNvPr id="8" name="Text Placeholder 7">
            <a:extLst>
              <a:ext uri="{FF2B5EF4-FFF2-40B4-BE49-F238E27FC236}">
                <a16:creationId xmlns:a16="http://schemas.microsoft.com/office/drawing/2014/main" id="{20F7C7B5-0135-F749-B910-7325E96AE705}"/>
              </a:ext>
            </a:extLst>
          </p:cNvPr>
          <p:cNvSpPr>
            <a:spLocks noGrp="1"/>
          </p:cNvSpPr>
          <p:nvPr>
            <p:ph type="body" sz="quarter" idx="10" hasCustomPrompt="1"/>
          </p:nvPr>
        </p:nvSpPr>
        <p:spPr>
          <a:xfrm>
            <a:off x="1033216" y="1843091"/>
            <a:ext cx="10118107" cy="3013725"/>
          </a:xfrm>
          <a:prstGeom prst="rect">
            <a:avLst/>
          </a:prstGeom>
        </p:spPr>
        <p:txBody>
          <a:bodyPr tIns="90000" bIns="90000"/>
          <a:lstStyle>
            <a:lvl1pPr marL="412420" indent="-398145">
              <a:lnSpc>
                <a:spcPct val="70000"/>
              </a:lnSpc>
              <a:buFont typeface="+mj-lt"/>
              <a:buAutoNum type="arabicPeriod"/>
              <a:tabLst/>
              <a:defRPr sz="2198">
                <a:solidFill>
                  <a:schemeClr val="tx1"/>
                </a:solidFill>
                <a:latin typeface="Microsoft YaHei" panose="020B0503020204020204" pitchFamily="34" charset="-122"/>
                <a:ea typeface="Microsoft YaHei" panose="020B0503020204020204" pitchFamily="34" charset="-122"/>
              </a:defRPr>
            </a:lvl1pPr>
            <a:lvl2pPr marL="412420" indent="-398145">
              <a:buFont typeface="+mj-lt"/>
              <a:buAutoNum type="arabicPeriod"/>
              <a:tabLst/>
              <a:defRPr/>
            </a:lvl2pPr>
            <a:lvl3pPr marL="14275" indent="0">
              <a:buFont typeface="+mj-lt"/>
              <a:buNone/>
              <a:tabLst/>
              <a:defRPr sz="2198">
                <a:latin typeface="Microsoft YaHei" panose="020B0503020204020204" pitchFamily="34" charset="-122"/>
                <a:ea typeface="Microsoft YaHei" panose="020B0503020204020204" pitchFamily="34" charset="-122"/>
              </a:defRPr>
            </a:lvl3pPr>
            <a:lvl4pPr marL="14275" indent="0">
              <a:buFont typeface="+mj-lt"/>
              <a:buNone/>
              <a:tabLst/>
              <a:defRPr sz="2198">
                <a:latin typeface="Microsoft YaHei" panose="020B0503020204020204" pitchFamily="34" charset="-122"/>
                <a:ea typeface="Microsoft YaHei" panose="020B0503020204020204" pitchFamily="34" charset="-122"/>
              </a:defRPr>
            </a:lvl4pPr>
            <a:lvl5pPr marL="14275" indent="0">
              <a:buFont typeface="+mj-lt"/>
              <a:buNone/>
              <a:tabLst/>
              <a:defRPr sz="2198">
                <a:latin typeface="Microsoft YaHei" panose="020B0503020204020204" pitchFamily="34" charset="-122"/>
                <a:ea typeface="Microsoft YaHei" panose="020B0503020204020204" pitchFamily="34" charset="-122"/>
              </a:defRPr>
            </a:lvl5pPr>
          </a:lstStyle>
          <a:p>
            <a:pPr lvl="0"/>
            <a:r>
              <a:rPr lang="zh-CN" altLang="en-US" dirty="0"/>
              <a:t>单击此处添加文本</a:t>
            </a:r>
            <a:endParaRPr lang="en-US" altLang="zh-CN" dirty="0"/>
          </a:p>
        </p:txBody>
      </p:sp>
      <p:cxnSp>
        <p:nvCxnSpPr>
          <p:cNvPr id="3" name="直线连接符 14">
            <a:extLst>
              <a:ext uri="{FF2B5EF4-FFF2-40B4-BE49-F238E27FC236}">
                <a16:creationId xmlns:a16="http://schemas.microsoft.com/office/drawing/2014/main" id="{C79E9F57-49BC-DC4A-B843-36D48051C848}"/>
              </a:ext>
            </a:extLst>
          </p:cNvPr>
          <p:cNvCxnSpPr>
            <a:cxnSpLocks/>
          </p:cNvCxnSpPr>
          <p:nvPr userDrawn="1"/>
        </p:nvCxnSpPr>
        <p:spPr>
          <a:xfrm flipH="1">
            <a:off x="1029517" y="1349255"/>
            <a:ext cx="885621" cy="0"/>
          </a:xfrm>
          <a:prstGeom prst="line">
            <a:avLst/>
          </a:prstGeom>
          <a:ln w="28575">
            <a:solidFill>
              <a:srgbClr val="C7000B"/>
            </a:solidFill>
          </a:ln>
          <a:effectLst/>
        </p:spPr>
        <p:style>
          <a:lnRef idx="2">
            <a:schemeClr val="accent1"/>
          </a:lnRef>
          <a:fillRef idx="0">
            <a:schemeClr val="accent1"/>
          </a:fillRef>
          <a:effectRef idx="1">
            <a:schemeClr val="accent1"/>
          </a:effectRef>
          <a:fontRef idx="minor">
            <a:schemeClr val="tx1"/>
          </a:fontRef>
        </p:style>
      </p:cxnSp>
      <p:sp>
        <p:nvSpPr>
          <p:cNvPr id="4" name="文本框 16">
            <a:extLst>
              <a:ext uri="{FF2B5EF4-FFF2-40B4-BE49-F238E27FC236}">
                <a16:creationId xmlns:a16="http://schemas.microsoft.com/office/drawing/2014/main" id="{568EC886-2612-1F43-AB51-21A76A078357}"/>
              </a:ext>
            </a:extLst>
          </p:cNvPr>
          <p:cNvSpPr txBox="1"/>
          <p:nvPr userDrawn="1"/>
        </p:nvSpPr>
        <p:spPr>
          <a:xfrm>
            <a:off x="918559" y="630376"/>
            <a:ext cx="1147037" cy="653509"/>
          </a:xfrm>
          <a:prstGeom prst="rect">
            <a:avLst/>
          </a:prstGeom>
          <a:noFill/>
        </p:spPr>
        <p:txBody>
          <a:bodyPr wrap="none" rtlCol="0">
            <a:spAutoFit/>
          </a:bodyPr>
          <a:lstStyle/>
          <a:p>
            <a:r>
              <a:rPr kumimoji="1" lang="zh-CN" altLang="en-US" sz="3598" dirty="0">
                <a:solidFill>
                  <a:schemeClr val="tx1"/>
                </a:solidFill>
                <a:latin typeface="Microsoft YaHei" charset="-122"/>
                <a:ea typeface="Microsoft YaHei" charset="-122"/>
                <a:cs typeface="Microsoft YaHei" charset="-122"/>
              </a:rPr>
              <a:t>目录</a:t>
            </a:r>
          </a:p>
        </p:txBody>
      </p:sp>
    </p:spTree>
    <p:extLst>
      <p:ext uri="{BB962C8B-B14F-4D97-AF65-F5344CB8AC3E}">
        <p14:creationId xmlns:p14="http://schemas.microsoft.com/office/powerpoint/2010/main" val="328286034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4_Chinese text page">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D2A38214-5857-FC4E-B923-056100E16BCA}"/>
              </a:ext>
            </a:extLst>
          </p:cNvPr>
          <p:cNvSpPr>
            <a:spLocks noGrp="1"/>
          </p:cNvSpPr>
          <p:nvPr>
            <p:ph type="subTitle" idx="1" hasCustomPrompt="1"/>
          </p:nvPr>
        </p:nvSpPr>
        <p:spPr>
          <a:xfrm>
            <a:off x="728890" y="456134"/>
            <a:ext cx="10736446" cy="993400"/>
          </a:xfrm>
          <a:prstGeom prst="rect">
            <a:avLst/>
          </a:prstGeom>
        </p:spPr>
        <p:txBody>
          <a:bodyPr lIns="0" tIns="0" rIns="0" bIns="0" anchor="t">
            <a:normAutofit/>
          </a:bodyPr>
          <a:lstStyle>
            <a:lvl1pPr marL="0" indent="0" algn="l">
              <a:lnSpc>
                <a:spcPts val="3423"/>
              </a:lnSpc>
              <a:spcBef>
                <a:spcPts val="0"/>
              </a:spcBef>
              <a:buNone/>
              <a:defRPr sz="2794" baseline="0">
                <a:solidFill>
                  <a:schemeClr val="tx1"/>
                </a:solidFill>
                <a:latin typeface="Microsoft YaHei" panose="020B0503020204020204" pitchFamily="34" charset="-122"/>
                <a:ea typeface="Microsoft YaHei" panose="020B0503020204020204" pitchFamily="34" charset="-122"/>
              </a:defRPr>
            </a:lvl1pPr>
            <a:lvl2pPr marL="592473" indent="0" algn="ctr">
              <a:buNone/>
              <a:defRPr sz="2592"/>
            </a:lvl2pPr>
            <a:lvl3pPr marL="1184943" indent="0" algn="ctr">
              <a:buNone/>
              <a:defRPr sz="2332"/>
            </a:lvl3pPr>
            <a:lvl4pPr marL="1777416" indent="0" algn="ctr">
              <a:buNone/>
              <a:defRPr sz="2073"/>
            </a:lvl4pPr>
            <a:lvl5pPr marL="2369889" indent="0" algn="ctr">
              <a:buNone/>
              <a:defRPr sz="2073"/>
            </a:lvl5pPr>
            <a:lvl6pPr marL="2962361" indent="0" algn="ctr">
              <a:buNone/>
              <a:defRPr sz="2073"/>
            </a:lvl6pPr>
            <a:lvl7pPr marL="3554832" indent="0" algn="ctr">
              <a:buNone/>
              <a:defRPr sz="2073"/>
            </a:lvl7pPr>
            <a:lvl8pPr marL="4147305" indent="0" algn="ctr">
              <a:buNone/>
              <a:defRPr sz="2073"/>
            </a:lvl8pPr>
            <a:lvl9pPr marL="4739777" indent="0" algn="ctr">
              <a:buNone/>
              <a:defRPr sz="2073"/>
            </a:lvl9pPr>
          </a:lstStyle>
          <a:p>
            <a:r>
              <a:rPr lang="zh-CN" altLang="en-US" dirty="0"/>
              <a:t>单击此处添加标题</a:t>
            </a:r>
            <a:endParaRPr lang="en-US" dirty="0"/>
          </a:p>
        </p:txBody>
      </p:sp>
    </p:spTree>
    <p:extLst>
      <p:ext uri="{BB962C8B-B14F-4D97-AF65-F5344CB8AC3E}">
        <p14:creationId xmlns:p14="http://schemas.microsoft.com/office/powerpoint/2010/main" val="2702504395"/>
      </p:ext>
    </p:extLst>
  </p:cSld>
  <p:clrMapOvr>
    <a:masterClrMapping/>
  </p:clrMapOvr>
  <p:extLst mod="1">
    <p:ext uri="{DCECCB84-F9BA-43D5-87BE-67443E8EF086}">
      <p15:sldGuideLst xmlns:p15="http://schemas.microsoft.com/office/powerpoint/2012/main">
        <p15:guide id="1" pos="3842">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112992138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slideLayout" Target="../slideLayouts/slideLayout6.xml"/><Relationship Id="rId1" Type="http://schemas.openxmlformats.org/officeDocument/2006/relationships/slideLayout" Target="../slideLayouts/slideLayout5.xml"/><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3894342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Lst>
  <p:hf hdr="0" ftr="0" dt="0"/>
  <p:txStyles>
    <p:titleStyle>
      <a:lvl1pPr algn="l" defTabSz="1187323" rtl="0" eaLnBrk="1" latinLnBrk="0" hangingPunct="1">
        <a:lnSpc>
          <a:spcPct val="90000"/>
        </a:lnSpc>
        <a:spcBef>
          <a:spcPct val="0"/>
        </a:spcBef>
        <a:buNone/>
        <a:defRPr sz="5714" kern="1200">
          <a:solidFill>
            <a:schemeClr val="tx1"/>
          </a:solidFill>
          <a:latin typeface="+mj-lt"/>
          <a:ea typeface="+mj-ea"/>
          <a:cs typeface="+mj-cs"/>
        </a:defRPr>
      </a:lvl1pPr>
    </p:titleStyle>
    <p:bodyStyle>
      <a:lvl1pPr marL="296831" indent="-296831" algn="l" defTabSz="1187323" rtl="0" eaLnBrk="1" latinLnBrk="0" hangingPunct="1">
        <a:lnSpc>
          <a:spcPct val="90000"/>
        </a:lnSpc>
        <a:spcBef>
          <a:spcPts val="1298"/>
        </a:spcBef>
        <a:buFont typeface="Arial" panose="020B0604020202020204" pitchFamily="34" charset="0"/>
        <a:buChar char="•"/>
        <a:defRPr sz="3635" kern="1200">
          <a:solidFill>
            <a:schemeClr val="tx1"/>
          </a:solidFill>
          <a:latin typeface="+mn-lt"/>
          <a:ea typeface="+mn-ea"/>
          <a:cs typeface="+mn-cs"/>
        </a:defRPr>
      </a:lvl1pPr>
      <a:lvl2pPr marL="890493" indent="-296831" algn="l" defTabSz="1187323" rtl="0" eaLnBrk="1" latinLnBrk="0" hangingPunct="1">
        <a:lnSpc>
          <a:spcPct val="90000"/>
        </a:lnSpc>
        <a:spcBef>
          <a:spcPts val="650"/>
        </a:spcBef>
        <a:buFont typeface="Arial" panose="020B0604020202020204" pitchFamily="34" charset="0"/>
        <a:buChar char="•"/>
        <a:defRPr sz="3117" kern="1200">
          <a:solidFill>
            <a:schemeClr val="tx1"/>
          </a:solidFill>
          <a:latin typeface="+mn-lt"/>
          <a:ea typeface="+mn-ea"/>
          <a:cs typeface="+mn-cs"/>
        </a:defRPr>
      </a:lvl2pPr>
      <a:lvl3pPr marL="1484154" indent="-296831" algn="l" defTabSz="1187323" rtl="0" eaLnBrk="1" latinLnBrk="0" hangingPunct="1">
        <a:lnSpc>
          <a:spcPct val="90000"/>
        </a:lnSpc>
        <a:spcBef>
          <a:spcPts val="650"/>
        </a:spcBef>
        <a:buFont typeface="Arial" panose="020B0604020202020204" pitchFamily="34" charset="0"/>
        <a:buChar char="•"/>
        <a:defRPr sz="2597" kern="1200">
          <a:solidFill>
            <a:schemeClr val="tx1"/>
          </a:solidFill>
          <a:latin typeface="+mn-lt"/>
          <a:ea typeface="+mn-ea"/>
          <a:cs typeface="+mn-cs"/>
        </a:defRPr>
      </a:lvl3pPr>
      <a:lvl4pPr marL="2077817"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4pPr>
      <a:lvl5pPr marL="2671478"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5pPr>
      <a:lvl6pPr marL="3265140"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6pPr>
      <a:lvl7pPr marL="3858802"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7pPr>
      <a:lvl8pPr marL="4452463"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8pPr>
      <a:lvl9pPr marL="5046125" indent="-296831" algn="l" defTabSz="1187323" rtl="0" eaLnBrk="1" latinLnBrk="0" hangingPunct="1">
        <a:lnSpc>
          <a:spcPct val="90000"/>
        </a:lnSpc>
        <a:spcBef>
          <a:spcPts val="650"/>
        </a:spcBef>
        <a:buFont typeface="Arial" panose="020B0604020202020204" pitchFamily="34" charset="0"/>
        <a:buChar char="•"/>
        <a:defRPr sz="2337" kern="1200">
          <a:solidFill>
            <a:schemeClr val="tx1"/>
          </a:solidFill>
          <a:latin typeface="+mn-lt"/>
          <a:ea typeface="+mn-ea"/>
          <a:cs typeface="+mn-cs"/>
        </a:defRPr>
      </a:lvl9pPr>
    </p:bodyStyle>
    <p:otherStyle>
      <a:defPPr>
        <a:defRPr lang="en-US"/>
      </a:defPPr>
      <a:lvl1pPr marL="0" algn="l" defTabSz="1187323" rtl="0" eaLnBrk="1" latinLnBrk="0" hangingPunct="1">
        <a:defRPr sz="2337" kern="1200">
          <a:solidFill>
            <a:schemeClr val="tx1"/>
          </a:solidFill>
          <a:latin typeface="+mn-lt"/>
          <a:ea typeface="+mn-ea"/>
          <a:cs typeface="+mn-cs"/>
        </a:defRPr>
      </a:lvl1pPr>
      <a:lvl2pPr marL="593662" algn="l" defTabSz="1187323" rtl="0" eaLnBrk="1" latinLnBrk="0" hangingPunct="1">
        <a:defRPr sz="2337" kern="1200">
          <a:solidFill>
            <a:schemeClr val="tx1"/>
          </a:solidFill>
          <a:latin typeface="+mn-lt"/>
          <a:ea typeface="+mn-ea"/>
          <a:cs typeface="+mn-cs"/>
        </a:defRPr>
      </a:lvl2pPr>
      <a:lvl3pPr marL="1187323" algn="l" defTabSz="1187323" rtl="0" eaLnBrk="1" latinLnBrk="0" hangingPunct="1">
        <a:defRPr sz="2337" kern="1200">
          <a:solidFill>
            <a:schemeClr val="tx1"/>
          </a:solidFill>
          <a:latin typeface="+mn-lt"/>
          <a:ea typeface="+mn-ea"/>
          <a:cs typeface="+mn-cs"/>
        </a:defRPr>
      </a:lvl3pPr>
      <a:lvl4pPr marL="1780986" algn="l" defTabSz="1187323" rtl="0" eaLnBrk="1" latinLnBrk="0" hangingPunct="1">
        <a:defRPr sz="2337" kern="1200">
          <a:solidFill>
            <a:schemeClr val="tx1"/>
          </a:solidFill>
          <a:latin typeface="+mn-lt"/>
          <a:ea typeface="+mn-ea"/>
          <a:cs typeface="+mn-cs"/>
        </a:defRPr>
      </a:lvl4pPr>
      <a:lvl5pPr marL="2374648" algn="l" defTabSz="1187323" rtl="0" eaLnBrk="1" latinLnBrk="0" hangingPunct="1">
        <a:defRPr sz="2337" kern="1200">
          <a:solidFill>
            <a:schemeClr val="tx1"/>
          </a:solidFill>
          <a:latin typeface="+mn-lt"/>
          <a:ea typeface="+mn-ea"/>
          <a:cs typeface="+mn-cs"/>
        </a:defRPr>
      </a:lvl5pPr>
      <a:lvl6pPr marL="2968309" algn="l" defTabSz="1187323" rtl="0" eaLnBrk="1" latinLnBrk="0" hangingPunct="1">
        <a:defRPr sz="2337" kern="1200">
          <a:solidFill>
            <a:schemeClr val="tx1"/>
          </a:solidFill>
          <a:latin typeface="+mn-lt"/>
          <a:ea typeface="+mn-ea"/>
          <a:cs typeface="+mn-cs"/>
        </a:defRPr>
      </a:lvl6pPr>
      <a:lvl7pPr marL="3561971" algn="l" defTabSz="1187323" rtl="0" eaLnBrk="1" latinLnBrk="0" hangingPunct="1">
        <a:defRPr sz="2337" kern="1200">
          <a:solidFill>
            <a:schemeClr val="tx1"/>
          </a:solidFill>
          <a:latin typeface="+mn-lt"/>
          <a:ea typeface="+mn-ea"/>
          <a:cs typeface="+mn-cs"/>
        </a:defRPr>
      </a:lvl7pPr>
      <a:lvl8pPr marL="4155634" algn="l" defTabSz="1187323" rtl="0" eaLnBrk="1" latinLnBrk="0" hangingPunct="1">
        <a:defRPr sz="2337" kern="1200">
          <a:solidFill>
            <a:schemeClr val="tx1"/>
          </a:solidFill>
          <a:latin typeface="+mn-lt"/>
          <a:ea typeface="+mn-ea"/>
          <a:cs typeface="+mn-cs"/>
        </a:defRPr>
      </a:lvl8pPr>
      <a:lvl9pPr marL="4749295" algn="l" defTabSz="1187323" rtl="0" eaLnBrk="1" latinLnBrk="0" hangingPunct="1">
        <a:defRPr sz="2337"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FFFFFF"/>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545788984"/>
      </p:ext>
    </p:extLst>
  </p:cSld>
  <p:clrMap bg1="lt1" tx1="dk1" bg2="lt2" tx2="dk2" accent1="accent1" accent2="accent2" accent3="accent3" accent4="accent4" accent5="accent5" accent6="accent6" hlink="hlink" folHlink="folHlink"/>
  <p:sldLayoutIdLst>
    <p:sldLayoutId id="2147483669" r:id="rId1"/>
    <p:sldLayoutId id="2147483670" r:id="rId2"/>
    <p:sldLayoutId id="2147483671" r:id="rId3"/>
  </p:sldLayoutIdLst>
  <p:hf hdr="0" ftr="0" dt="0"/>
  <p:txStyles>
    <p:titleStyle>
      <a:lvl1pPr algn="l" defTabSz="1186848" rtl="0" eaLnBrk="1" latinLnBrk="0" hangingPunct="1">
        <a:lnSpc>
          <a:spcPct val="90000"/>
        </a:lnSpc>
        <a:spcBef>
          <a:spcPct val="0"/>
        </a:spcBef>
        <a:buNone/>
        <a:defRPr sz="5712" kern="1200">
          <a:solidFill>
            <a:schemeClr val="tx1"/>
          </a:solidFill>
          <a:latin typeface="+mj-lt"/>
          <a:ea typeface="+mj-ea"/>
          <a:cs typeface="+mj-cs"/>
        </a:defRPr>
      </a:lvl1pPr>
    </p:titleStyle>
    <p:bodyStyle>
      <a:lvl1pPr marL="296712" indent="-296712" algn="l" defTabSz="1186848" rtl="0" eaLnBrk="1" latinLnBrk="0" hangingPunct="1">
        <a:lnSpc>
          <a:spcPct val="90000"/>
        </a:lnSpc>
        <a:spcBef>
          <a:spcPts val="1297"/>
        </a:spcBef>
        <a:buFont typeface="Arial" panose="020B0604020202020204" pitchFamily="34" charset="0"/>
        <a:buChar char="•"/>
        <a:defRPr sz="3634" kern="1200">
          <a:solidFill>
            <a:schemeClr val="tx1"/>
          </a:solidFill>
          <a:latin typeface="+mn-lt"/>
          <a:ea typeface="+mn-ea"/>
          <a:cs typeface="+mn-cs"/>
        </a:defRPr>
      </a:lvl1pPr>
      <a:lvl2pPr marL="890137" indent="-296712" algn="l" defTabSz="1186848" rtl="0" eaLnBrk="1" latinLnBrk="0" hangingPunct="1">
        <a:lnSpc>
          <a:spcPct val="90000"/>
        </a:lnSpc>
        <a:spcBef>
          <a:spcPts val="650"/>
        </a:spcBef>
        <a:buFont typeface="Arial" panose="020B0604020202020204" pitchFamily="34" charset="0"/>
        <a:buChar char="•"/>
        <a:defRPr sz="3116" kern="1200">
          <a:solidFill>
            <a:schemeClr val="tx1"/>
          </a:solidFill>
          <a:latin typeface="+mn-lt"/>
          <a:ea typeface="+mn-ea"/>
          <a:cs typeface="+mn-cs"/>
        </a:defRPr>
      </a:lvl2pPr>
      <a:lvl3pPr marL="1483560" indent="-296712" algn="l" defTabSz="1186848" rtl="0" eaLnBrk="1" latinLnBrk="0" hangingPunct="1">
        <a:lnSpc>
          <a:spcPct val="90000"/>
        </a:lnSpc>
        <a:spcBef>
          <a:spcPts val="650"/>
        </a:spcBef>
        <a:buFont typeface="Arial" panose="020B0604020202020204" pitchFamily="34" charset="0"/>
        <a:buChar char="•"/>
        <a:defRPr sz="2596" kern="1200">
          <a:solidFill>
            <a:schemeClr val="tx1"/>
          </a:solidFill>
          <a:latin typeface="+mn-lt"/>
          <a:ea typeface="+mn-ea"/>
          <a:cs typeface="+mn-cs"/>
        </a:defRPr>
      </a:lvl3pPr>
      <a:lvl4pPr marL="2076986"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4pPr>
      <a:lvl5pPr marL="2670409"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5pPr>
      <a:lvl6pPr marL="3263834"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6pPr>
      <a:lvl7pPr marL="3857258"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7pPr>
      <a:lvl8pPr marL="4450682"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8pPr>
      <a:lvl9pPr marL="5044107" indent="-296712" algn="l" defTabSz="1186848" rtl="0" eaLnBrk="1" latinLnBrk="0" hangingPunct="1">
        <a:lnSpc>
          <a:spcPct val="90000"/>
        </a:lnSpc>
        <a:spcBef>
          <a:spcPts val="650"/>
        </a:spcBef>
        <a:buFont typeface="Arial" panose="020B0604020202020204" pitchFamily="34" charset="0"/>
        <a:buChar char="•"/>
        <a:defRPr sz="2336" kern="1200">
          <a:solidFill>
            <a:schemeClr val="tx1"/>
          </a:solidFill>
          <a:latin typeface="+mn-lt"/>
          <a:ea typeface="+mn-ea"/>
          <a:cs typeface="+mn-cs"/>
        </a:defRPr>
      </a:lvl9pPr>
    </p:bodyStyle>
    <p:otherStyle>
      <a:defPPr>
        <a:defRPr lang="en-US"/>
      </a:defPPr>
      <a:lvl1pPr marL="0" algn="l" defTabSz="1186848" rtl="0" eaLnBrk="1" latinLnBrk="0" hangingPunct="1">
        <a:defRPr sz="2336" kern="1200">
          <a:solidFill>
            <a:schemeClr val="tx1"/>
          </a:solidFill>
          <a:latin typeface="+mn-lt"/>
          <a:ea typeface="+mn-ea"/>
          <a:cs typeface="+mn-cs"/>
        </a:defRPr>
      </a:lvl1pPr>
      <a:lvl2pPr marL="593425" algn="l" defTabSz="1186848" rtl="0" eaLnBrk="1" latinLnBrk="0" hangingPunct="1">
        <a:defRPr sz="2336" kern="1200">
          <a:solidFill>
            <a:schemeClr val="tx1"/>
          </a:solidFill>
          <a:latin typeface="+mn-lt"/>
          <a:ea typeface="+mn-ea"/>
          <a:cs typeface="+mn-cs"/>
        </a:defRPr>
      </a:lvl2pPr>
      <a:lvl3pPr marL="1186848" algn="l" defTabSz="1186848" rtl="0" eaLnBrk="1" latinLnBrk="0" hangingPunct="1">
        <a:defRPr sz="2336" kern="1200">
          <a:solidFill>
            <a:schemeClr val="tx1"/>
          </a:solidFill>
          <a:latin typeface="+mn-lt"/>
          <a:ea typeface="+mn-ea"/>
          <a:cs typeface="+mn-cs"/>
        </a:defRPr>
      </a:lvl3pPr>
      <a:lvl4pPr marL="1780274" algn="l" defTabSz="1186848" rtl="0" eaLnBrk="1" latinLnBrk="0" hangingPunct="1">
        <a:defRPr sz="2336" kern="1200">
          <a:solidFill>
            <a:schemeClr val="tx1"/>
          </a:solidFill>
          <a:latin typeface="+mn-lt"/>
          <a:ea typeface="+mn-ea"/>
          <a:cs typeface="+mn-cs"/>
        </a:defRPr>
      </a:lvl4pPr>
      <a:lvl5pPr marL="2373698" algn="l" defTabSz="1186848" rtl="0" eaLnBrk="1" latinLnBrk="0" hangingPunct="1">
        <a:defRPr sz="2336" kern="1200">
          <a:solidFill>
            <a:schemeClr val="tx1"/>
          </a:solidFill>
          <a:latin typeface="+mn-lt"/>
          <a:ea typeface="+mn-ea"/>
          <a:cs typeface="+mn-cs"/>
        </a:defRPr>
      </a:lvl5pPr>
      <a:lvl6pPr marL="2967122" algn="l" defTabSz="1186848" rtl="0" eaLnBrk="1" latinLnBrk="0" hangingPunct="1">
        <a:defRPr sz="2336" kern="1200">
          <a:solidFill>
            <a:schemeClr val="tx1"/>
          </a:solidFill>
          <a:latin typeface="+mn-lt"/>
          <a:ea typeface="+mn-ea"/>
          <a:cs typeface="+mn-cs"/>
        </a:defRPr>
      </a:lvl6pPr>
      <a:lvl7pPr marL="3560546" algn="l" defTabSz="1186848" rtl="0" eaLnBrk="1" latinLnBrk="0" hangingPunct="1">
        <a:defRPr sz="2336" kern="1200">
          <a:solidFill>
            <a:schemeClr val="tx1"/>
          </a:solidFill>
          <a:latin typeface="+mn-lt"/>
          <a:ea typeface="+mn-ea"/>
          <a:cs typeface="+mn-cs"/>
        </a:defRPr>
      </a:lvl7pPr>
      <a:lvl8pPr marL="4153972" algn="l" defTabSz="1186848" rtl="0" eaLnBrk="1" latinLnBrk="0" hangingPunct="1">
        <a:defRPr sz="2336" kern="1200">
          <a:solidFill>
            <a:schemeClr val="tx1"/>
          </a:solidFill>
          <a:latin typeface="+mn-lt"/>
          <a:ea typeface="+mn-ea"/>
          <a:cs typeface="+mn-cs"/>
        </a:defRPr>
      </a:lvl8pPr>
      <a:lvl9pPr marL="4747395" algn="l" defTabSz="1186848" rtl="0" eaLnBrk="1" latinLnBrk="0" hangingPunct="1">
        <a:defRPr sz="2336"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6" name="表格 5">
            <a:extLst>
              <a:ext uri="{FF2B5EF4-FFF2-40B4-BE49-F238E27FC236}">
                <a16:creationId xmlns:a16="http://schemas.microsoft.com/office/drawing/2014/main" id="{809820E2-4635-483D-B065-D157ED96AA16}"/>
              </a:ext>
            </a:extLst>
          </p:cNvPr>
          <p:cNvGraphicFramePr>
            <a:graphicFrameLocks noGrp="1"/>
          </p:cNvGraphicFramePr>
          <p:nvPr>
            <p:extLst>
              <p:ext uri="{D42A27DB-BD31-4B8C-83A1-F6EECF244321}">
                <p14:modId xmlns:p14="http://schemas.microsoft.com/office/powerpoint/2010/main" val="1006458495"/>
              </p:ext>
            </p:extLst>
          </p:nvPr>
        </p:nvGraphicFramePr>
        <p:xfrm>
          <a:off x="1028699" y="844826"/>
          <a:ext cx="10018643" cy="5143500"/>
        </p:xfrm>
        <a:graphic>
          <a:graphicData uri="http://schemas.openxmlformats.org/drawingml/2006/table">
            <a:tbl>
              <a:tblPr firstRow="1" firstCol="1" bandRow="1"/>
              <a:tblGrid>
                <a:gridCol w="2514522">
                  <a:extLst>
                    <a:ext uri="{9D8B030D-6E8A-4147-A177-3AD203B41FA5}">
                      <a16:colId xmlns:a16="http://schemas.microsoft.com/office/drawing/2014/main" val="3741526067"/>
                    </a:ext>
                  </a:extLst>
                </a:gridCol>
                <a:gridCol w="2835642">
                  <a:extLst>
                    <a:ext uri="{9D8B030D-6E8A-4147-A177-3AD203B41FA5}">
                      <a16:colId xmlns:a16="http://schemas.microsoft.com/office/drawing/2014/main" val="584173067"/>
                    </a:ext>
                  </a:extLst>
                </a:gridCol>
                <a:gridCol w="941698">
                  <a:extLst>
                    <a:ext uri="{9D8B030D-6E8A-4147-A177-3AD203B41FA5}">
                      <a16:colId xmlns:a16="http://schemas.microsoft.com/office/drawing/2014/main" val="2999679961"/>
                    </a:ext>
                  </a:extLst>
                </a:gridCol>
                <a:gridCol w="3726781">
                  <a:extLst>
                    <a:ext uri="{9D8B030D-6E8A-4147-A177-3AD203B41FA5}">
                      <a16:colId xmlns:a16="http://schemas.microsoft.com/office/drawing/2014/main" val="3494653655"/>
                    </a:ext>
                  </a:extLst>
                </a:gridCol>
              </a:tblGrid>
              <a:tr h="270711">
                <a:tc>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名称</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050" kern="10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11561821"/>
                  </a:ext>
                </a:extLst>
              </a:tr>
              <a:tr h="541421">
                <a:tc>
                  <a:txBody>
                    <a:bodyPr/>
                    <a:lstStyle/>
                    <a:p>
                      <a:pPr algn="just">
                        <a:spcAft>
                          <a:spcPts val="0"/>
                        </a:spcAft>
                      </a:pPr>
                      <a:r>
                        <a:rPr lang="en-US" sz="1050" kern="100" dirty="0">
                          <a:effectLst/>
                          <a:latin typeface="微软雅黑" panose="020B0503020204020204" pitchFamily="34" charset="-122"/>
                          <a:ea typeface="宋体" panose="02010600030101010101" pitchFamily="2" charset="-122"/>
                          <a:cs typeface="Times New Roman" panose="02020603050405020304" pitchFamily="18" charset="0"/>
                        </a:rPr>
                        <a:t>openGauss</a:t>
                      </a: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版本类型</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商业发行版 或者 用户自用版 或者 社区版</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3467799647"/>
                  </a:ext>
                </a:extLst>
              </a:tr>
              <a:tr h="541421">
                <a:tc>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公司介绍（限</a:t>
                      </a:r>
                      <a:r>
                        <a:rPr lang="en-US" sz="1050" kern="100" dirty="0">
                          <a:effectLst/>
                          <a:latin typeface="Calibri" panose="020F0502020204030204" pitchFamily="34" charset="0"/>
                          <a:ea typeface="微软雅黑" panose="020B0503020204020204" pitchFamily="34" charset="-122"/>
                          <a:cs typeface="Times New Roman" panose="02020603050405020304" pitchFamily="18" charset="0"/>
                        </a:rPr>
                        <a:t>200</a:t>
                      </a: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字）</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just">
                        <a:spcAft>
                          <a:spcPts val="0"/>
                        </a:spcAft>
                      </a:pPr>
                      <a:r>
                        <a:rPr lang="en-US" sz="1050" kern="100" dirty="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223873821"/>
                  </a:ext>
                </a:extLst>
              </a:tr>
              <a:tr h="541421">
                <a:tc>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联系人姓名</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微软雅黑" panose="020B0503020204020204" pitchFamily="34" charset="-122"/>
                          <a:cs typeface="Times New Roman" panose="02020603050405020304" pitchFamily="18" charset="0"/>
                        </a:rPr>
                        <a:t>职务</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8261641"/>
                  </a:ext>
                </a:extLst>
              </a:tr>
              <a:tr h="541421">
                <a:tc>
                  <a:txBody>
                    <a:bodyPr/>
                    <a:lstStyle/>
                    <a:p>
                      <a:pPr algn="just">
                        <a:spcAft>
                          <a:spcPts val="0"/>
                        </a:spcAft>
                      </a:pPr>
                      <a:r>
                        <a:rPr lang="zh-CN" sz="1050" kern="100">
                          <a:effectLst/>
                          <a:latin typeface="Calibri" panose="020F0502020204030204" pitchFamily="34" charset="0"/>
                          <a:ea typeface="微软雅黑" panose="020B0503020204020204" pitchFamily="34" charset="-122"/>
                          <a:cs typeface="Times New Roman" panose="02020603050405020304" pitchFamily="18" charset="0"/>
                        </a:rPr>
                        <a:t>电子邮箱</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dirty="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zh-CN" sz="1050" kern="100">
                          <a:effectLst/>
                          <a:latin typeface="Calibri" panose="020F0502020204030204" pitchFamily="34" charset="0"/>
                          <a:ea typeface="微软雅黑" panose="020B0503020204020204" pitchFamily="34" charset="-122"/>
                          <a:cs typeface="Times New Roman" panose="02020603050405020304" pitchFamily="18" charset="0"/>
                        </a:rPr>
                        <a:t>手机</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a:txBody>
                    <a:bodyPr/>
                    <a:lstStyle/>
                    <a:p>
                      <a:pPr algn="just">
                        <a:spcAft>
                          <a:spcPts val="0"/>
                        </a:spcAft>
                      </a:pPr>
                      <a:r>
                        <a:rPr lang="en-US" sz="1050" kern="10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14812555"/>
                  </a:ext>
                </a:extLst>
              </a:tr>
              <a:tr h="1624262">
                <a:tc>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版本信息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ctr">
                        <a:spcAft>
                          <a:spcPts val="0"/>
                        </a:spcAft>
                      </a:pPr>
                      <a:r>
                        <a:rPr lang="zh-CN"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基于</a:t>
                      </a:r>
                      <a:r>
                        <a:rPr lang="en-US"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openGauss</a:t>
                      </a:r>
                      <a:r>
                        <a:rPr lang="zh-CN"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技术路线的版本名称</a:t>
                      </a:r>
                      <a:r>
                        <a:rPr lang="en-US"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a:t>
                      </a:r>
                      <a:r>
                        <a:rPr lang="zh-CN"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版本号</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ctr">
                        <a:spcAft>
                          <a:spcPts val="0"/>
                        </a:spcAft>
                      </a:pPr>
                      <a:r>
                        <a:rPr lang="en-US" sz="1050" kern="100" dirty="0">
                          <a:effectLst/>
                          <a:latin typeface="微软雅黑" panose="020B0503020204020204" pitchFamily="34" charset="-122"/>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2860927826"/>
                  </a:ext>
                </a:extLst>
              </a:tr>
              <a:tr h="1082843">
                <a:tc>
                  <a:txBody>
                    <a:bodyPr/>
                    <a:lstStyle/>
                    <a:p>
                      <a:pPr algn="just">
                        <a:spcAft>
                          <a:spcPts val="0"/>
                        </a:spcAft>
                      </a:pPr>
                      <a:r>
                        <a:rPr lang="zh-CN" sz="1050" kern="100" dirty="0">
                          <a:effectLst/>
                          <a:latin typeface="Calibri" panose="020F0502020204030204" pitchFamily="34" charset="0"/>
                          <a:ea typeface="微软雅黑" panose="020B0503020204020204" pitchFamily="34" charset="-122"/>
                          <a:cs typeface="Times New Roman" panose="02020603050405020304" pitchFamily="18" charset="0"/>
                        </a:rPr>
                        <a:t>使用场景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p>
                      <a:pPr algn="just">
                        <a:spcAft>
                          <a:spcPts val="0"/>
                        </a:spcAft>
                      </a:pPr>
                      <a:r>
                        <a:rPr lang="zh-CN" sz="1050" i="1" kern="100" dirty="0">
                          <a:solidFill>
                            <a:srgbClr val="0070C0"/>
                          </a:solidFill>
                          <a:effectLst/>
                          <a:latin typeface="Calibri" panose="020F0502020204030204" pitchFamily="34" charset="0"/>
                          <a:ea typeface="宋体" panose="02010600030101010101" pitchFamily="2" charset="-122"/>
                          <a:cs typeface="Times New Roman" panose="02020603050405020304" pitchFamily="18" charset="0"/>
                        </a:rPr>
                        <a:t>所在行业及应用场景</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gridSpan="3">
                  <a:txBody>
                    <a:bodyPr/>
                    <a:lstStyle/>
                    <a:p>
                      <a:pPr algn="l">
                        <a:lnSpc>
                          <a:spcPct val="150000"/>
                        </a:lnSpc>
                        <a:spcAft>
                          <a:spcPts val="0"/>
                        </a:spcAft>
                      </a:pPr>
                      <a:r>
                        <a:rPr lang="en-US" sz="1050" kern="100" dirty="0">
                          <a:effectLst/>
                          <a:latin typeface="Calibri" panose="020F0502020204030204" pitchFamily="34" charset="0"/>
                          <a:ea typeface="宋体" panose="02010600030101010101" pitchFamily="2" charset="-122"/>
                          <a:cs typeface="Times New Roman" panose="02020603050405020304" pitchFamily="18" charset="0"/>
                        </a:rPr>
                        <a:t> </a:t>
                      </a:r>
                      <a:endParaRPr lang="zh-CN" sz="1050" kern="100" dirty="0">
                        <a:effectLst/>
                        <a:latin typeface="Calibri" panose="020F0502020204030204" pitchFamily="34" charset="0"/>
                        <a:ea typeface="宋体" panose="02010600030101010101" pitchFamily="2" charset="-122"/>
                        <a:cs typeface="Times New Roman" panose="02020603050405020304" pitchFamily="18" charset="0"/>
                      </a:endParaRPr>
                    </a:p>
                  </a:txBody>
                  <a:tcPr marL="68580" marR="68580" marT="0" marB="0">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tcPr>
                </a:tc>
                <a:tc hMerge="1">
                  <a:txBody>
                    <a:bodyPr/>
                    <a:lstStyle/>
                    <a:p>
                      <a:endParaRPr lang="zh-CN" altLang="en-US"/>
                    </a:p>
                  </a:txBody>
                  <a:tcPr/>
                </a:tc>
                <a:tc hMerge="1">
                  <a:txBody>
                    <a:bodyPr/>
                    <a:lstStyle/>
                    <a:p>
                      <a:endParaRPr lang="zh-CN" altLang="en-US"/>
                    </a:p>
                  </a:txBody>
                  <a:tcPr/>
                </a:tc>
                <a:extLst>
                  <a:ext uri="{0D108BD9-81ED-4DB2-BD59-A6C34878D82A}">
                    <a16:rowId xmlns:a16="http://schemas.microsoft.com/office/drawing/2014/main" val="127846781"/>
                  </a:ext>
                </a:extLst>
              </a:tr>
            </a:tbl>
          </a:graphicData>
        </a:graphic>
      </p:graphicFrame>
    </p:spTree>
    <p:extLst>
      <p:ext uri="{BB962C8B-B14F-4D97-AF65-F5344CB8AC3E}">
        <p14:creationId xmlns:p14="http://schemas.microsoft.com/office/powerpoint/2010/main" val="244341154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圆角矩形 67">
            <a:extLst>
              <a:ext uri="{FF2B5EF4-FFF2-40B4-BE49-F238E27FC236}">
                <a16:creationId xmlns:a16="http://schemas.microsoft.com/office/drawing/2014/main" id="{2CAF66C3-C5C9-4531-BB6F-451475B0058F}"/>
              </a:ext>
            </a:extLst>
          </p:cNvPr>
          <p:cNvSpPr/>
          <p:nvPr/>
        </p:nvSpPr>
        <p:spPr bwMode="auto">
          <a:xfrm>
            <a:off x="2997418" y="1449617"/>
            <a:ext cx="6058017" cy="5066519"/>
          </a:xfrm>
          <a:prstGeom prst="roundRect">
            <a:avLst>
              <a:gd name="adj" fmla="val 0"/>
            </a:avLst>
          </a:prstGeom>
          <a:noFill/>
          <a:ln w="12700" cap="flat" cmpd="sng" algn="ctr">
            <a:solidFill>
              <a:srgbClr val="1D1D1A">
                <a:lumMod val="10000"/>
                <a:lumOff val="90000"/>
              </a:srgbClr>
            </a:solidFill>
            <a:prstDash val="solid"/>
          </a:ln>
          <a:effectLst/>
        </p:spPr>
        <p:txBody>
          <a:bodyPr lIns="0" tIns="0" rIns="0" bIns="0" rtlCol="0" anchor="ctr"/>
          <a:lstStyle/>
          <a:p>
            <a:pPr marL="0" marR="0" lvl="0" indent="0" defTabSz="871336" eaLnBrk="1" fontAlgn="ctr" latinLnBrk="0" hangingPunct="1">
              <a:lnSpc>
                <a:spcPct val="100000"/>
              </a:lnSpc>
              <a:spcBef>
                <a:spcPts val="0"/>
              </a:spcBef>
              <a:spcAft>
                <a:spcPts val="0"/>
              </a:spcAft>
              <a:buClrTx/>
              <a:buSzTx/>
              <a:buFontTx/>
              <a:buNone/>
              <a:tabLst/>
              <a:defRPr/>
            </a:pPr>
            <a:endParaRPr kumimoji="0" lang="en-US" altLang="zh-CN" sz="1800" b="0" i="0" u="none" strike="noStrike" kern="0" cap="none" spc="0" normalizeH="0" baseline="0" noProof="0" dirty="0">
              <a:ln>
                <a:noFill/>
              </a:ln>
              <a:solidFill>
                <a:srgbClr val="1D1D1A"/>
              </a:solidFill>
              <a:effectLst/>
              <a:uLnTx/>
              <a:uFillTx/>
            </a:endParaRPr>
          </a:p>
        </p:txBody>
      </p:sp>
      <p:sp>
        <p:nvSpPr>
          <p:cNvPr id="15" name="矩形 14">
            <a:extLst>
              <a:ext uri="{FF2B5EF4-FFF2-40B4-BE49-F238E27FC236}">
                <a16:creationId xmlns:a16="http://schemas.microsoft.com/office/drawing/2014/main" id="{57ADA125-6F2F-4A67-AA2A-0173A5EA6CF4}"/>
              </a:ext>
            </a:extLst>
          </p:cNvPr>
          <p:cNvSpPr/>
          <p:nvPr/>
        </p:nvSpPr>
        <p:spPr>
          <a:xfrm>
            <a:off x="9194879" y="1982852"/>
            <a:ext cx="2215509" cy="4394948"/>
          </a:xfrm>
          <a:prstGeom prst="rect">
            <a:avLst/>
          </a:prstGeom>
          <a:gradFill>
            <a:gsLst>
              <a:gs pos="100000">
                <a:srgbClr val="FFFFFF">
                  <a:lumMod val="95000"/>
                  <a:alpha val="0"/>
                </a:srgbClr>
              </a:gs>
              <a:gs pos="33000">
                <a:srgbClr val="FFFFFF">
                  <a:lumMod val="95000"/>
                </a:srgbClr>
              </a:gs>
            </a:gsLst>
            <a:lin ang="5400000" scaled="0"/>
          </a:gradFill>
          <a:ln w="6350" cap="flat" cmpd="sng" algn="ctr">
            <a:gradFill>
              <a:gsLst>
                <a:gs pos="0">
                  <a:srgbClr val="666666">
                    <a:lumMod val="40000"/>
                    <a:lumOff val="6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171450" lvl="0" indent="-171450" defTabSz="914477">
              <a:lnSpc>
                <a:spcPct val="120000"/>
              </a:lnSpc>
              <a:buFont typeface="Arial" panose="020B0604020202020204" pitchFamily="34" charset="0"/>
              <a:buChar char="•"/>
              <a:defRPr/>
            </a:pPr>
            <a:r>
              <a:rPr lang="zh-CN" altLang="en-US" sz="1200" dirty="0"/>
              <a:t>全面满足了应用层、管理层的需要，为决策和管理层提供数据支持。</a:t>
            </a:r>
            <a:endParaRPr lang="en-US" altLang="zh-CN" sz="1200" dirty="0"/>
          </a:p>
          <a:p>
            <a:pPr marL="171450" lvl="0" indent="-171450" defTabSz="914477">
              <a:lnSpc>
                <a:spcPct val="120000"/>
              </a:lnSpc>
              <a:buFont typeface="Arial" panose="020B0604020202020204" pitchFamily="34" charset="0"/>
              <a:buChar char="•"/>
              <a:defRPr/>
            </a:pPr>
            <a:endParaRPr lang="en-US" altLang="zh-CN" sz="1200" dirty="0"/>
          </a:p>
          <a:p>
            <a:pPr marL="171450" lvl="0" indent="-171450" defTabSz="914477">
              <a:lnSpc>
                <a:spcPct val="120000"/>
              </a:lnSpc>
              <a:buFont typeface="Arial" panose="020B0604020202020204" pitchFamily="34" charset="0"/>
              <a:buChar char="•"/>
              <a:defRPr/>
            </a:pPr>
            <a:r>
              <a:rPr lang="zh-CN" altLang="en-US" sz="1200" dirty="0"/>
              <a:t>了快速读写、快速响 应，</a:t>
            </a:r>
            <a:r>
              <a:rPr lang="en-US" altLang="zh-CN" sz="1200" dirty="0"/>
              <a:t>2000</a:t>
            </a:r>
            <a:r>
              <a:rPr lang="zh-CN" altLang="en-US" sz="1200" dirty="0"/>
              <a:t>并发系统响应时间压缩至</a:t>
            </a:r>
            <a:r>
              <a:rPr lang="en-US" altLang="zh-CN" sz="1200" dirty="0"/>
              <a:t>1.5</a:t>
            </a:r>
            <a:r>
              <a:rPr lang="zh-CN" altLang="en-US" sz="1200" dirty="0"/>
              <a:t>秒之内，比原系统规定时间提高</a:t>
            </a:r>
            <a:r>
              <a:rPr lang="en-US" altLang="zh-CN" sz="1200" dirty="0"/>
              <a:t>50%</a:t>
            </a:r>
            <a:r>
              <a:rPr lang="zh-CN" altLang="en-US" sz="1200" dirty="0"/>
              <a:t>。 </a:t>
            </a:r>
            <a:endParaRPr lang="en-US" altLang="zh-CN" sz="1200" dirty="0"/>
          </a:p>
          <a:p>
            <a:pPr marL="171450" lvl="0" indent="-171450" defTabSz="914477">
              <a:lnSpc>
                <a:spcPct val="120000"/>
              </a:lnSpc>
              <a:buFont typeface="Arial" panose="020B0604020202020204" pitchFamily="34" charset="0"/>
              <a:buChar char="•"/>
              <a:defRPr/>
            </a:pPr>
            <a:endParaRPr lang="en-US" altLang="zh-CN" sz="1200" dirty="0"/>
          </a:p>
          <a:p>
            <a:pPr marL="171450" lvl="0" indent="-171450" defTabSz="914477">
              <a:lnSpc>
                <a:spcPct val="120000"/>
              </a:lnSpc>
              <a:buFont typeface="Arial" panose="020B0604020202020204" pitchFamily="34" charset="0"/>
              <a:buChar char="•"/>
              <a:defRPr/>
            </a:pPr>
            <a:r>
              <a:rPr lang="en-US" altLang="zh-CN" sz="1200" dirty="0"/>
              <a:t> </a:t>
            </a:r>
            <a:r>
              <a:rPr lang="zh-CN" altLang="en-US" sz="1200" dirty="0"/>
              <a:t>应对高并发等极端情况，也通过备份及容灾保障了数据安全和一致性。</a:t>
            </a:r>
            <a:endParaRPr kumimoji="1" lang="zh-CN" alt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a:cs typeface="+mn-cs"/>
            </a:endParaRPr>
          </a:p>
        </p:txBody>
      </p:sp>
      <p:sp>
        <p:nvSpPr>
          <p:cNvPr id="16" name="矩形 15">
            <a:extLst>
              <a:ext uri="{FF2B5EF4-FFF2-40B4-BE49-F238E27FC236}">
                <a16:creationId xmlns:a16="http://schemas.microsoft.com/office/drawing/2014/main" id="{A743768B-361A-4D90-9D27-9A87F8DA0573}"/>
              </a:ext>
            </a:extLst>
          </p:cNvPr>
          <p:cNvSpPr/>
          <p:nvPr/>
        </p:nvSpPr>
        <p:spPr>
          <a:xfrm>
            <a:off x="9191486" y="1459463"/>
            <a:ext cx="2215509" cy="467418"/>
          </a:xfrm>
          <a:prstGeom prst="rect">
            <a:avLst/>
          </a:prstGeom>
          <a:gradFill flip="none" rotWithShape="1">
            <a:gsLst>
              <a:gs pos="40000">
                <a:srgbClr val="666666">
                  <a:lumMod val="60000"/>
                  <a:lumOff val="40000"/>
                  <a:alpha val="0"/>
                </a:srgbClr>
              </a:gs>
              <a:gs pos="95000">
                <a:srgbClr val="666666">
                  <a:lumMod val="60000"/>
                  <a:lumOff val="40000"/>
                  <a:alpha val="20000"/>
                </a:srgbClr>
              </a:gs>
            </a:gsLst>
            <a:path path="shape">
              <a:fillToRect l="50000" t="50000" r="50000" b="50000"/>
            </a:path>
            <a:tileRect/>
          </a:gradFill>
          <a:ln w="9525" cap="flat" cmpd="sng" algn="ctr">
            <a:gradFill flip="none" rotWithShape="1">
              <a:gsLst>
                <a:gs pos="50000">
                  <a:srgbClr val="FFFFFF">
                    <a:alpha val="10000"/>
                  </a:srgbClr>
                </a:gs>
                <a:gs pos="90000">
                  <a:srgbClr val="666666">
                    <a:lumMod val="60000"/>
                    <a:lumOff val="40000"/>
                    <a:alpha val="0"/>
                  </a:srgbClr>
                </a:gs>
                <a:gs pos="10000">
                  <a:srgbClr val="666666">
                    <a:lumMod val="60000"/>
                    <a:lumOff val="40000"/>
                    <a:alpha val="0"/>
                  </a:srgbClr>
                </a:gs>
                <a:gs pos="0">
                  <a:srgbClr val="666666">
                    <a:lumMod val="60000"/>
                    <a:lumOff val="40000"/>
                    <a:alpha val="80000"/>
                  </a:srgbClr>
                </a:gs>
                <a:gs pos="100000">
                  <a:srgbClr val="666666">
                    <a:lumMod val="60000"/>
                    <a:lumOff val="40000"/>
                    <a:alpha val="80000"/>
                  </a:srgbClr>
                </a:gs>
              </a:gsLst>
              <a:lin ang="0" scaled="0"/>
              <a:tileRect/>
            </a:gradFill>
            <a:prstDash val="solid"/>
            <a:miter lim="800000"/>
            <a:headEnd type="none" w="med" len="med"/>
            <a:tailEnd type="none" w="med" len="med"/>
          </a:ln>
          <a:effectLst/>
        </p:spPr>
        <p:txBody>
          <a:bodyPr wrap="none" anchor="ctr" anchorCtr="1"/>
          <a:lstStyle/>
          <a:p>
            <a:pPr algn="ctr" defTabSz="914400">
              <a:defRPr/>
            </a:pPr>
            <a:r>
              <a:rPr lang="zh-CN" altLang="en-US" b="1" dirty="0">
                <a:solidFill>
                  <a:srgbClr val="C7000B"/>
                </a:solidFill>
                <a:latin typeface="微软雅黑" panose="020B0503020204020204" pitchFamily="34" charset="-122"/>
                <a:sym typeface="微软雅黑" panose="020B0503020204020204" pitchFamily="34" charset="-122"/>
              </a:rPr>
              <a:t>业务收益</a:t>
            </a:r>
          </a:p>
        </p:txBody>
      </p:sp>
      <p:sp>
        <p:nvSpPr>
          <p:cNvPr id="17" name="矩形 16">
            <a:extLst>
              <a:ext uri="{FF2B5EF4-FFF2-40B4-BE49-F238E27FC236}">
                <a16:creationId xmlns:a16="http://schemas.microsoft.com/office/drawing/2014/main" id="{FD7B713B-BE47-4380-82D4-D4E77DFC9121}"/>
              </a:ext>
            </a:extLst>
          </p:cNvPr>
          <p:cNvSpPr/>
          <p:nvPr/>
        </p:nvSpPr>
        <p:spPr>
          <a:xfrm>
            <a:off x="661119" y="1926881"/>
            <a:ext cx="2215509" cy="4394948"/>
          </a:xfrm>
          <a:prstGeom prst="rect">
            <a:avLst/>
          </a:prstGeom>
          <a:gradFill>
            <a:gsLst>
              <a:gs pos="100000">
                <a:srgbClr val="FFFFFF">
                  <a:lumMod val="95000"/>
                  <a:alpha val="0"/>
                </a:srgbClr>
              </a:gs>
              <a:gs pos="33000">
                <a:srgbClr val="FFFFFF">
                  <a:lumMod val="95000"/>
                </a:srgbClr>
              </a:gs>
            </a:gsLst>
            <a:lin ang="5400000" scaled="0"/>
          </a:gradFill>
          <a:ln w="6350" cap="flat" cmpd="sng" algn="ctr">
            <a:gradFill>
              <a:gsLst>
                <a:gs pos="0">
                  <a:srgbClr val="666666">
                    <a:lumMod val="40000"/>
                    <a:lumOff val="60000"/>
                  </a:srgbClr>
                </a:gs>
                <a:gs pos="100000">
                  <a:srgbClr val="666666">
                    <a:lumMod val="40000"/>
                    <a:lumOff val="60000"/>
                    <a:alpha val="0"/>
                  </a:srgbClr>
                </a:gs>
              </a:gsLst>
              <a:lin ang="5400000" scaled="0"/>
            </a:grad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p>
            <a:pPr marL="0" marR="0" lvl="0" indent="0" defTabSz="914477" eaLnBrk="1" fontAlgn="auto" latinLnBrk="0" hangingPunct="1">
              <a:lnSpc>
                <a:spcPct val="120000"/>
              </a:lnSpc>
              <a:spcBef>
                <a:spcPts val="0"/>
              </a:spcBef>
              <a:spcAft>
                <a:spcPts val="0"/>
              </a:spcAft>
              <a:buClrTx/>
              <a:buSzTx/>
              <a:buFontTx/>
              <a:buNone/>
              <a:tabLst/>
              <a:defRPr/>
            </a:pPr>
            <a:endParaRPr kumimoji="1" lang="zh-CN" altLang="en-US" sz="1200" b="0" i="0" u="none" strike="noStrike" kern="0" cap="none" spc="0" normalizeH="0" baseline="0" noProof="0">
              <a:ln>
                <a:noFill/>
              </a:ln>
              <a:solidFill>
                <a:srgbClr val="FFFFFF"/>
              </a:solidFill>
              <a:effectLst/>
              <a:uLnTx/>
              <a:uFillTx/>
              <a:latin typeface="微软雅黑" panose="020B0503020204020204" pitchFamily="34" charset="-122"/>
              <a:ea typeface="微软雅黑"/>
              <a:cs typeface="+mn-cs"/>
            </a:endParaRPr>
          </a:p>
        </p:txBody>
      </p:sp>
      <p:sp>
        <p:nvSpPr>
          <p:cNvPr id="18" name="标题 1">
            <a:extLst>
              <a:ext uri="{FF2B5EF4-FFF2-40B4-BE49-F238E27FC236}">
                <a16:creationId xmlns:a16="http://schemas.microsoft.com/office/drawing/2014/main" id="{E7633CF3-CA94-435B-B3F4-BD4B103AB9DA}"/>
              </a:ext>
            </a:extLst>
          </p:cNvPr>
          <p:cNvSpPr txBox="1">
            <a:spLocks/>
          </p:cNvSpPr>
          <p:nvPr/>
        </p:nvSpPr>
        <p:spPr>
          <a:xfrm>
            <a:off x="727075" y="480200"/>
            <a:ext cx="10742613" cy="430887"/>
          </a:xfrm>
          <a:prstGeom prst="rect">
            <a:avLst/>
          </a:prstGeom>
        </p:spPr>
        <p:txBody>
          <a:bodyPr wrap="square" lIns="0" tIns="0" rIns="0" bIns="0" anchor="ctr">
            <a:spAutoFit/>
          </a:bodyPr>
          <a:lstStyle>
            <a:lvl1pPr algn="ctr" defTabSz="1219200" rtl="0" eaLnBrk="1" latinLnBrk="0" hangingPunct="1">
              <a:spcBef>
                <a:spcPct val="0"/>
              </a:spcBef>
              <a:buNone/>
              <a:defRPr sz="5899" kern="1200">
                <a:solidFill>
                  <a:schemeClr val="bg1"/>
                </a:solidFill>
                <a:latin typeface="+mj-lt"/>
                <a:ea typeface="+mj-ea"/>
                <a:cs typeface="+mj-cs"/>
              </a:defRPr>
            </a:lvl1pPr>
          </a:lstStyle>
          <a:p>
            <a:pPr algn="l" defTabSz="914089" fontAlgn="ctr"/>
            <a:r>
              <a:rPr lang="en-US" altLang="zh-CN" sz="2800" dirty="0">
                <a:solidFill>
                  <a:srgbClr val="1D1D1A"/>
                </a:solidFill>
                <a:latin typeface="Microsoft YaHei" panose="020B0503020204020204" pitchFamily="34" charset="-122"/>
              </a:rPr>
              <a:t>Xxx</a:t>
            </a:r>
            <a:r>
              <a:rPr lang="zh-CN" altLang="en-US" sz="2800" dirty="0">
                <a:solidFill>
                  <a:srgbClr val="1D1D1A"/>
                </a:solidFill>
                <a:latin typeface="Microsoft YaHei" panose="020B0503020204020204" pitchFamily="34" charset="-122"/>
              </a:rPr>
              <a:t>公司：</a:t>
            </a:r>
            <a:r>
              <a:rPr lang="zh-CN" altLang="en-US" sz="2800" dirty="0"/>
              <a:t>基于</a:t>
            </a:r>
            <a:r>
              <a:rPr lang="en-US" altLang="zh-CN" sz="2800" dirty="0"/>
              <a:t>openGauss</a:t>
            </a:r>
            <a:r>
              <a:rPr lang="zh-CN" altLang="en-US" sz="2800" dirty="0"/>
              <a:t>系统升级改造方案</a:t>
            </a:r>
            <a:endParaRPr lang="zh-CN" altLang="en-US" sz="2800" dirty="0">
              <a:solidFill>
                <a:srgbClr val="1D1D1A"/>
              </a:solidFill>
              <a:latin typeface="Microsoft YaHei" panose="020B0503020204020204" pitchFamily="34" charset="-122"/>
            </a:endParaRPr>
          </a:p>
        </p:txBody>
      </p:sp>
      <p:sp>
        <p:nvSpPr>
          <p:cNvPr id="64" name="矩形 63">
            <a:extLst>
              <a:ext uri="{FF2B5EF4-FFF2-40B4-BE49-F238E27FC236}">
                <a16:creationId xmlns:a16="http://schemas.microsoft.com/office/drawing/2014/main" id="{0747E143-99ED-4DA8-84D3-528589490A38}"/>
              </a:ext>
            </a:extLst>
          </p:cNvPr>
          <p:cNvSpPr/>
          <p:nvPr/>
        </p:nvSpPr>
        <p:spPr>
          <a:xfrm>
            <a:off x="661119" y="1459463"/>
            <a:ext cx="2215509" cy="467418"/>
          </a:xfrm>
          <a:prstGeom prst="rect">
            <a:avLst/>
          </a:prstGeom>
          <a:gradFill flip="none" rotWithShape="1">
            <a:gsLst>
              <a:gs pos="40000">
                <a:srgbClr val="666666">
                  <a:lumMod val="60000"/>
                  <a:lumOff val="40000"/>
                  <a:alpha val="0"/>
                </a:srgbClr>
              </a:gs>
              <a:gs pos="95000">
                <a:srgbClr val="666666">
                  <a:lumMod val="60000"/>
                  <a:lumOff val="40000"/>
                  <a:alpha val="20000"/>
                </a:srgbClr>
              </a:gs>
            </a:gsLst>
            <a:path path="shape">
              <a:fillToRect l="50000" t="50000" r="50000" b="50000"/>
            </a:path>
            <a:tileRect/>
          </a:gradFill>
          <a:ln w="9525" cap="flat" cmpd="sng" algn="ctr">
            <a:gradFill flip="none" rotWithShape="1">
              <a:gsLst>
                <a:gs pos="50000">
                  <a:srgbClr val="FFFFFF">
                    <a:alpha val="10000"/>
                  </a:srgbClr>
                </a:gs>
                <a:gs pos="90000">
                  <a:srgbClr val="666666">
                    <a:lumMod val="60000"/>
                    <a:lumOff val="40000"/>
                    <a:alpha val="0"/>
                  </a:srgbClr>
                </a:gs>
                <a:gs pos="10000">
                  <a:srgbClr val="666666">
                    <a:lumMod val="60000"/>
                    <a:lumOff val="40000"/>
                    <a:alpha val="0"/>
                  </a:srgbClr>
                </a:gs>
                <a:gs pos="0">
                  <a:srgbClr val="666666">
                    <a:lumMod val="60000"/>
                    <a:lumOff val="40000"/>
                    <a:alpha val="80000"/>
                  </a:srgbClr>
                </a:gs>
                <a:gs pos="100000">
                  <a:srgbClr val="666666">
                    <a:lumMod val="60000"/>
                    <a:lumOff val="40000"/>
                    <a:alpha val="80000"/>
                  </a:srgbClr>
                </a:gs>
              </a:gsLst>
              <a:lin ang="0" scaled="0"/>
              <a:tileRect/>
            </a:gradFill>
            <a:prstDash val="solid"/>
            <a:miter lim="800000"/>
            <a:headEnd type="none" w="med" len="med"/>
            <a:tailEnd type="none" w="med" len="med"/>
          </a:ln>
          <a:effectLst/>
        </p:spPr>
        <p:txBody>
          <a:bodyPr wrap="none" anchor="ctr" anchorCtr="1"/>
          <a:lstStyle/>
          <a:p>
            <a:pPr algn="ctr" defTabSz="914400">
              <a:defRPr/>
            </a:pPr>
            <a:r>
              <a:rPr lang="zh-CN" altLang="en-US" b="1" dirty="0">
                <a:solidFill>
                  <a:srgbClr val="C7000B"/>
                </a:solidFill>
                <a:latin typeface="微软雅黑" panose="020B0503020204020204" pitchFamily="34" charset="-122"/>
                <a:sym typeface="微软雅黑" panose="020B0503020204020204" pitchFamily="34" charset="-122"/>
              </a:rPr>
              <a:t>业务挑战</a:t>
            </a:r>
          </a:p>
        </p:txBody>
      </p:sp>
      <p:sp>
        <p:nvSpPr>
          <p:cNvPr id="66" name="Freeform 9">
            <a:extLst>
              <a:ext uri="{FF2B5EF4-FFF2-40B4-BE49-F238E27FC236}">
                <a16:creationId xmlns:a16="http://schemas.microsoft.com/office/drawing/2014/main" id="{2518A922-19A0-4FAE-85B9-574ED16B16C3}"/>
              </a:ext>
            </a:extLst>
          </p:cNvPr>
          <p:cNvSpPr>
            <a:spLocks/>
          </p:cNvSpPr>
          <p:nvPr/>
        </p:nvSpPr>
        <p:spPr bwMode="auto">
          <a:xfrm flipH="1">
            <a:off x="8885915" y="1440296"/>
            <a:ext cx="169520" cy="176571"/>
          </a:xfrm>
          <a:custGeom>
            <a:avLst/>
            <a:gdLst/>
            <a:ahLst/>
            <a:cxnLst>
              <a:cxn ang="0">
                <a:pos x="0" y="0"/>
              </a:cxn>
              <a:cxn ang="0">
                <a:pos x="95" y="0"/>
              </a:cxn>
              <a:cxn ang="0">
                <a:pos x="80" y="15"/>
              </a:cxn>
              <a:cxn ang="0">
                <a:pos x="14" y="15"/>
              </a:cxn>
              <a:cxn ang="0">
                <a:pos x="14" y="81"/>
              </a:cxn>
              <a:cxn ang="0">
                <a:pos x="0" y="95"/>
              </a:cxn>
              <a:cxn ang="0">
                <a:pos x="0" y="0"/>
              </a:cxn>
            </a:cxnLst>
            <a:rect l="0" t="0" r="r" b="b"/>
            <a:pathLst>
              <a:path w="95" h="95">
                <a:moveTo>
                  <a:pt x="0" y="0"/>
                </a:moveTo>
                <a:lnTo>
                  <a:pt x="95" y="0"/>
                </a:lnTo>
                <a:lnTo>
                  <a:pt x="80" y="15"/>
                </a:lnTo>
                <a:lnTo>
                  <a:pt x="14" y="15"/>
                </a:lnTo>
                <a:lnTo>
                  <a:pt x="14" y="81"/>
                </a:lnTo>
                <a:lnTo>
                  <a:pt x="0" y="95"/>
                </a:lnTo>
                <a:lnTo>
                  <a:pt x="0" y="0"/>
                </a:lnTo>
                <a:close/>
              </a:path>
            </a:pathLst>
          </a:custGeom>
          <a:solidFill>
            <a:srgbClr val="C7000B"/>
          </a:solidFill>
          <a:ln w="9525">
            <a:noFill/>
            <a:round/>
            <a:headEnd/>
            <a:tailEnd/>
          </a:ln>
        </p:spPr>
        <p:txBody>
          <a:bodyPr vert="horz" wrap="square" lIns="91434" tIns="45717" rIns="91434" bIns="45717" numCol="1" anchor="t" anchorCtr="0" compatLnSpc="1">
            <a:prstTxWarp prst="textNoShape">
              <a:avLst/>
            </a:prstTxWarp>
          </a:bodyPr>
          <a:lstStyle/>
          <a:p>
            <a:pPr marL="0" marR="0" lvl="0" indent="0" defTabSz="870979" eaLnBrk="1" fontAlgn="ctr" latinLnBrk="0" hangingPunct="1">
              <a:lnSpc>
                <a:spcPct val="100000"/>
              </a:lnSpc>
              <a:spcBef>
                <a:spcPts val="0"/>
              </a:spcBef>
              <a:spcAft>
                <a:spcPts val="0"/>
              </a:spcAft>
              <a:buClrTx/>
              <a:buSzTx/>
              <a:buFontTx/>
              <a:buNone/>
              <a:tabLst/>
              <a:defRPr/>
            </a:pPr>
            <a:endParaRPr kumimoji="0" lang="en-US" altLang="zh-CN" sz="2700" b="0" i="0" u="none" strike="noStrike" kern="0" cap="none" spc="0" normalizeH="0" baseline="0" noProof="0" dirty="0">
              <a:ln>
                <a:noFill/>
              </a:ln>
              <a:solidFill>
                <a:srgbClr val="1D1D1A"/>
              </a:solidFill>
              <a:effectLst/>
              <a:uLnTx/>
              <a:uFillTx/>
            </a:endParaRPr>
          </a:p>
        </p:txBody>
      </p:sp>
      <p:sp>
        <p:nvSpPr>
          <p:cNvPr id="67" name="Freeform 9">
            <a:extLst>
              <a:ext uri="{FF2B5EF4-FFF2-40B4-BE49-F238E27FC236}">
                <a16:creationId xmlns:a16="http://schemas.microsoft.com/office/drawing/2014/main" id="{C5AEAE60-C158-49FF-97E6-2C72DCA7D01B}"/>
              </a:ext>
            </a:extLst>
          </p:cNvPr>
          <p:cNvSpPr>
            <a:spLocks/>
          </p:cNvSpPr>
          <p:nvPr/>
        </p:nvSpPr>
        <p:spPr bwMode="auto">
          <a:xfrm>
            <a:off x="2997418" y="1440296"/>
            <a:ext cx="169520" cy="176571"/>
          </a:xfrm>
          <a:custGeom>
            <a:avLst/>
            <a:gdLst/>
            <a:ahLst/>
            <a:cxnLst>
              <a:cxn ang="0">
                <a:pos x="0" y="0"/>
              </a:cxn>
              <a:cxn ang="0">
                <a:pos x="95" y="0"/>
              </a:cxn>
              <a:cxn ang="0">
                <a:pos x="80" y="15"/>
              </a:cxn>
              <a:cxn ang="0">
                <a:pos x="14" y="15"/>
              </a:cxn>
              <a:cxn ang="0">
                <a:pos x="14" y="81"/>
              </a:cxn>
              <a:cxn ang="0">
                <a:pos x="0" y="95"/>
              </a:cxn>
              <a:cxn ang="0">
                <a:pos x="0" y="0"/>
              </a:cxn>
            </a:cxnLst>
            <a:rect l="0" t="0" r="r" b="b"/>
            <a:pathLst>
              <a:path w="95" h="95">
                <a:moveTo>
                  <a:pt x="0" y="0"/>
                </a:moveTo>
                <a:lnTo>
                  <a:pt x="95" y="0"/>
                </a:lnTo>
                <a:lnTo>
                  <a:pt x="80" y="15"/>
                </a:lnTo>
                <a:lnTo>
                  <a:pt x="14" y="15"/>
                </a:lnTo>
                <a:lnTo>
                  <a:pt x="14" y="81"/>
                </a:lnTo>
                <a:lnTo>
                  <a:pt x="0" y="95"/>
                </a:lnTo>
                <a:lnTo>
                  <a:pt x="0" y="0"/>
                </a:lnTo>
                <a:close/>
              </a:path>
            </a:pathLst>
          </a:custGeom>
          <a:solidFill>
            <a:srgbClr val="C7000B"/>
          </a:solidFill>
          <a:ln w="9525">
            <a:noFill/>
            <a:round/>
            <a:headEnd/>
            <a:tailEnd/>
          </a:ln>
        </p:spPr>
        <p:txBody>
          <a:bodyPr vert="horz" wrap="square" lIns="91434" tIns="45717" rIns="91434" bIns="45717" numCol="1" anchor="t" anchorCtr="0" compatLnSpc="1">
            <a:prstTxWarp prst="textNoShape">
              <a:avLst/>
            </a:prstTxWarp>
          </a:bodyPr>
          <a:lstStyle/>
          <a:p>
            <a:pPr marL="0" marR="0" lvl="0" indent="0" defTabSz="870979" eaLnBrk="1" fontAlgn="ctr" latinLnBrk="0" hangingPunct="1">
              <a:lnSpc>
                <a:spcPct val="100000"/>
              </a:lnSpc>
              <a:spcBef>
                <a:spcPts val="0"/>
              </a:spcBef>
              <a:spcAft>
                <a:spcPts val="0"/>
              </a:spcAft>
              <a:buClrTx/>
              <a:buSzTx/>
              <a:buFontTx/>
              <a:buNone/>
              <a:tabLst/>
              <a:defRPr/>
            </a:pPr>
            <a:endParaRPr kumimoji="0" lang="en-US" altLang="zh-CN" sz="2700" b="0" i="0" u="none" strike="noStrike" kern="0" cap="none" spc="0" normalizeH="0" baseline="0" noProof="0" dirty="0">
              <a:ln>
                <a:noFill/>
              </a:ln>
              <a:solidFill>
                <a:srgbClr val="1D1D1A"/>
              </a:solidFill>
              <a:effectLst/>
              <a:uLnTx/>
              <a:uFillTx/>
            </a:endParaRPr>
          </a:p>
        </p:txBody>
      </p:sp>
      <p:sp>
        <p:nvSpPr>
          <p:cNvPr id="122" name="文本框 226">
            <a:extLst>
              <a:ext uri="{FF2B5EF4-FFF2-40B4-BE49-F238E27FC236}">
                <a16:creationId xmlns:a16="http://schemas.microsoft.com/office/drawing/2014/main" id="{CFF75FBD-ACAC-49CC-AA4B-797A457EEA3F}"/>
              </a:ext>
            </a:extLst>
          </p:cNvPr>
          <p:cNvSpPr txBox="1"/>
          <p:nvPr/>
        </p:nvSpPr>
        <p:spPr>
          <a:xfrm>
            <a:off x="3142324" y="1556916"/>
            <a:ext cx="5743590" cy="2794580"/>
          </a:xfrm>
          <a:prstGeom prst="roundRect">
            <a:avLst>
              <a:gd name="adj" fmla="val 0"/>
            </a:avLst>
          </a:prstGeom>
          <a:gradFill>
            <a:gsLst>
              <a:gs pos="100000">
                <a:srgbClr val="FFFFFF">
                  <a:lumMod val="95000"/>
                  <a:alpha val="0"/>
                </a:srgbClr>
              </a:gs>
              <a:gs pos="33000">
                <a:srgbClr val="FFFFFF">
                  <a:lumMod val="95000"/>
                </a:srgbClr>
              </a:gs>
            </a:gsLst>
            <a:lin ang="5400000" scaled="0"/>
          </a:gradFill>
          <a:ln w="6350" cap="flat" cmpd="sng" algn="ctr">
            <a:noFill/>
            <a:prstDash val="solid"/>
            <a:miter lim="800000"/>
          </a:ln>
          <a:effectLst/>
        </p:spPr>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defTabSz="914477">
              <a:lnSpc>
                <a:spcPct val="120000"/>
              </a:lnSpc>
              <a:defRPr kumimoji="1" sz="1200">
                <a:solidFill>
                  <a:srgbClr val="FFFFFF"/>
                </a:solidFill>
                <a:latin typeface="微软雅黑" panose="020B0503020204020204" pitchFamily="34" charset="-122"/>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pPr marL="0" marR="0" lvl="0" indent="0" defTabSz="914477" eaLnBrk="1" fontAlgn="auto" latinLnBrk="0" hangingPunct="1">
              <a:lnSpc>
                <a:spcPct val="120000"/>
              </a:lnSpc>
              <a:spcBef>
                <a:spcPts val="0"/>
              </a:spcBef>
              <a:spcAft>
                <a:spcPts val="0"/>
              </a:spcAft>
              <a:buClrTx/>
              <a:buSzTx/>
              <a:buFontTx/>
              <a:buNone/>
              <a:tabLst/>
              <a:defRPr/>
            </a:pPr>
            <a:endParaRPr kumimoji="1" lang="en-US" sz="1200" b="0" i="0" u="none" strike="noStrike" kern="0" cap="none" spc="0" normalizeH="0" baseline="0" noProof="0" dirty="0">
              <a:ln>
                <a:noFill/>
              </a:ln>
              <a:solidFill>
                <a:srgbClr val="FFFFFF"/>
              </a:solidFill>
              <a:effectLst/>
              <a:uLnTx/>
              <a:uFillTx/>
              <a:latin typeface="微软雅黑" panose="020B0503020204020204" pitchFamily="34" charset="-122"/>
              <a:ea typeface="微软雅黑"/>
              <a:cs typeface="+mn-cs"/>
              <a:sym typeface="Huawei Sans" panose="020C0503030203020204" pitchFamily="34" charset="0"/>
            </a:endParaRPr>
          </a:p>
        </p:txBody>
      </p:sp>
      <p:sp>
        <p:nvSpPr>
          <p:cNvPr id="20" name="TextBox 21">
            <a:extLst>
              <a:ext uri="{FF2B5EF4-FFF2-40B4-BE49-F238E27FC236}">
                <a16:creationId xmlns:a16="http://schemas.microsoft.com/office/drawing/2014/main" id="{0774238C-FD33-46E4-A074-B10600B76B22}"/>
              </a:ext>
            </a:extLst>
          </p:cNvPr>
          <p:cNvSpPr txBox="1">
            <a:spLocks noChangeArrowheads="1"/>
          </p:cNvSpPr>
          <p:nvPr/>
        </p:nvSpPr>
        <p:spPr bwMode="auto">
          <a:xfrm>
            <a:off x="572664" y="1982852"/>
            <a:ext cx="2318371" cy="38224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a:solidFill>
                  <a:schemeClr val="tx1"/>
                </a:solidFill>
                <a:latin typeface="Arial" panose="020B0604020202090204" pitchFamily="34" charset="0"/>
                <a:ea typeface="SimSun" pitchFamily="2" charset="-122"/>
              </a:defRPr>
            </a:lvl1pPr>
            <a:lvl2pPr marL="742950" indent="-285750">
              <a:defRPr>
                <a:solidFill>
                  <a:schemeClr val="tx1"/>
                </a:solidFill>
                <a:latin typeface="Arial" panose="020B0604020202090204" pitchFamily="34" charset="0"/>
                <a:ea typeface="SimSun" pitchFamily="2" charset="-122"/>
              </a:defRPr>
            </a:lvl2pPr>
            <a:lvl3pPr marL="1143000" indent="-228600">
              <a:defRPr>
                <a:solidFill>
                  <a:schemeClr val="tx1"/>
                </a:solidFill>
                <a:latin typeface="Arial" panose="020B0604020202090204" pitchFamily="34" charset="0"/>
                <a:ea typeface="SimSun" pitchFamily="2" charset="-122"/>
              </a:defRPr>
            </a:lvl3pPr>
            <a:lvl4pPr marL="1600200" indent="-228600">
              <a:defRPr>
                <a:solidFill>
                  <a:schemeClr val="tx1"/>
                </a:solidFill>
                <a:latin typeface="Arial" panose="020B0604020202090204" pitchFamily="34" charset="0"/>
                <a:ea typeface="SimSun" pitchFamily="2" charset="-122"/>
              </a:defRPr>
            </a:lvl4pPr>
            <a:lvl5pPr marL="2057400" indent="-228600">
              <a:defRPr>
                <a:solidFill>
                  <a:schemeClr val="tx1"/>
                </a:solidFill>
                <a:latin typeface="Arial" panose="020B0604020202090204" pitchFamily="34" charset="0"/>
                <a:ea typeface="SimSun" pitchFamily="2"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SimSun" pitchFamily="2" charset="-122"/>
              </a:defRPr>
            </a:lvl9pPr>
          </a:lstStyle>
          <a:p>
            <a:pPr marL="171433" indent="-171433" algn="l">
              <a:lnSpc>
                <a:spcPct val="150000"/>
              </a:lnSpc>
              <a:spcBef>
                <a:spcPts val="800"/>
              </a:spcBef>
              <a:buClr>
                <a:srgbClr val="FF0000"/>
              </a:buClr>
              <a:buFont typeface="Arial" panose="020B0604020202090204" pitchFamily="34" charset="0"/>
              <a:buChar char="•"/>
              <a:defRPr/>
            </a:pPr>
            <a:r>
              <a:rPr lang="zh-CN" altLang="en-US" sz="1100" b="1" dirty="0">
                <a:latin typeface="微软雅黑" panose="020B0503020204020204" pitchFamily="34" charset="-122"/>
                <a:ea typeface="微软雅黑" panose="020B0503020204020204" pitchFamily="34" charset="-122"/>
              </a:rPr>
              <a:t>国产替代，自主可控</a:t>
            </a:r>
            <a:r>
              <a:rPr lang="zh-CN" altLang="en-US" sz="1100" dirty="0">
                <a:latin typeface="微软雅黑" panose="020B0503020204020204" pitchFamily="34" charset="-122"/>
                <a:ea typeface="微软雅黑" panose="020B0503020204020204" pitchFamily="34" charset="-122"/>
              </a:rPr>
              <a:t>：在技术发展过程中，客户希望找到一款自主可控的国产数据库逐步替代国外闭源数据库系统；</a:t>
            </a:r>
            <a:endParaRPr lang="en-US" altLang="zh-CN" sz="1100" dirty="0">
              <a:latin typeface="微软雅黑" panose="020B0503020204020204" pitchFamily="34" charset="-122"/>
              <a:ea typeface="微软雅黑" panose="020B0503020204020204" pitchFamily="34" charset="-122"/>
            </a:endParaRPr>
          </a:p>
          <a:p>
            <a:pPr marL="171433" indent="-171433" algn="l">
              <a:lnSpc>
                <a:spcPct val="150000"/>
              </a:lnSpc>
              <a:spcBef>
                <a:spcPts val="800"/>
              </a:spcBef>
              <a:buClr>
                <a:srgbClr val="FF0000"/>
              </a:buClr>
              <a:buFont typeface="Arial" panose="020B0604020202090204" pitchFamily="34" charset="0"/>
              <a:buChar char="•"/>
              <a:defRPr/>
            </a:pPr>
            <a:r>
              <a:rPr lang="zh-CN" altLang="en-US" sz="1100" b="1" dirty="0">
                <a:latin typeface="微软雅黑" panose="020B0503020204020204" pitchFamily="34" charset="-122"/>
                <a:ea typeface="微软雅黑" panose="020B0503020204020204" pitchFamily="34" charset="-122"/>
              </a:rPr>
              <a:t>平稳高效，易于替换</a:t>
            </a:r>
            <a:r>
              <a:rPr lang="zh-CN" altLang="en-US" sz="1100" dirty="0">
                <a:latin typeface="微软雅黑" panose="020B0503020204020204" pitchFamily="34" charset="-122"/>
                <a:ea typeface="微软雅黑" panose="020B0503020204020204" pitchFamily="34" charset="-122"/>
              </a:rPr>
              <a:t>：客户期望性能卓越，和国外商业数据库可以对标，同时针对原有系统的替换要求兼容快捷，数据库需要架构简单、支持混合负载。</a:t>
            </a:r>
          </a:p>
          <a:p>
            <a:pPr marL="171433" indent="-171433" algn="l">
              <a:lnSpc>
                <a:spcPct val="150000"/>
              </a:lnSpc>
              <a:spcBef>
                <a:spcPts val="800"/>
              </a:spcBef>
              <a:buClr>
                <a:srgbClr val="FF0000"/>
              </a:buClr>
              <a:buFont typeface="Arial" panose="020B0604020202090204" pitchFamily="34" charset="0"/>
              <a:buChar char="•"/>
              <a:defRPr/>
            </a:pPr>
            <a:r>
              <a:rPr lang="zh-CN" altLang="en-US" sz="1100" b="1" dirty="0">
                <a:latin typeface="微软雅黑" panose="020B0503020204020204" pitchFamily="34" charset="-122"/>
                <a:ea typeface="微软雅黑" panose="020B0503020204020204" pitchFamily="34" charset="-122"/>
              </a:rPr>
              <a:t>支持有力，运维高效</a:t>
            </a:r>
            <a:r>
              <a:rPr lang="zh-CN" altLang="en-US" sz="1100" dirty="0">
                <a:latin typeface="微软雅黑" panose="020B0503020204020204" pitchFamily="34" charset="-122"/>
                <a:ea typeface="微软雅黑" panose="020B0503020204020204" pitchFamily="34" charset="-122"/>
              </a:rPr>
              <a:t>：客户期望厂商能够有强大的支持力度，内核迭代速度快，</a:t>
            </a:r>
            <a:r>
              <a:rPr lang="en-US" altLang="zh-CN" sz="1100" dirty="0">
                <a:latin typeface="微软雅黑" panose="020B0503020204020204" pitchFamily="34" charset="-122"/>
                <a:ea typeface="微软雅黑" panose="020B0503020204020204" pitchFamily="34" charset="-122"/>
              </a:rPr>
              <a:t>BUG</a:t>
            </a:r>
            <a:r>
              <a:rPr lang="zh-CN" altLang="en-US" sz="1100" dirty="0">
                <a:latin typeface="微软雅黑" panose="020B0503020204020204" pitchFamily="34" charset="-122"/>
                <a:ea typeface="微软雅黑" panose="020B0503020204020204" pitchFamily="34" charset="-122"/>
              </a:rPr>
              <a:t>修复及时；同时，在运维服务上要满足金融级业务需求。</a:t>
            </a:r>
          </a:p>
        </p:txBody>
      </p:sp>
      <p:sp>
        <p:nvSpPr>
          <p:cNvPr id="23" name="矩形 22">
            <a:extLst>
              <a:ext uri="{FF2B5EF4-FFF2-40B4-BE49-F238E27FC236}">
                <a16:creationId xmlns:a16="http://schemas.microsoft.com/office/drawing/2014/main" id="{B55AFF0F-D29D-457B-B726-7CD15816EB87}"/>
              </a:ext>
            </a:extLst>
          </p:cNvPr>
          <p:cNvSpPr/>
          <p:nvPr/>
        </p:nvSpPr>
        <p:spPr bwMode="auto">
          <a:xfrm>
            <a:off x="5210351" y="1594496"/>
            <a:ext cx="1804391" cy="306519"/>
          </a:xfrm>
          <a:prstGeom prst="rect">
            <a:avLst/>
          </a:prstGeom>
          <a:gradFill flip="none" rotWithShape="1">
            <a:gsLst>
              <a:gs pos="40000">
                <a:srgbClr val="666666">
                  <a:lumMod val="60000"/>
                  <a:lumOff val="40000"/>
                  <a:alpha val="0"/>
                </a:srgbClr>
              </a:gs>
              <a:gs pos="95000">
                <a:srgbClr val="666666">
                  <a:lumMod val="60000"/>
                  <a:lumOff val="40000"/>
                  <a:alpha val="20000"/>
                </a:srgbClr>
              </a:gs>
            </a:gsLst>
            <a:path path="shape">
              <a:fillToRect l="50000" t="50000" r="50000" b="50000"/>
            </a:path>
            <a:tileRect/>
          </a:gradFill>
          <a:ln w="9525" cap="flat" cmpd="sng" algn="ctr">
            <a:gradFill flip="none" rotWithShape="1">
              <a:gsLst>
                <a:gs pos="50000">
                  <a:srgbClr val="FFFFFF">
                    <a:alpha val="10000"/>
                  </a:srgbClr>
                </a:gs>
                <a:gs pos="90000">
                  <a:srgbClr val="666666">
                    <a:lumMod val="60000"/>
                    <a:lumOff val="40000"/>
                    <a:alpha val="0"/>
                  </a:srgbClr>
                </a:gs>
                <a:gs pos="10000">
                  <a:srgbClr val="666666">
                    <a:lumMod val="60000"/>
                    <a:lumOff val="40000"/>
                    <a:alpha val="0"/>
                  </a:srgbClr>
                </a:gs>
                <a:gs pos="0">
                  <a:srgbClr val="666666">
                    <a:lumMod val="60000"/>
                    <a:lumOff val="40000"/>
                    <a:alpha val="80000"/>
                  </a:srgbClr>
                </a:gs>
                <a:gs pos="100000">
                  <a:srgbClr val="666666">
                    <a:lumMod val="60000"/>
                    <a:lumOff val="40000"/>
                    <a:alpha val="80000"/>
                  </a:srgbClr>
                </a:gs>
              </a:gsLst>
              <a:lin ang="0" scaled="0"/>
              <a:tileRect/>
            </a:gradFill>
            <a:prstDash val="solid"/>
            <a:miter lim="800000"/>
            <a:headEnd type="none" w="med" len="med"/>
            <a:tailEnd type="none" w="med" len="med"/>
          </a:ln>
          <a:effectLst/>
        </p:spPr>
        <p:txBody>
          <a:bodyPr wrap="none" anchor="ctr" anchorCtr="1"/>
          <a:lstStyle/>
          <a:p>
            <a:pPr algn="ctr"/>
            <a:r>
              <a:rPr lang="zh-CN" altLang="en-US" b="1" dirty="0">
                <a:solidFill>
                  <a:srgbClr val="C7000B"/>
                </a:solidFill>
                <a:latin typeface="微软雅黑" panose="020B0503020204020204" pitchFamily="34" charset="-122"/>
              </a:rPr>
              <a:t>方案架构</a:t>
            </a:r>
          </a:p>
        </p:txBody>
      </p:sp>
      <p:pic>
        <p:nvPicPr>
          <p:cNvPr id="2" name="图片 1">
            <a:extLst>
              <a:ext uri="{FF2B5EF4-FFF2-40B4-BE49-F238E27FC236}">
                <a16:creationId xmlns:a16="http://schemas.microsoft.com/office/drawing/2014/main" id="{488318C9-3AE2-40E3-ACAE-AD27159B9595}"/>
              </a:ext>
            </a:extLst>
          </p:cNvPr>
          <p:cNvPicPr>
            <a:picLocks noChangeAspect="1"/>
          </p:cNvPicPr>
          <p:nvPr/>
        </p:nvPicPr>
        <p:blipFill>
          <a:blip r:embed="rId3"/>
          <a:stretch>
            <a:fillRect/>
          </a:stretch>
        </p:blipFill>
        <p:spPr>
          <a:xfrm>
            <a:off x="3582522" y="2553046"/>
            <a:ext cx="4887808" cy="2538146"/>
          </a:xfrm>
          <a:prstGeom prst="rect">
            <a:avLst/>
          </a:prstGeom>
        </p:spPr>
      </p:pic>
      <p:sp>
        <p:nvSpPr>
          <p:cNvPr id="3" name="文本框 2">
            <a:extLst>
              <a:ext uri="{FF2B5EF4-FFF2-40B4-BE49-F238E27FC236}">
                <a16:creationId xmlns:a16="http://schemas.microsoft.com/office/drawing/2014/main" id="{E9F7E69A-4E76-404F-B96B-C5C497464E35}"/>
              </a:ext>
            </a:extLst>
          </p:cNvPr>
          <p:cNvSpPr txBox="1"/>
          <p:nvPr/>
        </p:nvSpPr>
        <p:spPr>
          <a:xfrm>
            <a:off x="772481" y="1027075"/>
            <a:ext cx="10742613" cy="246221"/>
          </a:xfrm>
          <a:prstGeom prst="rect">
            <a:avLst/>
          </a:prstGeom>
          <a:noFill/>
        </p:spPr>
        <p:txBody>
          <a:bodyPr wrap="square" lIns="0" tIns="0" rIns="0" bIns="0" rtlCol="0">
            <a:spAutoFit/>
          </a:bodyPr>
          <a:lstStyle/>
          <a:p>
            <a:r>
              <a:rPr kumimoji="1" lang="zh-CN" altLang="en-US" sz="1600" dirty="0">
                <a:solidFill>
                  <a:srgbClr val="000000"/>
                </a:solidFill>
                <a:latin typeface="Microsoft YaHei" panose="020B0503020204020204" pitchFamily="34" charset="-122"/>
                <a:ea typeface="Microsoft YaHei" panose="020B0503020204020204" pitchFamily="34" charset="-122"/>
              </a:rPr>
              <a:t>一句话案例背景：（例：</a:t>
            </a:r>
            <a:r>
              <a:rPr lang="en-US" altLang="zh-CN" sz="1600" dirty="0"/>
              <a:t>2021</a:t>
            </a:r>
            <a:r>
              <a:rPr lang="zh-CN" altLang="en-US" sz="1600" dirty="0"/>
              <a:t>年起</a:t>
            </a:r>
            <a:r>
              <a:rPr lang="en-US" altLang="zh-CN" sz="1600" dirty="0"/>
              <a:t>xx</a:t>
            </a:r>
            <a:r>
              <a:rPr lang="zh-CN" altLang="en-US" sz="1600" dirty="0"/>
              <a:t>银行全面启动数字化转型，探索应用自主创 新基础软硬件在业务系统的解决方案</a:t>
            </a:r>
            <a:r>
              <a:rPr kumimoji="1" lang="zh-CN" altLang="en-US" sz="1600" dirty="0">
                <a:solidFill>
                  <a:srgbClr val="000000"/>
                </a:solidFill>
                <a:latin typeface="Microsoft YaHei" panose="020B0503020204020204" pitchFamily="34" charset="-122"/>
                <a:ea typeface="Microsoft YaHei" panose="020B0503020204020204" pitchFamily="34" charset="-122"/>
              </a:rPr>
              <a:t>）</a:t>
            </a:r>
          </a:p>
        </p:txBody>
      </p:sp>
    </p:spTree>
    <p:extLst>
      <p:ext uri="{BB962C8B-B14F-4D97-AF65-F5344CB8AC3E}">
        <p14:creationId xmlns:p14="http://schemas.microsoft.com/office/powerpoint/2010/main" val="1554359297"/>
      </p:ext>
    </p:extLst>
  </p:cSld>
  <p:clrMapOvr>
    <a:masterClrMapping/>
  </p:clrMapOvr>
</p:sld>
</file>

<file path=ppt/theme/theme1.xml><?xml version="1.0" encoding="utf-8"?>
<a:theme xmlns:a="http://schemas.openxmlformats.org/drawingml/2006/main" name="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91E8AC51-71E2-47EB-A98B-31EFD4425DE1}"/>
    </a:ext>
  </a:extLst>
</a:theme>
</file>

<file path=ppt/theme/theme2.xml><?xml version="1.0" encoding="utf-8"?>
<a:theme xmlns:a="http://schemas.openxmlformats.org/drawingml/2006/main" name="1_目录页">
  <a:themeElements>
    <a:clrScheme name="HuaWei colour 3">
      <a:dk1>
        <a:srgbClr val="1D1D1A"/>
      </a:dk1>
      <a:lt1>
        <a:srgbClr val="666666"/>
      </a:lt1>
      <a:dk2>
        <a:srgbClr val="FFFFFF"/>
      </a:dk2>
      <a:lt2>
        <a:srgbClr val="DDDDDD"/>
      </a:lt2>
      <a:accent1>
        <a:srgbClr val="E9002F"/>
      </a:accent1>
      <a:accent2>
        <a:srgbClr val="7F0000"/>
      </a:accent2>
      <a:accent3>
        <a:srgbClr val="ED6D00"/>
      </a:accent3>
      <a:accent4>
        <a:srgbClr val="FCC800"/>
      </a:accent4>
      <a:accent5>
        <a:srgbClr val="61B230"/>
      </a:accent5>
      <a:accent6>
        <a:srgbClr val="30B5C5"/>
      </a:accent6>
      <a:hlink>
        <a:srgbClr val="C7000B"/>
      </a:hlink>
      <a:folHlink>
        <a:srgbClr val="66666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square" lIns="0" tIns="0" rIns="0" bIns="0" rtlCol="0">
        <a:spAutoFit/>
      </a:bodyPr>
      <a:lstStyle>
        <a:defPPr algn="l">
          <a:defRPr kumimoji="1" sz="2200" dirty="0" smtClean="0">
            <a:solidFill>
              <a:srgbClr val="000000"/>
            </a:solidFill>
            <a:latin typeface="Microsoft YaHei" panose="020B0503020204020204" pitchFamily="34" charset="-122"/>
            <a:ea typeface="Microsoft YaHei" panose="020B0503020204020204" pitchFamily="34" charset="-122"/>
          </a:defRPr>
        </a:defPPr>
      </a:lstStyle>
    </a:txDef>
  </a:objectDefaults>
  <a:extraClrSchemeLst/>
  <a:extLst>
    <a:ext uri="{05A4C25C-085E-4340-85A3-A5531E510DB2}">
      <thm15:themeFamily xmlns:thm15="http://schemas.microsoft.com/office/thememl/2012/main" name="PPT 模板" id="{9BBB633E-5E45-41C7-B61B-A7FDDADD335C}" vid="{91E8AC51-71E2-47EB-A98B-31EFD4425DE1}"/>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1047</TotalTime>
  <Words>273</Words>
  <Application>Microsoft Office PowerPoint</Application>
  <PresentationFormat>宽屏</PresentationFormat>
  <Paragraphs>35</Paragraphs>
  <Slides>2</Slides>
  <Notes>2</Notes>
  <HiddenSlides>0</HiddenSlides>
  <MMClips>0</MMClips>
  <ScaleCrop>false</ScaleCrop>
  <HeadingPairs>
    <vt:vector size="6" baseType="variant">
      <vt:variant>
        <vt:lpstr>已用的字体</vt:lpstr>
      </vt:variant>
      <vt:variant>
        <vt:i4>10</vt:i4>
      </vt:variant>
      <vt:variant>
        <vt:lpstr>主题</vt:lpstr>
      </vt:variant>
      <vt:variant>
        <vt:i4>2</vt:i4>
      </vt:variant>
      <vt:variant>
        <vt:lpstr>幻灯片标题</vt:lpstr>
      </vt:variant>
      <vt:variant>
        <vt:i4>2</vt:i4>
      </vt:variant>
    </vt:vector>
  </HeadingPairs>
  <TitlesOfParts>
    <vt:vector size="14" baseType="lpstr">
      <vt:lpstr>Huawei Sans</vt:lpstr>
      <vt:lpstr>等线</vt:lpstr>
      <vt:lpstr>等线 Light</vt:lpstr>
      <vt:lpstr>宋体</vt:lpstr>
      <vt:lpstr>微软雅黑</vt:lpstr>
      <vt:lpstr>微软雅黑</vt:lpstr>
      <vt:lpstr>Arial</vt:lpstr>
      <vt:lpstr>Calibri</vt:lpstr>
      <vt:lpstr>Calibri Light</vt:lpstr>
      <vt:lpstr>Times New Roman</vt:lpstr>
      <vt:lpstr>目录页</vt:lpstr>
      <vt:lpstr>1_目录页</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Wenqi(Winky)</dc:creator>
  <cp:lastModifiedBy>Meixiangru(Neo)</cp:lastModifiedBy>
  <cp:revision>52</cp:revision>
  <dcterms:created xsi:type="dcterms:W3CDTF">2023-02-03T02:04:54Z</dcterms:created>
  <dcterms:modified xsi:type="dcterms:W3CDTF">2024-06-05T03:56:50Z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2015_ms_pID_725343">
    <vt:lpwstr>(3)wTENvruX9TGb2FEuERtxgx0v1yyuDLoUctn5RRNVWeDRq6Mo3RlUXYFsp6UVaeg1BwgfWhMa
kBLbnhojl/MVZSF6Nkq0j2bQIHgpAjxvM/yjlAUPQAVFznioqmAE0A+f/qvrv42R6LXkY2z5
USjOsvZmyCmjBjgXHLHkpZnVAwtnyyaTe8VFQGePxZ1UzKF7bC+NoqCTWIic7Sf88FhUS/Rm
lRER5kpb4DbtyI3ov/</vt:lpwstr>
  </property>
  <property fmtid="{D5CDD505-2E9C-101B-9397-08002B2CF9AE}" pid="3" name="_2015_ms_pID_7253431">
    <vt:lpwstr>LKCZKs0mWmCs5GivhCprSXvyUXI+QhYlkaBkXWRg6GsSXgRAhI7cdN
7vTEZMQWdWT0HNPVBVzYb0GWeYyJjOyfJXYsN1gt5Z0+/sIlw/cHWE+3psdZX5NIY96Qvgpk
dsc0lL+rurIr1brqu//S0KyJ7JB1lcEYTN63hFuWRCR+N8144Tk1vz34xyy9+SEeJg4vSX42
nI6HGn9PnxaAir2ME+dll2zErDRvGuyTLvqj</vt:lpwstr>
  </property>
  <property fmtid="{D5CDD505-2E9C-101B-9397-08002B2CF9AE}" pid="4" name="_2015_ms_pID_7253432">
    <vt:lpwstr>GCIyGo0ci979h05qVMpwz/g=</vt:lpwstr>
  </property>
  <property fmtid="{D5CDD505-2E9C-101B-9397-08002B2CF9AE}" pid="5" name="_readonly">
    <vt:lpwstr/>
  </property>
  <property fmtid="{D5CDD505-2E9C-101B-9397-08002B2CF9AE}" pid="6" name="_change">
    <vt:lpwstr/>
  </property>
  <property fmtid="{D5CDD505-2E9C-101B-9397-08002B2CF9AE}" pid="7" name="_full-control">
    <vt:lpwstr/>
  </property>
  <property fmtid="{D5CDD505-2E9C-101B-9397-08002B2CF9AE}" pid="8" name="sflag">
    <vt:lpwstr>1678896464</vt:lpwstr>
  </property>
</Properties>
</file>