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sldIdLst>
    <p:sldId id="261" r:id="rId2"/>
    <p:sldId id="262" r:id="rId3"/>
    <p:sldId id="263" r:id="rId4"/>
    <p:sldId id="266" r:id="rId5"/>
    <p:sldId id="267" r:id="rId6"/>
    <p:sldId id="268" r:id="rId7"/>
    <p:sldId id="269" r:id="rId8"/>
    <p:sldId id="270" r:id="rId9"/>
    <p:sldId id="271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74EA"/>
    <a:srgbClr val="B4A3EE"/>
    <a:srgbClr val="B4A3EF"/>
    <a:srgbClr val="7D32EA"/>
    <a:srgbClr val="5A9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70" autoAdjust="0"/>
    <p:restoredTop sz="94660"/>
  </p:normalViewPr>
  <p:slideViewPr>
    <p:cSldViewPr snapToGrid="0">
      <p:cViewPr>
        <p:scale>
          <a:sx n="67" d="100"/>
          <a:sy n="67" d="100"/>
        </p:scale>
        <p:origin x="165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3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2DAE7-1433-4BF1-83FB-1D08D997CEC7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9F86C-26D7-4785-9FAC-20D1195F7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6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B5FE98B-01E8-5C4A-8850-CF2BBB32C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57AA57-9F11-C140-8D88-F4E44F37F3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815026"/>
            <a:ext cx="7643149" cy="1033503"/>
          </a:xfrm>
        </p:spPr>
        <p:txBody>
          <a:bodyPr anchor="b"/>
          <a:lstStyle>
            <a:lvl1pPr algn="l">
              <a:defRPr sz="6000">
                <a:latin typeface="FZLanTingHeiS-B-GB" panose="02000000000000000000" pitchFamily="2" charset="-122"/>
                <a:ea typeface="FZLanTingHeiS-B-GB" panose="02000000000000000000" pitchFamily="2" charset="-122"/>
              </a:defRPr>
            </a:lvl1pPr>
          </a:lstStyle>
          <a:p>
            <a:r>
              <a:rPr kumimoji="1" lang="zh-CN" altLang="en-US" dirty="0"/>
              <a:t>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C1B79A-FBE5-9048-A1A9-233753241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181591"/>
            <a:ext cx="9144000" cy="93899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28A98-322B-8D47-96B4-5E7270BB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BE8FC-6370-0141-9879-23116A10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E41F1-B444-0D44-8C28-92031075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7D947288-8279-A844-98D3-DD3D3830B898}"/>
              </a:ext>
            </a:extLst>
          </p:cNvPr>
          <p:cNvSpPr txBox="1">
            <a:spLocks/>
          </p:cNvSpPr>
          <p:nvPr userDrawn="1"/>
        </p:nvSpPr>
        <p:spPr>
          <a:xfrm>
            <a:off x="838200" y="5862053"/>
            <a:ext cx="914400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作者日期说明</a:t>
            </a:r>
          </a:p>
        </p:txBody>
      </p:sp>
    </p:spTree>
    <p:extLst>
      <p:ext uri="{BB962C8B-B14F-4D97-AF65-F5344CB8AC3E}">
        <p14:creationId xmlns:p14="http://schemas.microsoft.com/office/powerpoint/2010/main" val="194112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CA784-0A05-514C-A0FF-A017F2D4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02EB5-30F5-D448-8A19-E1B08E1A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22880-1D5F-7C42-BD06-F891CDD6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69339-8020-934E-9D4C-0A6A11CC5C8C}"/>
              </a:ext>
            </a:extLst>
          </p:cNvPr>
          <p:cNvSpPr txBox="1"/>
          <p:nvPr userDrawn="1"/>
        </p:nvSpPr>
        <p:spPr>
          <a:xfrm>
            <a:off x="5047475" y="3105834"/>
            <a:ext cx="2097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3600" b="0" i="0" kern="1200" dirty="0">
                <a:solidFill>
                  <a:schemeClr val="tx1"/>
                </a:solidFill>
                <a:effectLst/>
                <a:latin typeface="FZLanTingHeiS-B-GB" panose="02000000000000000000" pitchFamily="2" charset="-122"/>
                <a:ea typeface="FZLanTingHeiS-B-GB" panose="02000000000000000000" pitchFamily="2" charset="-122"/>
                <a:cs typeface="+mn-cs"/>
              </a:rPr>
              <a:t>Thanks</a:t>
            </a:r>
            <a:endParaRPr lang="zh-CN" altLang="en-US" sz="3600" b="0" i="0" kern="1200" dirty="0">
              <a:solidFill>
                <a:schemeClr val="tx1"/>
              </a:solidFill>
              <a:effectLst/>
              <a:latin typeface="FZLanTingHeiS-B-GB" panose="02000000000000000000" pitchFamily="2" charset="-122"/>
              <a:ea typeface="FZLanTingHeiS-B-GB" panose="020000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66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39576-5B5A-DD48-A597-1A073B6D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AFE51-C0A1-8046-8BB6-8CFBD57A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A6860-5DED-7D45-8E22-3E7D8AB3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4515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353F32A-4B3B-2C47-8C05-7BF20F8AB4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4DB21C-2091-6646-83E1-109BEA7C56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31" name="标题 1"/>
          <p:cNvSpPr>
            <a:spLocks noGrp="1"/>
          </p:cNvSpPr>
          <p:nvPr>
            <p:ph type="ctrTitle" hasCustomPrompt="1"/>
          </p:nvPr>
        </p:nvSpPr>
        <p:spPr>
          <a:xfrm>
            <a:off x="1531730" y="2708224"/>
            <a:ext cx="8160910" cy="821994"/>
          </a:xfrm>
          <a:prstGeom prst="rect">
            <a:avLst/>
          </a:prstGeom>
        </p:spPr>
        <p:txBody>
          <a:bodyPr anchor="ctr" anchorCtr="0"/>
          <a:lstStyle>
            <a:lvl1pPr algn="l">
              <a:defRPr sz="4400"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31730" y="3686034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单击此处添加演讲人</a:t>
            </a:r>
          </a:p>
        </p:txBody>
      </p:sp>
    </p:spTree>
    <p:extLst>
      <p:ext uri="{BB962C8B-B14F-4D97-AF65-F5344CB8AC3E}">
        <p14:creationId xmlns:p14="http://schemas.microsoft.com/office/powerpoint/2010/main" val="3112298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D034DABB-C21A-8A47-9C6D-C26946AB66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1000D98-6D57-604D-AAA7-0A27D1C8CB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31" name="Rectangle 13"/>
          <p:cNvSpPr/>
          <p:nvPr userDrawn="1"/>
        </p:nvSpPr>
        <p:spPr>
          <a:xfrm flipH="1">
            <a:off x="673633" y="623739"/>
            <a:ext cx="49343" cy="543600"/>
          </a:xfrm>
          <a:prstGeom prst="rect">
            <a:avLst/>
          </a:prstGeom>
          <a:solidFill>
            <a:srgbClr val="9A7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/>
          </a:p>
        </p:txBody>
      </p:sp>
      <p:sp>
        <p:nvSpPr>
          <p:cNvPr id="44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877253" y="665625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45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1513784" y="1765348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单击此处添加章节标题</a:t>
            </a:r>
            <a:endParaRPr lang="en-US" altLang="zh-CN" dirty="0"/>
          </a:p>
        </p:txBody>
      </p:sp>
      <p:sp>
        <p:nvSpPr>
          <p:cNvPr id="46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1513783" y="2798679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单击此处添加章节标题</a:t>
            </a:r>
            <a:endParaRPr lang="en-US" altLang="zh-CN"/>
          </a:p>
        </p:txBody>
      </p:sp>
      <p:sp>
        <p:nvSpPr>
          <p:cNvPr id="47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1513781" y="3849248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单击此处添加章节标题</a:t>
            </a:r>
            <a:endParaRPr lang="en-US" altLang="zh-CN"/>
          </a:p>
        </p:txBody>
      </p:sp>
      <p:sp>
        <p:nvSpPr>
          <p:cNvPr id="4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513781" y="4914127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单击此处添加章节标题</a:t>
            </a:r>
            <a:endParaRPr lang="en-US" altLang="zh-CN"/>
          </a:p>
        </p:txBody>
      </p:sp>
      <p:sp>
        <p:nvSpPr>
          <p:cNvPr id="14" name="圆角矩形 13"/>
          <p:cNvSpPr>
            <a:spLocks noChangeAspect="1"/>
          </p:cNvSpPr>
          <p:nvPr userDrawn="1"/>
        </p:nvSpPr>
        <p:spPr>
          <a:xfrm>
            <a:off x="517519" y="1699448"/>
            <a:ext cx="669600" cy="66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rgbClr val="9A74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15" name="圆角矩形 14"/>
          <p:cNvSpPr>
            <a:spLocks noChangeAspect="1"/>
          </p:cNvSpPr>
          <p:nvPr userDrawn="1"/>
        </p:nvSpPr>
        <p:spPr>
          <a:xfrm>
            <a:off x="517519" y="2747639"/>
            <a:ext cx="669600" cy="66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rgbClr val="9A74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16" name="圆角矩形 15"/>
          <p:cNvSpPr>
            <a:spLocks noChangeAspect="1"/>
          </p:cNvSpPr>
          <p:nvPr userDrawn="1"/>
        </p:nvSpPr>
        <p:spPr>
          <a:xfrm>
            <a:off x="517519" y="3795830"/>
            <a:ext cx="669600" cy="66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rgbClr val="9A74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17" name="圆角矩形 16"/>
          <p:cNvSpPr>
            <a:spLocks noChangeAspect="1"/>
          </p:cNvSpPr>
          <p:nvPr userDrawn="1"/>
        </p:nvSpPr>
        <p:spPr>
          <a:xfrm>
            <a:off x="517519" y="4844020"/>
            <a:ext cx="669600" cy="6696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rgbClr val="9A74E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148381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DCC77CE-4933-BE45-9CCB-1ABE8486A5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8D5C85-0269-7A41-A28C-D2743C020C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C4E2D52-327C-4E2C-873F-6617F8FE69E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73633" y="1813240"/>
            <a:ext cx="10283927" cy="385603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Rectangle 13"/>
          <p:cNvSpPr/>
          <p:nvPr userDrawn="1"/>
        </p:nvSpPr>
        <p:spPr>
          <a:xfrm flipH="1">
            <a:off x="673633" y="623739"/>
            <a:ext cx="49343" cy="543600"/>
          </a:xfrm>
          <a:prstGeom prst="rect">
            <a:avLst/>
          </a:prstGeom>
          <a:solidFill>
            <a:srgbClr val="9A7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>
              <a:solidFill>
                <a:srgbClr val="7D32EA"/>
              </a:solidFill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77253" y="665625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3200" b="1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986151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67796" y="3161234"/>
            <a:ext cx="7056407" cy="53553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ctr">
              <a:buNone/>
              <a:defRPr sz="3200" b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Thank you!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691128-CEBD-F642-8AF5-0EE566B46A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314" y="5570717"/>
            <a:ext cx="1560984" cy="1042098"/>
          </a:xfrm>
          <a:prstGeom prst="rect">
            <a:avLst/>
          </a:prstGeom>
        </p:spPr>
      </p:pic>
      <p:pic>
        <p:nvPicPr>
          <p:cNvPr id="4" name="Picture 2" descr="https://opengauss.org/img/wechat.jpg">
            <a:extLst>
              <a:ext uri="{FF2B5EF4-FFF2-40B4-BE49-F238E27FC236}">
                <a16:creationId xmlns:a16="http://schemas.microsoft.com/office/drawing/2014/main" id="{E8A9528C-A6AC-0843-86F5-0C6677073E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918" y="5810440"/>
            <a:ext cx="802375" cy="80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4DC6BDCA-EEDA-A74C-A023-409FB5189FE5}"/>
              </a:ext>
            </a:extLst>
          </p:cNvPr>
          <p:cNvSpPr txBox="1"/>
          <p:nvPr userDrawn="1"/>
        </p:nvSpPr>
        <p:spPr>
          <a:xfrm>
            <a:off x="9461243" y="6344096"/>
            <a:ext cx="1654604" cy="219291"/>
          </a:xfrm>
          <a:prstGeom prst="rect">
            <a:avLst/>
          </a:prstGeom>
          <a:noFill/>
        </p:spPr>
        <p:txBody>
          <a:bodyPr wrap="square" lIns="34290" tIns="17145" rIns="34290" bIns="17145" rtlCol="0" anchor="ctr" anchorCtr="1">
            <a:spAutoFit/>
          </a:bodyPr>
          <a:lstStyle/>
          <a:p>
            <a:pPr algn="r"/>
            <a:r>
              <a:rPr lang="en-US" altLang="zh-CN" sz="1200" u="sng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https://</a:t>
            </a:r>
            <a:r>
              <a:rPr lang="en-US" altLang="zh-CN" sz="1200" u="sng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opengauss.org</a:t>
            </a:r>
            <a:endParaRPr lang="en-US" sz="1200" u="sng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120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2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B74C2A96-B246-2E41-900C-AADEB228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DD7BC6F-2613-7C4F-984C-084A767518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DF84D-93C1-A546-9F5F-19C25F79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46F6F-6710-F146-9655-0805144B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F8BC4-76C0-1249-919D-7F91BA3D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504AB68-CE96-CD4A-B921-59936A84AD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8107" y="1005923"/>
            <a:ext cx="5257800" cy="713696"/>
          </a:xfrm>
        </p:spPr>
        <p:txBody>
          <a:bodyPr anchor="b">
            <a:normAutofit/>
          </a:bodyPr>
          <a:lstStyle>
            <a:lvl1pPr algn="l">
              <a:defRPr sz="3600"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母版标题样式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F33384B0-1754-B349-84CD-5959DF951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107" y="1935758"/>
            <a:ext cx="5257800" cy="3421502"/>
          </a:xfrm>
        </p:spPr>
        <p:txBody>
          <a:bodyPr/>
          <a:lstStyle>
            <a:lvl1pPr marL="0" indent="0" algn="l">
              <a:buNone/>
              <a:defRPr sz="2400" b="0" i="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404FCB2-F9BC-FD46-AD06-1BBF0921B8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014014" y="1005922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zh-CN" altLang="en-US" dirty="0"/>
              <a:t>图片</a:t>
            </a:r>
          </a:p>
        </p:txBody>
      </p:sp>
    </p:spTree>
    <p:extLst>
      <p:ext uri="{BB962C8B-B14F-4D97-AF65-F5344CB8AC3E}">
        <p14:creationId xmlns:p14="http://schemas.microsoft.com/office/powerpoint/2010/main" val="36251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B5EA918-567C-214F-992D-8E3C3A73AC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E9F9C20-91B0-9447-8A04-B04D3ECD09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B050D-97B1-4E4D-A79F-4D03BF62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2F618-5DBE-A844-906D-DA4BAE80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70585-7BDE-984F-95B0-58F95580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928E6EC-F27F-2F4D-B6C1-25EE630121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518661"/>
            <a:ext cx="5201050" cy="638807"/>
          </a:xfrm>
        </p:spPr>
        <p:txBody>
          <a:bodyPr anchor="b">
            <a:normAutofit/>
          </a:bodyPr>
          <a:lstStyle>
            <a:lvl1pPr algn="l">
              <a:defRPr sz="3200"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母版标题样式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B14CE4DF-E5A0-0047-9884-5D0CD391B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311355"/>
            <a:ext cx="6222357" cy="459572"/>
          </a:xfrm>
        </p:spPr>
        <p:txBody>
          <a:bodyPr/>
          <a:lstStyle>
            <a:lvl1pPr marL="0" indent="0" algn="l">
              <a:buNone/>
              <a:defRPr sz="24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68895F8-4E07-0D49-A001-2394DE8D9AA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916656"/>
            <a:ext cx="10515600" cy="4287374"/>
          </a:xfrm>
        </p:spPr>
        <p:txBody>
          <a:bodyPr/>
          <a:lstStyle>
            <a:lvl1pPr>
              <a:defRPr sz="2000" b="0" i="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  <a:lvl2pPr>
              <a:defRPr sz="1600" b="0" i="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2pPr>
            <a:lvl3pPr>
              <a:defRPr sz="1400" b="0" i="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3pPr>
            <a:lvl4pPr>
              <a:defRPr sz="1200" b="0" i="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4pPr>
            <a:lvl5pPr>
              <a:defRPr sz="1100" b="0" i="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937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F410A2-91B8-4D43-B0E4-3B3D8D20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40CBBD-5FE4-AE4B-8D1F-43400A06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5F5A2E-C959-F245-BA4C-DCAF3E9E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32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253191F-9410-6946-AC7F-A1EECD9F78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26840FE-B852-154D-9501-CEDDEAD95E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960EE3-5C0B-EE49-BF9B-9D81FC80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36376C-AC1B-3441-B86A-A47660FA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F795C8-99FC-9C4C-B173-C2965EF2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4A6EFCBE-ADFB-414A-BA4E-2C0B44C9BE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518661"/>
            <a:ext cx="5201050" cy="638807"/>
          </a:xfrm>
        </p:spPr>
        <p:txBody>
          <a:bodyPr anchor="b">
            <a:normAutofit/>
          </a:bodyPr>
          <a:lstStyle>
            <a:lvl1pPr algn="l">
              <a:defRPr sz="3200"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母版标题样式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CEE396D2-7EA0-F049-BC6B-4E2213596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311355"/>
            <a:ext cx="6222357" cy="459572"/>
          </a:xfrm>
        </p:spPr>
        <p:txBody>
          <a:bodyPr/>
          <a:lstStyle>
            <a:lvl1pPr marL="0" indent="0" algn="l">
              <a:buNone/>
              <a:defRPr sz="2400" b="0" i="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0277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6867C-26B7-CE44-A7CE-7997401F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78DBFD-281E-3045-83EE-7356C89B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E3EE49-F9D6-D646-98BE-9CDA2D97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532D2B-D991-7245-93B2-95AB0C0D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95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A83B1FB-F559-8A4C-8DEF-C15E908A3A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D5C621-CD72-5543-A418-E039A6D5BF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1C0E87-CA8A-3740-85DE-FE671F6A3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ED2180-76C8-FC40-A33A-4E1EF013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0FF2CF-1BC4-9944-AFD0-255B2123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8969CE1-45EC-5443-A3E9-436CDF16A1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073686"/>
            <a:ext cx="7643149" cy="710628"/>
          </a:xfrm>
        </p:spPr>
        <p:txBody>
          <a:bodyPr anchor="b">
            <a:normAutofit/>
          </a:bodyPr>
          <a:lstStyle>
            <a:lvl1pPr algn="l">
              <a:defRPr sz="3600"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章节题目</a:t>
            </a:r>
          </a:p>
        </p:txBody>
      </p:sp>
    </p:spTree>
    <p:extLst>
      <p:ext uri="{BB962C8B-B14F-4D97-AF65-F5344CB8AC3E}">
        <p14:creationId xmlns:p14="http://schemas.microsoft.com/office/powerpoint/2010/main" val="377029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344B357-94DC-2C49-8F41-F1CA6FE66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93F34AD-93C3-CC4A-AB7A-F4D22FCED3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666E9-1FD3-E944-A9C1-F7CA7E3F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332341-7664-804A-8A75-7BA7DBB0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6DCA49-4A0E-8549-B64A-6C0AEC80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1B28B92-375D-CC40-8DA7-4089637757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518661"/>
            <a:ext cx="5201050" cy="638807"/>
          </a:xfrm>
        </p:spPr>
        <p:txBody>
          <a:bodyPr anchor="b">
            <a:normAutofit/>
          </a:bodyPr>
          <a:lstStyle>
            <a:lvl1pPr algn="l">
              <a:defRPr sz="3200"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章节题目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DC73E8DD-4240-0B44-B87B-80EBB39DF6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1311354"/>
            <a:ext cx="10515599" cy="48926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正文正文正文正文正文正文正文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46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DF73CD8-8DE3-F34A-8B88-B9B6A2D8E8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B06B99-91DB-B24F-9099-A6A271AA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2C00-5B30-4947-A6A0-816C099A8315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5AA14E-983C-3448-BAF1-C132D404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DAAA15-9003-5B47-BD5D-FAB6BD02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47BF662-C97E-D242-89F5-308B1BE962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518661"/>
            <a:ext cx="5201050" cy="638807"/>
          </a:xfrm>
        </p:spPr>
        <p:txBody>
          <a:bodyPr anchor="b">
            <a:normAutofit/>
          </a:bodyPr>
          <a:lstStyle>
            <a:lvl1pPr algn="l">
              <a:defRPr sz="3200"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章节题目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66E25695-36AA-F94D-8236-B539DD59A0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1311354"/>
            <a:ext cx="4925992" cy="48926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latin typeface="Microsoft YaHei Light" panose="020B0503020204020204" pitchFamily="34" charset="-122"/>
                <a:ea typeface="Microsoft YaHei Light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正文正文正文正文正文正文正文</a:t>
            </a:r>
          </a:p>
          <a:p>
            <a:endParaRPr kumimoji="1"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F5BFB58-303C-F843-A62F-6BB845631EE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08203" y="518661"/>
            <a:ext cx="5045596" cy="5685369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图片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BD9ECBE-C5EB-3943-BC4A-CF0863CDCD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4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F92702-56B2-FC40-A689-5E924748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6FB9D4-FC3F-2444-B2F2-20C6FDB7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43828-6380-104B-BB2D-3244AB0FA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72C00-5B30-4947-A6A0-816C099A8315}" type="datetimeFigureOut">
              <a:rPr kumimoji="1" lang="zh-CN" altLang="en-US" smtClean="0"/>
              <a:t>2023/3/24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AC798-A22A-7F4A-A9FA-E34A15474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FA7E3-F13C-7B4F-98C7-631A9B1F4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D3646-2F20-B841-87F3-910C3752A6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467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5" r:id="rId8"/>
    <p:sldLayoutId id="2147483694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65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4AC046-1086-784A-91E9-7F3728987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1966" y="2659414"/>
            <a:ext cx="8160910" cy="701731"/>
          </a:xfrm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1966" y="3617112"/>
            <a:ext cx="5157787" cy="540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065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68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Thank you!</a:t>
            </a:r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4583085-E485-F044-AF55-949A7DCBC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50D79C6-DD38-3645-843A-BA2BDAE67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8F3903E-149D-E94E-A81E-427E8100FF3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0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A03EA73-BC21-5F48-B671-168B960B3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6DA3AD-E32F-DE46-B22C-0E53BC1D89FE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458742" y="6178531"/>
            <a:ext cx="441605" cy="469792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B7366C-D01D-D347-B961-5703C8491E2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69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1F005-45A9-EE43-9F5B-6B5404B34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kumimoji="1"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AF12F3-2DD1-544C-ACB6-8CD2C65808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320F4F-F501-464C-8597-5EF34C83D35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719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114EB-B175-F04E-B55C-C918A72CE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2F6F8D-381C-AD46-9CB5-D82C80515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3CCA51-FD39-344D-8554-795AEED8947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465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A23B4-9F4C-8643-A938-CE7861D8D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16FD35-EE54-174F-9257-B47A3468F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089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64B37-6760-F94F-9EC8-701D29827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40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AAD1D-CE1A-4F4C-9B01-C0B188C31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AB0D53-9785-9644-BE1F-DAE605CF2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348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B8ED9-55FC-6B4A-A04C-7392A0941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B27E49-171B-5341-8586-DF629A6F9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484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16751</TotalTime>
  <Words>3</Words>
  <Application>Microsoft Macintosh PowerPoint</Application>
  <PresentationFormat>宽屏</PresentationFormat>
  <Paragraphs>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Microsoft YaHei</vt:lpstr>
      <vt:lpstr>Microsoft YaHei</vt:lpstr>
      <vt:lpstr>FZLanTingHeiS-B-GB</vt:lpstr>
      <vt:lpstr>Microsoft YaHei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lvzixin</dc:creator>
  <cp:lastModifiedBy>Microsoft Office User</cp:lastModifiedBy>
  <cp:revision>73</cp:revision>
  <dcterms:created xsi:type="dcterms:W3CDTF">2020-07-13T03:13:03Z</dcterms:created>
  <dcterms:modified xsi:type="dcterms:W3CDTF">2023-03-24T09:46:36Z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(3)SzBFqGoW6676IwrnMYHn4UorjkFZYHRqVSICHqH1rbzGaPuPtH7R+5TTRWN6aucQrcSp8UQE
LbMOQMVX+o3EWueyFZ7uhjZEIzDEpFyei/mrkSSCsqpMxnjRnZy+0vdav4NhrHfYcu+06FzR
Jlwzv/ulaZjJxUZGf0H3eHxVzSAtUyIeykXdtOiztMd1yICleRuLI7xOpd6hIbnwx/L6LVhP
t6RU+32tcK5cubHMyh</vt:lpwstr>
  </property>
  <property fmtid="{D5CDD505-2E9C-101B-9397-08002B2CF9AE}" pid="3" name="_2015_ms_pID_7253431">
    <vt:lpwstr>a9xd1/Cro1DKCL4T8xbQJ6F8xLtab+zXIh9zaMmxGdt1a68/+LEE5G
ZXga0858nrxfisluApCemqWCAMN4pN0OfiDDNpyo7niLnnWyd3qV56E0zE/wdIGBgbPnk65d
nekJXJOImO7AuD7G+479pd0HT9YQsCNBWOtzjcnsHyYkW9JIY0JxSbpJIJyW/pkDqbk9HWZI
RFjqL5vn+SSHE8ccdmtW6WjOvtZg4/I/nfaF</vt:lpwstr>
  </property>
  <property fmtid="{D5CDD505-2E9C-101B-9397-08002B2CF9AE}" pid="4" name="_2015_ms_pID_7253432">
    <vt:lpwstr>Ow==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1606812283</vt:lpwstr>
  </property>
</Properties>
</file>