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3" r:id="rId4"/>
    <p:sldId id="264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B83"/>
    <a:srgbClr val="0000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10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DAE7-1433-4BF1-83FB-1D08D997CEC7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F86C-26D7-4785-9FAC-20D1195F7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ctrTitle" hasCustomPrompt="1"/>
          </p:nvPr>
        </p:nvSpPr>
        <p:spPr>
          <a:xfrm>
            <a:off x="1531730" y="2768355"/>
            <a:ext cx="8160910" cy="7017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单击此处添加标题</a:t>
            </a:r>
            <a:endParaRPr lang="zh-CN" altLang="en-US"/>
          </a:p>
        </p:txBody>
      </p:sp>
      <p:sp>
        <p:nvSpPr>
          <p:cNvPr id="3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31730" y="3686034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单击此处添加演讲人</a:t>
            </a:r>
          </a:p>
        </p:txBody>
      </p:sp>
    </p:spTree>
    <p:extLst>
      <p:ext uri="{BB962C8B-B14F-4D97-AF65-F5344CB8AC3E}">
        <p14:creationId xmlns:p14="http://schemas.microsoft.com/office/powerpoint/2010/main" val="118974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3"/>
          <p:cNvSpPr/>
          <p:nvPr userDrawn="1"/>
        </p:nvSpPr>
        <p:spPr>
          <a:xfrm flipH="1">
            <a:off x="673633" y="623739"/>
            <a:ext cx="49343" cy="5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32" name="圆角矩形 31"/>
          <p:cNvSpPr>
            <a:spLocks noChangeAspect="1"/>
          </p:cNvSpPr>
          <p:nvPr userDrawn="1"/>
        </p:nvSpPr>
        <p:spPr>
          <a:xfrm>
            <a:off x="517519" y="1699448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37" name="圆角矩形 36"/>
          <p:cNvSpPr>
            <a:spLocks noChangeAspect="1"/>
          </p:cNvSpPr>
          <p:nvPr userDrawn="1"/>
        </p:nvSpPr>
        <p:spPr>
          <a:xfrm>
            <a:off x="517519" y="2747639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40" name="圆角矩形 39"/>
          <p:cNvSpPr>
            <a:spLocks noChangeAspect="1"/>
          </p:cNvSpPr>
          <p:nvPr userDrawn="1"/>
        </p:nvSpPr>
        <p:spPr>
          <a:xfrm>
            <a:off x="517519" y="3795830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43" name="圆角矩形 42"/>
          <p:cNvSpPr>
            <a:spLocks noChangeAspect="1"/>
          </p:cNvSpPr>
          <p:nvPr userDrawn="1"/>
        </p:nvSpPr>
        <p:spPr>
          <a:xfrm>
            <a:off x="517519" y="4844020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4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877253" y="665625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目录</a:t>
            </a:r>
          </a:p>
        </p:txBody>
      </p:sp>
      <p:sp>
        <p:nvSpPr>
          <p:cNvPr id="45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357670" y="1765348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46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357669" y="2798679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47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1357667" y="3849248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4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357667" y="4914127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9546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6C4E2D52-327C-4E2C-873F-6617F8FE69E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73633" y="1813240"/>
            <a:ext cx="10283927" cy="38560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Rectangle 13"/>
          <p:cNvSpPr/>
          <p:nvPr userDrawn="1"/>
        </p:nvSpPr>
        <p:spPr>
          <a:xfrm flipH="1">
            <a:off x="673633" y="623739"/>
            <a:ext cx="49343" cy="5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1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77253" y="665625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09542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67796" y="3161234"/>
            <a:ext cx="7056407" cy="53553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buNone/>
              <a:defRPr sz="3200" b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Thank you!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14" y="5521289"/>
            <a:ext cx="1560984" cy="1042097"/>
          </a:xfrm>
          <a:prstGeom prst="rect">
            <a:avLst/>
          </a:prstGeom>
        </p:spPr>
      </p:pic>
      <p:sp>
        <p:nvSpPr>
          <p:cNvPr id="7" name="TextBox 9"/>
          <p:cNvSpPr txBox="1"/>
          <p:nvPr userDrawn="1"/>
        </p:nvSpPr>
        <p:spPr>
          <a:xfrm>
            <a:off x="9461243" y="6344096"/>
            <a:ext cx="1654604" cy="219291"/>
          </a:xfrm>
          <a:prstGeom prst="rect">
            <a:avLst/>
          </a:prstGeom>
          <a:noFill/>
        </p:spPr>
        <p:txBody>
          <a:bodyPr wrap="square" lIns="34290" tIns="17145" rIns="34290" bIns="17145" rtlCol="0" anchor="ctr" anchorCtr="1">
            <a:spAutoFit/>
          </a:bodyPr>
          <a:lstStyle/>
          <a:p>
            <a:pPr algn="r"/>
            <a:r>
              <a:rPr lang="en-US" altLang="zh-CN" sz="1200" u="sng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https://opengauss.org</a:t>
            </a:r>
            <a:endParaRPr lang="en-US" sz="1200" u="sng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Picture 2" descr="https://opengauss.org/img/wecha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918" y="5810440"/>
            <a:ext cx="802375" cy="8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93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7" r="28511"/>
          <a:stretch/>
        </p:blipFill>
        <p:spPr>
          <a:xfrm>
            <a:off x="-32657" y="0"/>
            <a:ext cx="12213771" cy="685799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8" r="28405"/>
          <a:stretch/>
        </p:blipFill>
        <p:spPr>
          <a:xfrm>
            <a:off x="-38100" y="1"/>
            <a:ext cx="12249150" cy="68579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14" y="5521289"/>
            <a:ext cx="1560984" cy="1042097"/>
          </a:xfrm>
          <a:prstGeom prst="rect">
            <a:avLst/>
          </a:prstGeom>
        </p:spPr>
      </p:pic>
      <p:sp>
        <p:nvSpPr>
          <p:cNvPr id="11" name="TextBox 9"/>
          <p:cNvSpPr txBox="1"/>
          <p:nvPr userDrawn="1"/>
        </p:nvSpPr>
        <p:spPr>
          <a:xfrm>
            <a:off x="9461243" y="6344096"/>
            <a:ext cx="1654604" cy="219291"/>
          </a:xfrm>
          <a:prstGeom prst="rect">
            <a:avLst/>
          </a:prstGeom>
          <a:noFill/>
        </p:spPr>
        <p:txBody>
          <a:bodyPr wrap="square" lIns="34290" tIns="17145" rIns="34290" bIns="17145" rtlCol="0" anchor="ctr" anchorCtr="1">
            <a:spAutoFit/>
          </a:bodyPr>
          <a:lstStyle/>
          <a:p>
            <a:pPr algn="r"/>
            <a:r>
              <a:rPr lang="en-US" altLang="zh-CN" sz="1200" u="sng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https://opengauss.org</a:t>
            </a:r>
            <a:endParaRPr lang="en-US" sz="1200" u="sng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Picture 2" descr="https://opengauss.org/img/wechat.jp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918" y="5810440"/>
            <a:ext cx="802375" cy="8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49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6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68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Thank you!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3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lvzixin</dc:creator>
  <cp:lastModifiedBy>lvzixin</cp:lastModifiedBy>
  <cp:revision>63</cp:revision>
  <dcterms:created xsi:type="dcterms:W3CDTF">2020-07-13T03:13:03Z</dcterms:created>
  <dcterms:modified xsi:type="dcterms:W3CDTF">2020-12-01T06:47:46Z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(3)z0kZADvPxNM/B59c/AZq4EmAdl350gxHDDektXRleeLd+Im4obfk4l823FuUb5Wc4icUQ7Ni
u+IHPWoMU+ojlWAYLOf1XQgF0t5z1FCoehNB7XbDpC+GxIs5EgpPmwspAHK03cP41oYVOjwl
bKZR++tg7YeLKH3h6/T427JsYmDlzIpvJIR84P8gpvzrcOOLt6gy4kyrPx6La+vNZaomc7FR
5E4LwnizmZsQHGu8mj</vt:lpwstr>
  </property>
  <property fmtid="{D5CDD505-2E9C-101B-9397-08002B2CF9AE}" pid="3" name="_2015_ms_pID_7253431">
    <vt:lpwstr>UbgRrr419qA0FHB0vgPKtXo+3m3yRlVZ4r93t1zf+FQULotIoSdAHu
C70zURR7BUio1LWo8OHpoL1uMo6tYohRmWC3c1Whk9khdR99imScPN8DvSB34LE5PrX1zUtW
ZVlMBRD9vwE8HDu0JQggkiN8Pyzw6ufKTz3trHTc6ebjdt/h9JEw9QxiwKOTiROQiTMu954z
OmRPfw3CsctEP9oMaw/Tf7wRDCtE/6Vbm8Nw</vt:lpwstr>
  </property>
  <property fmtid="{D5CDD505-2E9C-101B-9397-08002B2CF9AE}" pid="4" name="_2015_ms_pID_7253432">
    <vt:lpwstr>Vg==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1606805201</vt:lpwstr>
  </property>
</Properties>
</file>