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2626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r="28511"/>
          <a:stretch/>
        </p:blipFill>
        <p:spPr>
          <a:xfrm>
            <a:off x="-32657" y="0"/>
            <a:ext cx="12213771" cy="685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r="28405"/>
          <a:stretch/>
        </p:blipFill>
        <p:spPr>
          <a:xfrm>
            <a:off x="-38100" y="1"/>
            <a:ext cx="12249150" cy="68579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21289"/>
            <a:ext cx="1560984" cy="1042097"/>
          </a:xfrm>
          <a:prstGeom prst="rect">
            <a:avLst/>
          </a:prstGeom>
        </p:spPr>
      </p:pic>
      <p:sp>
        <p:nvSpPr>
          <p:cNvPr id="14" name="TextBox 9"/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Picture 2" descr="https://opengauss.org/img/wechat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74</cp:revision>
  <dcterms:created xsi:type="dcterms:W3CDTF">2020-07-13T03:13:03Z</dcterms:created>
  <dcterms:modified xsi:type="dcterms:W3CDTF">2020-12-01T08:46:24Z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(3)hqD0YOuJqiYJSDPAIpgZhH19f2FPygFfESHOOnpimB4tpvbP58Dz9t4UV+FUZNTSk0c7ZTC1
iJbdio764CKqjnVsA6HLWG9lKNVtLTqJD/Hx8c6lRLvfDOqe3r7VNDvq6FVEib5zfM9Uk6je
tFzZSzec2sdrHGh9fqt/sksiNfireWXHYMVeqKAvwvVz2x2ucXv7uARBgNscsk6qTC483pjH
MQkEPsrkviRKx0rqsN</vt:lpwstr>
  </property>
  <property fmtid="{D5CDD505-2E9C-101B-9397-08002B2CF9AE}" pid="3" name="_2015_ms_pID_7253431">
    <vt:lpwstr>wweHndi5ojjeJTOZsjaGaYm+CrTQspVl8y0JnSwcL13y09Cu1ps2J2
EIsnSojq63hVNvvSl06ysB9eMMszTpdMRfoqSuavaxajjrapv5b+A1mXicLu7DUCzIDACNXD
95fbZKjc97QLsitA7quVMR75ki+BADKl9IoE8zXrRVgb2BwE/0Jo0GFuMDZfHut59vOvgLUe
ycxmD0+8FlNxv4LXMO27n5HVKCfN70NPylJ4</vt:lpwstr>
  </property>
  <property fmtid="{D5CDD505-2E9C-101B-9397-08002B2CF9AE}" pid="4" name="_2015_ms_pID_7253432">
    <vt:lpwstr>bg==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