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A291D8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923" y="218105"/>
            <a:ext cx="3881587" cy="76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9A74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9A74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9A74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9A74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9A74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66" y="-23522"/>
            <a:ext cx="2746519" cy="23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6486"/>
            <a:ext cx="5157787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r="28454"/>
          <a:stretch/>
        </p:blipFill>
        <p:spPr>
          <a:xfrm>
            <a:off x="-95251" y="-90554"/>
            <a:ext cx="12382502" cy="6948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4" t="-540" r="28476" b="1"/>
          <a:stretch/>
        </p:blipFill>
        <p:spPr>
          <a:xfrm>
            <a:off x="-91441" y="-128017"/>
            <a:ext cx="12362689" cy="69860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21289"/>
            <a:ext cx="1560984" cy="1042098"/>
          </a:xfrm>
          <a:prstGeom prst="rect">
            <a:avLst/>
          </a:prstGeom>
        </p:spPr>
      </p:pic>
      <p:sp>
        <p:nvSpPr>
          <p:cNvPr id="13" name="TextBox 9"/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Picture 2" descr="https://opengauss.org/img/wechat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3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72</cp:revision>
  <dcterms:created xsi:type="dcterms:W3CDTF">2020-07-13T03:13:03Z</dcterms:created>
  <dcterms:modified xsi:type="dcterms:W3CDTF">2020-12-01T08:48:57Z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(3)Z8rBclRHdmYyt2nZ/3CMkgFpS8u4jDDtVGfBzvisdoXayui9iEtqch21PaZskH+wvY0cdyJt
TEhym44BUPkxv8MJs/w42U3EowCGUV1gZN1IZnjVPXU/3GQPZE6I6fCtNs3U4Zqx1XYPcqBh
KLUedCx7KNSOeoos0Jk6JCKRExZzgsH14Z6dHg2RYAyQyV9w4uS/606X8J3F04IyBUNA82GU
dibw4NOtPD4SzUXB82</vt:lpwstr>
  </property>
  <property fmtid="{D5CDD505-2E9C-101B-9397-08002B2CF9AE}" pid="3" name="_2015_ms_pID_7253431">
    <vt:lpwstr>75G6kEgKjdUZGWHKec9NXcz4zXXZ2zCHpNT2Ezg0XLG9IjvrT2d6UZ
IPaGSy05wcZ1d6L5JZb6w5+Pfqs+thvSV1yQI9YYpSidKM0+zTtbJpY7td7ZN/HWixPrxBcA
16Zki1LGvCtUXwUZvEj0vgPV9I5IqHbm+S751PefHQzyCuh/A1l/3R+qmp+zatD9qPAb08JR
NiXEjC8z145FpoYG8gubOpKcb3hoXEBIrbma</vt:lpwstr>
  </property>
  <property fmtid="{D5CDD505-2E9C-101B-9397-08002B2CF9AE}" pid="4" name="_2015_ms_pID_7253432">
    <vt:lpwstr>sA==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