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61" r:id="rId2"/>
    <p:sldId id="262" r:id="rId3"/>
    <p:sldId id="269" r:id="rId4"/>
    <p:sldId id="270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B4A3EE"/>
    <a:srgbClr val="B4A3EF"/>
    <a:srgbClr val="7D32EA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B5FE98B-01E8-5C4A-8850-CF2BBB32C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7AA57-9F11-C140-8D88-F4E44F37F3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815026"/>
            <a:ext cx="7643149" cy="1033503"/>
          </a:xfrm>
        </p:spPr>
        <p:txBody>
          <a:bodyPr anchor="b"/>
          <a:lstStyle>
            <a:lvl1pPr algn="l">
              <a:defRPr sz="6000"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1B79A-FBE5-9048-A1A9-23375324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81591"/>
            <a:ext cx="9144000" cy="93899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A98-322B-8D47-96B4-5E7270B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BE8FC-6370-0141-9879-23116A1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E41F1-B444-0D44-8C28-9203107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947288-8279-A844-98D3-DD3D3830B898}"/>
              </a:ext>
            </a:extLst>
          </p:cNvPr>
          <p:cNvSpPr txBox="1">
            <a:spLocks/>
          </p:cNvSpPr>
          <p:nvPr userDrawn="1"/>
        </p:nvSpPr>
        <p:spPr>
          <a:xfrm>
            <a:off x="838200" y="5862053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作者日期说明</a:t>
            </a:r>
          </a:p>
        </p:txBody>
      </p:sp>
    </p:spTree>
    <p:extLst>
      <p:ext uri="{BB962C8B-B14F-4D97-AF65-F5344CB8AC3E}">
        <p14:creationId xmlns:p14="http://schemas.microsoft.com/office/powerpoint/2010/main" val="19411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A784-0A05-514C-A0FF-A017F2D4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2EB5-30F5-D448-8A19-E1B08E1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2880-1D5F-7C42-BD06-F891CDD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69339-8020-934E-9D4C-0A6A11CC5C8C}"/>
              </a:ext>
            </a:extLst>
          </p:cNvPr>
          <p:cNvSpPr txBox="1"/>
          <p:nvPr userDrawn="1"/>
        </p:nvSpPr>
        <p:spPr>
          <a:xfrm>
            <a:off x="5047475" y="31058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600" b="0" i="0" kern="1200" dirty="0">
                <a:solidFill>
                  <a:schemeClr val="tx1"/>
                </a:solidFill>
                <a:effectLst/>
                <a:latin typeface="FZLanTingHeiS-B-GB" panose="02000000000000000000" pitchFamily="2" charset="-122"/>
                <a:ea typeface="FZLanTingHeiS-B-GB" panose="02000000000000000000" pitchFamily="2" charset="-122"/>
                <a:cs typeface="+mn-cs"/>
              </a:rPr>
              <a:t>Thanks</a:t>
            </a:r>
            <a:endParaRPr lang="zh-CN" altLang="en-US" sz="3600" b="0" i="0" kern="1200" dirty="0">
              <a:solidFill>
                <a:schemeClr val="tx1"/>
              </a:solidFill>
              <a:effectLst/>
              <a:latin typeface="FZLanTingHeiS-B-GB" panose="02000000000000000000" pitchFamily="2" charset="-122"/>
              <a:ea typeface="FZLanTingHeiS-B-GB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9576-5B5A-DD48-A597-1A073B6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FE51-C0A1-8046-8BB6-8CFBD57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6860-5DED-7D45-8E22-3E7D8AB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1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353F32A-4B3B-2C47-8C05-7BF20F8AB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DB21C-2091-6646-83E1-109BEA7C5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311229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034DABB-C21A-8A47-9C6D-C26946AB66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00D98-6D57-604D-AAA7-0A27D1C8C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513784" y="17653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单击此处添加章节标题</a:t>
            </a:r>
            <a:endParaRPr lang="en-US" altLang="zh-CN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13783" y="2798679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513781" y="38492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13781" y="4914127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14" name="圆角矩形 13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5" name="圆角矩形 14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圆角矩形 15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7" name="圆角矩形 16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838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91128-CEBD-F642-8AF5-0EE566B46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4" name="Picture 2" descr="https://opengauss.org/img/wechat.jpg">
            <a:extLst>
              <a:ext uri="{FF2B5EF4-FFF2-40B4-BE49-F238E27FC236}">
                <a16:creationId xmlns:a16="http://schemas.microsoft.com/office/drawing/2014/main" id="{E8A9528C-A6AC-0843-86F5-0C6677073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4DC6BDCA-EEDA-A74C-A023-409FB5189FE5}"/>
              </a:ext>
            </a:extLst>
          </p:cNvPr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4C2A96-B246-2E41-900C-AADEB228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7BC6F-2613-7C4F-984C-084A7675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F84D-93C1-A546-9F5F-19C25F7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6F6F-6710-F146-9655-0805144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8BC4-76C0-1249-919D-7F91BA3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504AB68-CE96-CD4A-B921-59936A84AD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107" y="1005923"/>
            <a:ext cx="5257800" cy="713696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33384B0-1754-B349-84CD-5959DF95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07" y="1935758"/>
            <a:ext cx="5257800" cy="342150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404FCB2-F9BC-FD46-AD06-1BBF0921B8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14014" y="1005922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3625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B5EA918-567C-214F-992D-8E3C3A73A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9F9C20-91B0-9447-8A04-B04D3ECD0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050D-97B1-4E4D-A79F-4D03BF6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2F618-5DBE-A844-906D-DA4BAE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0585-7BDE-984F-95B0-58F9558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28E6EC-F27F-2F4D-B6C1-25EE630121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14CE4DF-E5A0-0047-9884-5D0CD391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8895F8-4E07-0D49-A001-2394DE8D9A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916656"/>
            <a:ext cx="10515600" cy="4287374"/>
          </a:xfrm>
        </p:spPr>
        <p:txBody>
          <a:bodyPr/>
          <a:lstStyle>
            <a:lvl1pPr>
              <a:defRPr sz="20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>
              <a:defRPr sz="16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2pPr>
            <a:lvl3pPr>
              <a:defRPr sz="1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3pPr>
            <a:lvl4pPr>
              <a:defRPr sz="12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4pPr>
            <a:lvl5pPr>
              <a:defRPr sz="11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3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10A2-91B8-4D43-B0E4-3B3D8D20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0CBBD-5FE4-AE4B-8D1F-43400A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5A2E-C959-F245-BA4C-DCAF3E9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253191F-9410-6946-AC7F-A1EECD9F7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840FE-B852-154D-9501-CEDDEAD9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60EE3-5C0B-EE49-BF9B-9D81FC8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6376C-AC1B-3441-B86A-A47660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795C8-99FC-9C4C-B173-C2965EF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A6EFCBE-ADFB-414A-BA4E-2C0B44C9BE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CEE396D2-7EA0-F049-BC6B-4E221359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867C-26B7-CE44-A7CE-7997401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8DBFD-281E-3045-83EE-7356C89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3EE49-F9D6-D646-98BE-9CDA2D9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32D2B-D991-7245-93B2-95AB0C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A83B1FB-F559-8A4C-8DEF-C15E908A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5C621-CD72-5543-A418-E039A6D5B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C0E87-CA8A-3740-85DE-FE671F6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D2180-76C8-FC40-A33A-4E1EF0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F2CF-1BC4-9944-AFD0-255B212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8969CE1-45EC-5443-A3E9-436CDF16A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073686"/>
            <a:ext cx="7643149" cy="710628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</p:spTree>
    <p:extLst>
      <p:ext uri="{BB962C8B-B14F-4D97-AF65-F5344CB8AC3E}">
        <p14:creationId xmlns:p14="http://schemas.microsoft.com/office/powerpoint/2010/main" val="37702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344B357-94DC-2C49-8F41-F1CA6FE66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3F34AD-93C3-CC4A-AB7A-F4D22FCED3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66E9-1FD3-E944-A9C1-F7CA7E3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32341-7664-804A-8A75-7BA7DBB0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DCA49-4A0E-8549-B64A-6C0AEC8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28B92-375D-CC40-8DA7-408963775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C73E8DD-4240-0B44-B87B-80EBB39DF6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311354"/>
            <a:ext cx="10515599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F73CD8-8DE3-F34A-8B88-B9B6A2D8E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6B99-91DB-B24F-9099-A6A271A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AA14E-983C-3448-BAF1-C132D40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AAA15-9003-5B47-BD5D-FAB6BD0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7BF662-C97E-D242-89F5-308B1BE96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E25695-36AA-F94D-8236-B539DD59A0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5BFB58-303C-F843-A62F-6BB845631E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图片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9ECBE-C5EB-3943-BC4A-CF0863CDCD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92702-56B2-FC40-A689-5E92474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B9D4-FC3F-2444-B2F2-20C6FDB7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43828-6380-104B-BB2D-3244AB0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C798-A22A-7F4A-A9FA-E34A1547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A7E3-F13C-7B4F-98C7-631A9B1F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6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5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65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4AC046-1086-784A-91E9-7F372898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966" y="2659414"/>
            <a:ext cx="8160910" cy="701731"/>
          </a:xfrm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966" y="3617112"/>
            <a:ext cx="5157787" cy="5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50D79C6-DD38-3645-843A-BA2BDAE6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3903E-149D-E94E-A81E-427E8100FF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4B37-6760-F94F-9EC8-701D2982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AD1D-CE1A-4F4C-9B01-C0B188C3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B0D53-9785-9644-BE1F-DAE605CF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83085-E485-F044-AF55-949A7DCB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16753</TotalTime>
  <Words>3</Words>
  <Application>Microsoft Macintosh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FZLanTingHeiS-B-GB</vt:lpstr>
      <vt:lpstr>Microsoft YaHei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Microsoft Office User</cp:lastModifiedBy>
  <cp:revision>74</cp:revision>
  <dcterms:created xsi:type="dcterms:W3CDTF">2020-07-13T03:13:03Z</dcterms:created>
  <dcterms:modified xsi:type="dcterms:W3CDTF">2023-06-09T09:01:40Z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(3)pNLdbzzew/xZfMm2pLd+kxsUtlNDb86NKK3xeOzsm+QrQQHyiO4N+rCV5g4FyajXHuxtWASy
/J+fDB4uJcH7JtoUp4ZCPX3FI+ey38M87TfEeIlP8HvNiLFKeqFQRLBlOIfuinJ3Lc6FqZcv
LzDIc0TlUEsfDrqhGNqxyCS4r7LcL29zveZKcN/mLbTwzKgOfS+Su7MjrlzOqarhRGskGSv1
Crdqg0Ukp/rvn+HE1d</vt:lpwstr>
  </property>
  <property fmtid="{D5CDD505-2E9C-101B-9397-08002B2CF9AE}" pid="3" name="_2015_ms_pID_7253431">
    <vt:lpwstr>J0Qwf04jrBUXji9y6PfjcBGRTCkarN+5aSnKGuf5grGBghmmHTFXT+
8Trxyj+7T0kN7KJ5IJCE3vKsunRgbc0mmvCOT3JqgtkWpsNml23nKpN9FFctJxk5JgSUNCDt
igRfsPyV5D772Lu79ai8wlPaaZl9z7hyCWQhiiCyl27yqRFEBln3B3yZKKWFVkpdPYNhMwX9
N/mTg9PXq7Kwtx5ZbPQ0kTQJfKhr9VMLy3d/</vt:lpwstr>
  </property>
  <property fmtid="{D5CDD505-2E9C-101B-9397-08002B2CF9AE}" pid="4" name="_2015_ms_pID_7253432">
    <vt:lpwstr>4weiTN0MjRIV3AbMDuWVlIw=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