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  <p:sldMasterId id="2147483648" r:id="rId2"/>
    <p:sldMasterId id="2147483660" r:id="rId3"/>
    <p:sldMasterId id="2147483663" r:id="rId4"/>
    <p:sldMasterId id="2147483666" r:id="rId5"/>
    <p:sldMasterId id="2147483716" r:id="rId6"/>
    <p:sldMasterId id="2147483722" r:id="rId7"/>
  </p:sldMasterIdLst>
  <p:notesMasterIdLst>
    <p:notesMasterId r:id="rId12"/>
  </p:notesMasterIdLst>
  <p:handoutMasterIdLst>
    <p:handoutMasterId r:id="rId13"/>
  </p:handoutMasterIdLst>
  <p:sldIdLst>
    <p:sldId id="269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092745"/>
    <a:srgbClr val="F2F2F2"/>
    <a:srgbClr val="D6DCE5"/>
    <a:srgbClr val="0A1F60"/>
    <a:srgbClr val="2ED0FF"/>
    <a:srgbClr val="6DD6EC"/>
    <a:srgbClr val="BEF7FA"/>
    <a:srgbClr val="A7F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1" autoAdjust="0"/>
    <p:restoredTop sz="86408" autoAdjust="0"/>
  </p:normalViewPr>
  <p:slideViewPr>
    <p:cSldViewPr snapToGrid="0" snapToObjects="1">
      <p:cViewPr varScale="1">
        <p:scale>
          <a:sx n="73" d="100"/>
          <a:sy n="73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8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3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3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4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31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24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17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42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8C2C2F-04DA-49F5-B301-D9877349D6F5}"/>
              </a:ext>
            </a:extLst>
          </p:cNvPr>
          <p:cNvSpPr/>
          <p:nvPr userDrawn="1"/>
        </p:nvSpPr>
        <p:spPr>
          <a:xfrm>
            <a:off x="6377352" y="0"/>
            <a:ext cx="5814648" cy="6506308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944700" y="5711973"/>
            <a:ext cx="1897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662776" y="5682262"/>
            <a:ext cx="2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0E58B860-66AE-4FA1-A684-0BC7F60EB8D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0012" y="5782768"/>
            <a:ext cx="957618" cy="63713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78F28FA-26A0-4AD1-8EFD-4D0B250CC6F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9561" y="5704806"/>
            <a:ext cx="1827698" cy="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9" y="2689"/>
            <a:ext cx="5689757" cy="64975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297680" y="-6177"/>
            <a:ext cx="6895184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398002" y="331724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422849" y="1223885"/>
            <a:ext cx="699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leadership, innovation, and standards for all things related to location</a:t>
            </a:r>
            <a:endParaRPr lang="en-US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556975" y="1060291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6144810" y="2257638"/>
            <a:ext cx="55895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Vision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future of location with community, and </a:t>
            </a:r>
            <a:b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for the good of society</a:t>
            </a:r>
            <a:endParaRPr lang="en-US" sz="17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6105283" y="4890948"/>
            <a:ext cx="60649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Approach: 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proven collaborative and agile process combining consensus-</a:t>
            </a:r>
          </a:p>
          <a:p>
            <a:pPr>
              <a:spcBef>
                <a:spcPts val="0"/>
              </a:spcBef>
            </a:pP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standards, innovation projects, and partnership building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6144810" y="3570509"/>
            <a:ext cx="55824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Mission 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location information Findable, Accessible, </a:t>
            </a:r>
            <a:b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Interoperable, and Reusable (FAIR)</a:t>
            </a:r>
            <a:endParaRPr lang="en-US" sz="17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834F3045-39C6-485B-A4CD-6992462F797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902" y="3599331"/>
            <a:ext cx="897452" cy="897452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3F7C52FD-0DE6-4284-B8E3-A325DDBC24D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298" y="2043367"/>
            <a:ext cx="1266335" cy="1266335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29749898-A787-4265-B043-B733B3F9162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09" y="4981675"/>
            <a:ext cx="897452" cy="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2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153003" y="1210911"/>
            <a:ext cx="6217708" cy="174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8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Speaker Name, Affiliation</a:t>
            </a:r>
            <a:endParaRPr lang="en-US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4000"/>
              </a:lnSpc>
            </a:pP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120</a:t>
            </a:r>
            <a:r>
              <a:rPr lang="en-US" sz="2000" b="1" baseline="30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</a:t>
            </a: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OGC Member Meeting </a:t>
            </a:r>
            <a:b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XX September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A553A-4AF4-0645-98E6-C7EC2015635E}"/>
              </a:ext>
            </a:extLst>
          </p:cNvPr>
          <p:cNvSpPr txBox="1"/>
          <p:nvPr/>
        </p:nvSpPr>
        <p:spPr>
          <a:xfrm>
            <a:off x="153003" y="573243"/>
            <a:ext cx="6217708" cy="6977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5500"/>
              </a:lnSpc>
            </a:pPr>
            <a:r>
              <a:rPr lang="en-US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 Title</a:t>
            </a:r>
            <a:endParaRPr lang="en-US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8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8CB8D6-5BD3-45C1-9FCF-50A64AB7520C}"/>
              </a:ext>
            </a:extLst>
          </p:cNvPr>
          <p:cNvSpPr txBox="1">
            <a:spLocks/>
          </p:cNvSpPr>
          <p:nvPr/>
        </p:nvSpPr>
        <p:spPr>
          <a:xfrm>
            <a:off x="838200" y="1207033"/>
            <a:ext cx="10515600" cy="1605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Deformation model functional model project team report</a:t>
            </a:r>
            <a:br>
              <a:rPr lang="en-US" dirty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en-US" sz="2400" b="0" i="1" dirty="0">
                <a:solidFill>
                  <a:schemeClr val="tx2"/>
                </a:solidFill>
                <a:latin typeface="Arial"/>
                <a:cs typeface="Arial"/>
              </a:rPr>
              <a:t>Chris Crook, Kevin Kelly – convenors</a:t>
            </a:r>
            <a:endParaRPr lang="en-US" sz="2400" b="0" i="1" dirty="0">
              <a:solidFill>
                <a:schemeClr val="tx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B824215-3C33-45EB-A0D8-A6515B1B9C1F}"/>
              </a:ext>
            </a:extLst>
          </p:cNvPr>
          <p:cNvSpPr txBox="1">
            <a:spLocks/>
          </p:cNvSpPr>
          <p:nvPr/>
        </p:nvSpPr>
        <p:spPr>
          <a:xfrm>
            <a:off x="1730925" y="2347299"/>
            <a:ext cx="8195247" cy="390604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Note: this work is being conducted in association with the International Association of Geodesy (IAG) working group IAG WG 1.3.1 on "Time-dependent transformations between reference frames in deforming regions".</a:t>
            </a:r>
          </a:p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Working with associated project Gridded Geodetic Data Exchange Format (GGXF) project for transport layer.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13C-DDE8-3A40-83D2-1CC6D80A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541417"/>
            <a:ext cx="10515600" cy="4554583"/>
          </a:xfrm>
        </p:spPr>
        <p:txBody>
          <a:bodyPr/>
          <a:lstStyle/>
          <a:p>
            <a:r>
              <a:rPr lang="en-US" dirty="0"/>
              <a:t>Actions from July-September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7F88-512E-4245-8CBB-51D8173D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9F7EA0-3F56-4C7E-9B2D-3423B3AF02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EED2-9AD7-A941-BC61-3A0063F7F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2357120"/>
            <a:ext cx="11308080" cy="3495040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Continued refinement of the functional model – the conceptual model is now substantially 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Proposed implementation into GGXF YAML format to confirm that the functional model can be implemented and to identify the set of parameter identifiers needed to define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draft of the proposed abstract specification document created and made available for comment. </a:t>
            </a:r>
          </a:p>
        </p:txBody>
      </p:sp>
    </p:spTree>
    <p:extLst>
      <p:ext uri="{BB962C8B-B14F-4D97-AF65-F5344CB8AC3E}">
        <p14:creationId xmlns:p14="http://schemas.microsoft.com/office/powerpoint/2010/main" val="14902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4456-E18D-46D9-A48E-021961BA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54" y="1590766"/>
            <a:ext cx="10515600" cy="1605280"/>
          </a:xfrm>
        </p:spPr>
        <p:txBody>
          <a:bodyPr/>
          <a:lstStyle/>
          <a:p>
            <a:r>
              <a:rPr lang="en-US" dirty="0"/>
              <a:t>For more information:</a:t>
            </a:r>
            <a:endParaRPr lang="en-N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9908C-6E23-4D74-8F36-3C33BB1FF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2A9F0-2EE6-4A48-9552-933E45FC3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54" y="2393406"/>
            <a:ext cx="10393680" cy="3535998"/>
          </a:xfrm>
        </p:spPr>
        <p:txBody>
          <a:bodyPr anchor="t"/>
          <a:lstStyle/>
          <a:p>
            <a:r>
              <a:rPr lang="en-US" sz="2800" dirty="0"/>
              <a:t>Details of the </a:t>
            </a:r>
            <a:r>
              <a:rPr lang="en-US" sz="2800"/>
              <a:t>project and </a:t>
            </a:r>
            <a:r>
              <a:rPr lang="en-US" sz="2800" dirty="0"/>
              <a:t>links to the team’s resources are all published in the </a:t>
            </a:r>
            <a:r>
              <a:rPr lang="en-US" sz="2800" dirty="0" err="1"/>
              <a:t>github</a:t>
            </a:r>
            <a:r>
              <a:rPr lang="en-US" sz="2800" dirty="0"/>
              <a:t> repository at:</a:t>
            </a:r>
          </a:p>
          <a:p>
            <a:r>
              <a:rPr lang="en-US" sz="2800" dirty="0"/>
              <a:t>https://github.com/opengeospatial/CRS-Deformation-Models</a:t>
            </a:r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26713565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19376</TotalTime>
  <Words>177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Lato</vt:lpstr>
      <vt:lpstr>Times New Roman</vt:lpstr>
      <vt:lpstr>1_Custom Design</vt:lpstr>
      <vt:lpstr>Title Slide</vt:lpstr>
      <vt:lpstr>What is OGC?</vt:lpstr>
      <vt:lpstr>What do our members value?</vt:lpstr>
      <vt:lpstr>Thank You</vt:lpstr>
      <vt:lpstr>2_Custom Design</vt:lpstr>
      <vt:lpstr>3_Custom Design</vt:lpstr>
      <vt:lpstr>PowerPoint Presentation</vt:lpstr>
      <vt:lpstr>Agenda</vt:lpstr>
      <vt:lpstr>Actions from July-September </vt:lpstr>
      <vt:lpstr>For more information: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Chris Crook</cp:lastModifiedBy>
  <cp:revision>191</cp:revision>
  <dcterms:created xsi:type="dcterms:W3CDTF">2020-04-17T22:01:33Z</dcterms:created>
  <dcterms:modified xsi:type="dcterms:W3CDTF">2021-09-13T23:37:44Z</dcterms:modified>
</cp:coreProperties>
</file>