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4"/>
  </p:notesMasterIdLst>
  <p:handoutMasterIdLst>
    <p:handoutMasterId r:id="rId5"/>
  </p:handoutMasterIdLst>
  <p:sldIdLst>
    <p:sldId id="256" r:id="rId2"/>
    <p:sldId id="356" r:id="rId3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3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ESIP/OGC API Sprint</a:t>
            </a:r>
          </a:p>
          <a:p>
            <a:r>
              <a:rPr lang="en-US" altLang="en-US" dirty="0">
                <a:ea typeface="MS PGothic" charset="-128"/>
              </a:rPr>
              <a:t>Rockville, MD, USA</a:t>
            </a:r>
          </a:p>
          <a:p>
            <a:r>
              <a:rPr lang="en-US" altLang="en-US" dirty="0">
                <a:ea typeface="MS PGothic" charset="-128"/>
              </a:rPr>
              <a:t>&lt;DD&gt; January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TBA</a:t>
            </a:r>
          </a:p>
          <a:p>
            <a:pPr lvl="1"/>
            <a:endParaRPr lang="en-US" dirty="0"/>
          </a:p>
          <a:p>
            <a:r>
              <a:rPr lang="en-US" dirty="0"/>
              <a:t>TBA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842864543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</TotalTime>
  <Words>33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CG Times</vt:lpstr>
      <vt:lpstr>Times New Roman</vt:lpstr>
      <vt:lpstr>OGC_PowerPoint_Template</vt:lpstr>
      <vt:lpstr>&lt;Title&gt;</vt:lpstr>
      <vt:lpstr>Introduction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Gobe Hobona</cp:lastModifiedBy>
  <cp:revision>84</cp:revision>
  <cp:lastPrinted>2003-02-03T21:59:32Z</cp:lastPrinted>
  <dcterms:created xsi:type="dcterms:W3CDTF">2015-09-08T23:47:11Z</dcterms:created>
  <dcterms:modified xsi:type="dcterms:W3CDTF">2019-11-27T20:31:38Z</dcterms:modified>
</cp:coreProperties>
</file>