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151df18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151df18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25c846203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25c846203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151df18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151df18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151df18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151df18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151df18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151df18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151df18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151df18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51df18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151df18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86675" y="915575"/>
            <a:ext cx="8520600" cy="18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Restitution des ateliers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60777" y="278804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JOURNÉE INTEROPÉRABILITÉ ET INNOVATION - 2024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pen_Geospatial_Consortium_logo.svg-320px-straight"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63651"/>
            <a:ext cx="2232248" cy="751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264" y="201443"/>
            <a:ext cx="1944216" cy="561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GN_SIGNATURE_COUL_RVB-640px" id="60" name="Google Shape;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54041"/>
            <a:ext cx="1943666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fr/thumb/1/1e/Logo_BRGM.svg/640px-Logo_BRGM.svg.png" id="61" name="Google Shape;6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3768" y="4098940"/>
            <a:ext cx="2376264" cy="916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016" id="62" name="Google Shape;6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76056" y="4055348"/>
            <a:ext cx="2203136" cy="8983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data-terra.org/content/themes/data-gaia/resources/assets/images/logos/logo-data-gaia_default.png" id="63" name="Google Shape;6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84368" y="4016102"/>
            <a:ext cx="1013858" cy="1013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Infrastructures de Recherche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9480" l="-1610" r="1610" t="-9480"/>
          <a:stretch/>
        </p:blipFill>
        <p:spPr>
          <a:xfrm>
            <a:off x="311700" y="1002756"/>
            <a:ext cx="9144002" cy="396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-119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Infrastructures de Recherche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7550"/>
            <a:ext cx="8839202" cy="243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4450"/>
            <a:ext cx="9144002" cy="24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Linked data / Websémantique &amp; Vocabulaires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présentations de projet de recherche très détaillées, concrètes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thesaurus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enrichissement des thesaurus existant -&gt; maintenance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lang="fr"/>
              <a:t>noms de variables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intégrations dans les métadonnées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graphe de connaissance -&gt; perennisation 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réutilisation/standardisation ?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ouvelles API OGC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Présentations de deux solutions techniques (Examind &amp; Geoserver) mettant en œuvre des nouvelles APIs OGC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Nouvelles APIs basées sur les technologies du moment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Avantages d’un point de vue interrogation et forme des résultats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OGC SensorThings API utilisé par BRGM, Ifremer, Ozcar/Theia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Grosse dynamique internationale sur cette API d’Observation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Travaux en cours sur les standards de style et symbologie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En Suisse, des normes nationales (eCH-0056 ) exigent explicitement l’emploi de standards OGC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64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DWG métiers OGC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-3799" t="-1864"/>
          <a:stretch/>
        </p:blipFill>
        <p:spPr>
          <a:xfrm>
            <a:off x="112675" y="656400"/>
            <a:ext cx="7622175" cy="44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Qualité, Métadonnées &amp; Catalogues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grande variété de standards de métadonnées (ISO, EML, DCAT,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Un besoin de passerelles et d’un standard pivot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	Travaux CNIG, implémentation Geonetwork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importance de la qualité des outils pour l’utilisateur (EML, Geonetwork)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Une qualité des données à partager davantage, à diffuser avec les métadonnées.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Analysis Ready Data (ARD)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Geomatys : Développement d'un service ARD pour la JAXA (Agence Spatiale Japonaise)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Mise à disposition au travers de services OGC standards de données d’observation traitées à la volée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Discussion sur le lien entre les ARD et les Geodatacubes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(ARD &gt; OGC API &gt; Geodatacubes)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Ifremer : Préparation et mise à disposition de données Sea State CCI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D</a:t>
            </a:r>
            <a:r>
              <a:rPr lang="fr"/>
              <a:t>es formats à base de colonne optimisés pour les ARD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Mines de Paris : Libinsitu - mise à disposition de mesures in-situ de façon standard, interoperable selon les principes FAIR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U</a:t>
            </a:r>
            <a:r>
              <a:rPr lang="fr"/>
              <a:t>tilisation de NetCDF pour agréger et enrichir des mesures insitu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Projet NIVA : retour sur la préparation des données Sentinel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Un retour utilisateur sur le besoin de qualifier les niveaux de traitements et rendre les données plus faciles à traiter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