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20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6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0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11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6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70F8-DA33-4D45-B360-1EDAB3CB7FBA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2681-FA67-4C51-B967-B10F9626D4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36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ew6qI-6w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tgy8uU9y2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9538"/>
            <a:ext cx="12192000" cy="2387600"/>
          </a:xfrm>
        </p:spPr>
        <p:txBody>
          <a:bodyPr>
            <a:normAutofit/>
          </a:bodyPr>
          <a:lstStyle/>
          <a:p>
            <a:r>
              <a:rPr lang="fr-FR" dirty="0" smtClean="0"/>
              <a:t>An </a:t>
            </a:r>
            <a:r>
              <a:rPr lang="fr-FR" dirty="0" err="1" smtClean="0"/>
              <a:t>overview</a:t>
            </a:r>
            <a:r>
              <a:rPr lang="fr-FR" dirty="0" smtClean="0"/>
              <a:t> of INSPIRE: </a:t>
            </a:r>
            <a:br>
              <a:rPr lang="fr-FR" dirty="0" smtClean="0"/>
            </a:br>
            <a:r>
              <a:rPr lang="fr-FR" dirty="0" smtClean="0"/>
              <a:t>The Directive and the data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25664"/>
            <a:ext cx="9144000" cy="1132336"/>
          </a:xfrm>
        </p:spPr>
        <p:txBody>
          <a:bodyPr>
            <a:normAutofit/>
          </a:bodyPr>
          <a:lstStyle/>
          <a:p>
            <a:r>
              <a:rPr lang="fr-FR" dirty="0" err="1" smtClean="0"/>
              <a:t>Geotechnical</a:t>
            </a:r>
            <a:r>
              <a:rPr lang="fr-FR" dirty="0" smtClean="0"/>
              <a:t> Data </a:t>
            </a:r>
            <a:r>
              <a:rPr lang="fr-FR" dirty="0" err="1" smtClean="0"/>
              <a:t>Standardization</a:t>
            </a:r>
            <a:r>
              <a:rPr lang="fr-FR" dirty="0" smtClean="0"/>
              <a:t> Workshop</a:t>
            </a:r>
          </a:p>
          <a:p>
            <a:r>
              <a:rPr lang="fr-FR" dirty="0" smtClean="0"/>
              <a:t>Paris - </a:t>
            </a:r>
            <a:r>
              <a:rPr lang="fr-FR" dirty="0" err="1" smtClean="0"/>
              <a:t>January</a:t>
            </a:r>
            <a:r>
              <a:rPr lang="fr-FR" dirty="0" smtClean="0"/>
              <a:t> 22-24, 2019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26" y="3054592"/>
            <a:ext cx="2023518" cy="19789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174" y="2757749"/>
            <a:ext cx="5191352" cy="28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xew6qI-6w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3564" y="284102"/>
            <a:ext cx="11224871" cy="63139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-10160"/>
            <a:ext cx="492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INSPIRE Directive: a </a:t>
            </a:r>
            <a:r>
              <a:rPr lang="fr-FR" dirty="0" err="1" smtClean="0"/>
              <a:t>brief</a:t>
            </a:r>
            <a:r>
              <a:rPr lang="fr-FR" dirty="0" smtClean="0"/>
              <a:t> description (2min39)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16" y="116933"/>
            <a:ext cx="10515600" cy="1325563"/>
          </a:xfrm>
        </p:spPr>
        <p:txBody>
          <a:bodyPr/>
          <a:lstStyle/>
          <a:p>
            <a:r>
              <a:rPr lang="fr-FR" dirty="0" smtClean="0"/>
              <a:t>The 34 </a:t>
            </a:r>
            <a:r>
              <a:rPr lang="fr-FR" dirty="0" err="1" smtClean="0"/>
              <a:t>themes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67628" t="24872" r="12564" b="20428"/>
          <a:stretch/>
        </p:blipFill>
        <p:spPr>
          <a:xfrm>
            <a:off x="297492" y="2272383"/>
            <a:ext cx="5445824" cy="42297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67885" t="11653" r="10833" b="13361"/>
          <a:stretch/>
        </p:blipFill>
        <p:spPr>
          <a:xfrm>
            <a:off x="5856094" y="493002"/>
            <a:ext cx="6124112" cy="60687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6" y="473409"/>
            <a:ext cx="626406" cy="612609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3221446" y="5371738"/>
            <a:ext cx="1656080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912756" y="2000651"/>
            <a:ext cx="1842282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5912756" y="2559448"/>
            <a:ext cx="2726508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94426" y="3983664"/>
            <a:ext cx="1656080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5912756" y="3991284"/>
            <a:ext cx="1656080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8918150" y="4987325"/>
            <a:ext cx="1656080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5912756" y="5989068"/>
            <a:ext cx="2499724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3221446" y="3997933"/>
            <a:ext cx="1656080" cy="5130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8840651" y="859218"/>
            <a:ext cx="2931159" cy="6887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627510" y="1110413"/>
            <a:ext cx="2736306" cy="2565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Link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geotechnics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6840" y="116931"/>
            <a:ext cx="10515600" cy="1325563"/>
          </a:xfrm>
        </p:spPr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of the </a:t>
            </a:r>
            <a:r>
              <a:rPr lang="fr-FR" dirty="0" err="1" smtClean="0"/>
              <a:t>Geology</a:t>
            </a:r>
            <a:r>
              <a:rPr lang="fr-FR" dirty="0" smtClean="0"/>
              <a:t> </a:t>
            </a:r>
            <a:r>
              <a:rPr lang="fr-FR" dirty="0" err="1" smtClean="0"/>
              <a:t>Theme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68208" t="41777" r="23953" b="12890"/>
          <a:stretch/>
        </p:blipFill>
        <p:spPr>
          <a:xfrm>
            <a:off x="8058331" y="1944309"/>
            <a:ext cx="2517503" cy="4094729"/>
          </a:xfrm>
          <a:prstGeom prst="rect">
            <a:avLst/>
          </a:prstGeom>
        </p:spPr>
      </p:pic>
      <p:pic>
        <p:nvPicPr>
          <p:cNvPr id="3074" name="Picture 2" descr="https://inspire.ec.europa.eu/sites/default/files/13_iconRounded_Eng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19" y="303738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68077" t="19333" r="17564" b="24986"/>
          <a:stretch/>
        </p:blipFill>
        <p:spPr>
          <a:xfrm>
            <a:off x="4070410" y="1789525"/>
            <a:ext cx="3987921" cy="434932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667761" y="1565369"/>
            <a:ext cx="7305039" cy="4754880"/>
          </a:xfrm>
          <a:prstGeom prst="roundRect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95531" y="3624127"/>
            <a:ext cx="2180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996633"/>
                </a:solidFill>
              </a:rPr>
              <a:t>Geology</a:t>
            </a:r>
            <a:r>
              <a:rPr lang="fr-FR" sz="2400" b="1" dirty="0" smtClean="0">
                <a:solidFill>
                  <a:srgbClr val="996633"/>
                </a:solidFill>
              </a:rPr>
              <a:t> </a:t>
            </a:r>
            <a:r>
              <a:rPr lang="fr-FR" sz="2400" b="1" dirty="0" err="1" smtClean="0">
                <a:solidFill>
                  <a:srgbClr val="996633"/>
                </a:solidFill>
              </a:rPr>
              <a:t>Theme</a:t>
            </a:r>
            <a:endParaRPr lang="fr-FR" sz="2400" b="1" dirty="0" smtClean="0">
              <a:solidFill>
                <a:srgbClr val="996633"/>
              </a:solidFill>
            </a:endParaRPr>
          </a:p>
          <a:p>
            <a:pPr algn="ctr"/>
            <a:r>
              <a:rPr lang="fr-FR" dirty="0" smtClean="0">
                <a:solidFill>
                  <a:srgbClr val="996633"/>
                </a:solidFill>
              </a:rPr>
              <a:t>-</a:t>
            </a:r>
            <a:endParaRPr lang="fr-FR" dirty="0">
              <a:solidFill>
                <a:srgbClr val="996633"/>
              </a:solidFill>
            </a:endParaRPr>
          </a:p>
          <a:p>
            <a:pPr algn="ctr"/>
            <a:r>
              <a:rPr lang="fr-FR" dirty="0" err="1" smtClean="0">
                <a:solidFill>
                  <a:srgbClr val="996633"/>
                </a:solidFill>
              </a:rPr>
              <a:t>Geology</a:t>
            </a:r>
            <a:endParaRPr lang="fr-FR" dirty="0">
              <a:solidFill>
                <a:srgbClr val="996633"/>
              </a:solidFill>
            </a:endParaRPr>
          </a:p>
          <a:p>
            <a:pPr algn="ctr"/>
            <a:r>
              <a:rPr lang="fr-FR" dirty="0" err="1" smtClean="0">
                <a:solidFill>
                  <a:srgbClr val="996633"/>
                </a:solidFill>
              </a:rPr>
              <a:t>Geophysics</a:t>
            </a:r>
            <a:endParaRPr lang="fr-FR" dirty="0" smtClean="0">
              <a:solidFill>
                <a:srgbClr val="996633"/>
              </a:solidFill>
            </a:endParaRPr>
          </a:p>
          <a:p>
            <a:pPr algn="ctr"/>
            <a:r>
              <a:rPr lang="fr-FR" dirty="0" err="1" smtClean="0">
                <a:solidFill>
                  <a:srgbClr val="996633"/>
                </a:solidFill>
              </a:rPr>
              <a:t>Hydrogeology</a:t>
            </a:r>
            <a:endParaRPr lang="fr-FR" dirty="0" smtClean="0">
              <a:solidFill>
                <a:srgbClr val="996633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36" y="473409"/>
            <a:ext cx="626406" cy="6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6840" y="116931"/>
            <a:ext cx="10515600" cy="1325563"/>
          </a:xfrm>
        </p:spPr>
        <p:txBody>
          <a:bodyPr/>
          <a:lstStyle/>
          <a:p>
            <a:r>
              <a:rPr lang="fr-FR" dirty="0" err="1" smtClean="0"/>
              <a:t>Extract</a:t>
            </a:r>
            <a:r>
              <a:rPr lang="fr-FR" dirty="0" smtClean="0"/>
              <a:t> of the </a:t>
            </a:r>
            <a:r>
              <a:rPr lang="fr-FR" dirty="0" err="1" smtClean="0"/>
              <a:t>Geology</a:t>
            </a:r>
            <a:r>
              <a:rPr lang="fr-FR" dirty="0" smtClean="0"/>
              <a:t> UML Model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6" y="473409"/>
            <a:ext cx="626406" cy="6126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49807" t="11839" r="660" b="7436"/>
          <a:stretch/>
        </p:blipFill>
        <p:spPr>
          <a:xfrm>
            <a:off x="339939" y="1270000"/>
            <a:ext cx="11481942" cy="52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à coins arrondis 9"/>
          <p:cNvSpPr/>
          <p:nvPr/>
        </p:nvSpPr>
        <p:spPr>
          <a:xfrm>
            <a:off x="426720" y="1544320"/>
            <a:ext cx="2011680" cy="904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tgy8uU9y2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7360" y="299720"/>
            <a:ext cx="11257280" cy="633222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-10160"/>
            <a:ext cx="385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Making</a:t>
            </a:r>
            <a:r>
              <a:rPr lang="fr-FR" dirty="0" smtClean="0"/>
              <a:t> INSPIRE </a:t>
            </a:r>
            <a:r>
              <a:rPr lang="fr-FR" dirty="0" err="1" smtClean="0"/>
              <a:t>work</a:t>
            </a:r>
            <a:r>
              <a:rPr lang="fr-FR" dirty="0" smtClean="0"/>
              <a:t> for </a:t>
            </a:r>
            <a:r>
              <a:rPr lang="fr-FR" dirty="0" err="1" smtClean="0"/>
              <a:t>you</a:t>
            </a:r>
            <a:r>
              <a:rPr lang="fr-FR" dirty="0" smtClean="0"/>
              <a:t>! (1min53)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0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7000" y="130258"/>
            <a:ext cx="10515600" cy="1325563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INSPIRE : An </a:t>
            </a:r>
            <a:r>
              <a:rPr lang="fr-FR" dirty="0" err="1" smtClean="0"/>
              <a:t>European</a:t>
            </a:r>
            <a:r>
              <a:rPr lang="fr-FR" dirty="0" smtClean="0"/>
              <a:t> Directive to </a:t>
            </a:r>
            <a:r>
              <a:rPr lang="fr-FR" dirty="0" err="1" smtClean="0"/>
              <a:t>promote</a:t>
            </a:r>
            <a:r>
              <a:rPr lang="fr-FR" dirty="0" smtClean="0"/>
              <a:t> data </a:t>
            </a:r>
            <a:r>
              <a:rPr lang="fr-FR" dirty="0" err="1" smtClean="0"/>
              <a:t>standardization</a:t>
            </a:r>
            <a:r>
              <a:rPr lang="fr-FR" dirty="0" smtClean="0"/>
              <a:t> and sharing of </a:t>
            </a:r>
            <a:r>
              <a:rPr lang="fr-FR" dirty="0" err="1" smtClean="0"/>
              <a:t>environmental</a:t>
            </a:r>
            <a:r>
              <a:rPr lang="fr-FR" dirty="0" smtClean="0"/>
              <a:t> data</a:t>
            </a:r>
          </a:p>
          <a:p>
            <a:endParaRPr lang="fr-FR" dirty="0"/>
          </a:p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themes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linked</a:t>
            </a:r>
            <a:r>
              <a:rPr lang="fr-FR" dirty="0" smtClean="0"/>
              <a:t> to </a:t>
            </a:r>
            <a:r>
              <a:rPr lang="fr-FR" dirty="0" err="1" smtClean="0"/>
              <a:t>geotechnics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by experts</a:t>
            </a:r>
            <a:endParaRPr lang="fr-FR" dirty="0"/>
          </a:p>
          <a:p>
            <a:pPr lvl="1"/>
            <a:r>
              <a:rPr lang="fr-FR" dirty="0" smtClean="0"/>
              <a:t>That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by public data providers</a:t>
            </a:r>
          </a:p>
          <a:p>
            <a:pPr lvl="1"/>
            <a:r>
              <a:rPr lang="fr-FR" dirty="0" smtClean="0"/>
              <a:t>But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data providers</a:t>
            </a:r>
          </a:p>
          <a:p>
            <a:pPr lvl="1"/>
            <a:endParaRPr lang="fr-FR" dirty="0"/>
          </a:p>
          <a:p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OGC standards and </a:t>
            </a:r>
            <a:r>
              <a:rPr lang="fr-FR" dirty="0" err="1" smtClean="0"/>
              <a:t>working</a:t>
            </a:r>
            <a:r>
              <a:rPr lang="fr-FR" dirty="0" smtClean="0"/>
              <a:t> groups</a:t>
            </a:r>
          </a:p>
          <a:p>
            <a:pPr lvl="1"/>
            <a:endParaRPr lang="fr-FR" dirty="0"/>
          </a:p>
          <a:p>
            <a:r>
              <a:rPr lang="fr-FR" dirty="0" smtClean="0"/>
              <a:t>Extension of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6" y="473409"/>
            <a:ext cx="626406" cy="6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115</Words>
  <Application>Microsoft Office PowerPoint</Application>
  <PresentationFormat>Grand écran</PresentationFormat>
  <Paragraphs>26</Paragraphs>
  <Slides>7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 overview of INSPIRE:  The Directive and the data models</vt:lpstr>
      <vt:lpstr>Présentation PowerPoint</vt:lpstr>
      <vt:lpstr>The 34 themes</vt:lpstr>
      <vt:lpstr>Example of the Geology Theme</vt:lpstr>
      <vt:lpstr>Extract of the Geology UML Model</vt:lpstr>
      <vt:lpstr>Présentation PowerPoint</vt:lpstr>
      <vt:lpstr>Conclusion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INSPIRE:  The Directive and the data models</dc:title>
  <dc:creator>Beaufils Mickael</dc:creator>
  <cp:lastModifiedBy>Beaufils Mickael</cp:lastModifiedBy>
  <cp:revision>13</cp:revision>
  <dcterms:created xsi:type="dcterms:W3CDTF">2019-01-16T10:39:55Z</dcterms:created>
  <dcterms:modified xsi:type="dcterms:W3CDTF">2019-01-17T09:28:16Z</dcterms:modified>
</cp:coreProperties>
</file>