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19"/>
  </p:notesMasterIdLst>
  <p:handoutMasterIdLst>
    <p:handoutMasterId r:id="rId20"/>
  </p:handoutMasterIdLst>
  <p:sldIdLst>
    <p:sldId id="287" r:id="rId6"/>
    <p:sldId id="943" r:id="rId7"/>
    <p:sldId id="942" r:id="rId8"/>
    <p:sldId id="941" r:id="rId9"/>
    <p:sldId id="937" r:id="rId10"/>
    <p:sldId id="940" r:id="rId11"/>
    <p:sldId id="947" r:id="rId12"/>
    <p:sldId id="948" r:id="rId13"/>
    <p:sldId id="949" r:id="rId14"/>
    <p:sldId id="950" r:id="rId15"/>
    <p:sldId id="938" r:id="rId16"/>
    <p:sldId id="951" r:id="rId17"/>
    <p:sldId id="9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3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E6DA9-01F9-4746-97A1-8BA451DDC44D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4178-3F1C-4FD2-9189-9D7F3A67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9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F1C4B-A09C-46D1-93DB-F3F848BFB02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59874-2F11-4582-8757-D26ED139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Oveiw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59874-2F11-4582-8757-D26ED139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8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3753E3-8CAD-4222-8BD1-F0D2EE169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26" y="5870141"/>
            <a:ext cx="1745671" cy="5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65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2931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498374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9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9508031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0289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1D81E-E8BE-4BFC-8EA1-21F304D72AF0}"/>
              </a:ext>
            </a:extLst>
          </p:cNvPr>
          <p:cNvSpPr/>
          <p:nvPr/>
        </p:nvSpPr>
        <p:spPr>
          <a:xfrm>
            <a:off x="1" y="6291470"/>
            <a:ext cx="10893287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37854391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1D81E-E8BE-4BFC-8EA1-21F304D72AF0}"/>
              </a:ext>
            </a:extLst>
          </p:cNvPr>
          <p:cNvSpPr/>
          <p:nvPr/>
        </p:nvSpPr>
        <p:spPr>
          <a:xfrm>
            <a:off x="1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34222369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6876A-1799-48FD-BDAC-A9DC39E0CC09}"/>
              </a:ext>
            </a:extLst>
          </p:cNvPr>
          <p:cNvSpPr/>
          <p:nvPr userDrawn="1"/>
        </p:nvSpPr>
        <p:spPr>
          <a:xfrm>
            <a:off x="1" y="6270172"/>
            <a:ext cx="12192000" cy="5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35528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703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9408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6573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1570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638871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5094720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6526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1406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89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9397861" y="6599504"/>
            <a:ext cx="2548332" cy="268287"/>
          </a:xfrm>
          <a:prstGeom prst="rect">
            <a:avLst/>
          </a:prstGeom>
        </p:spPr>
        <p:txBody>
          <a:bodyPr lIns="121867" tIns="60933" rIns="121867" bIns="60933"/>
          <a:lstStyle>
            <a:lvl1pPr>
              <a:defRPr sz="800"/>
            </a:lvl1pPr>
          </a:lstStyle>
          <a:p>
            <a:pPr marL="0" marR="0" lvl="0" indent="0" algn="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3273006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pic>
        <p:nvPicPr>
          <p:cNvPr id="13" name="Picture 12" descr="Box_InnerShad.png"/>
          <p:cNvPicPr>
            <a:picLocks noChangeAspect="1"/>
          </p:cNvPicPr>
          <p:nvPr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5734011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89" y="2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6" name="Group 15"/>
          <p:cNvGrpSpPr/>
          <p:nvPr/>
        </p:nvGrpSpPr>
        <p:grpSpPr>
          <a:xfrm>
            <a:off x="-1" y="427307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199">
                <a:solidFill>
                  <a:schemeClr val="accent1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77363E-1E78-4837-BE2F-75F2565816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68" y="5870142"/>
            <a:ext cx="1746126" cy="5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22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1405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4" r:id="rId6"/>
    <p:sldLayoutId id="2147483655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45604" y="6549960"/>
            <a:ext cx="5727875" cy="268287"/>
          </a:xfrm>
          <a:prstGeom prst="rect">
            <a:avLst/>
          </a:prstGeom>
        </p:spPr>
        <p:txBody>
          <a:bodyPr lIns="121867" tIns="60933" rIns="121867" bIns="60933"/>
          <a:lstStyle>
            <a:lvl1pPr>
              <a:defRPr sz="800"/>
            </a:lvl1pPr>
          </a:lstStyle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2019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7" y="6537364"/>
            <a:ext cx="974463" cy="226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BCA64-8860-4600-9BD0-F5C807301BE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319" y="6537363"/>
            <a:ext cx="974717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fade/>
  </p:transition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301661" algn="l" defTabSz="914126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137119" algn="l" defTabSz="914126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111" indent="-182825" algn="l" defTabSz="914126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jp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D2C2-5F54-4BCA-938B-B50F70E13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Geotechnical data standardization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422F-13E4-4499-ABFC-C499E9A3D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Viewpoint from Geotechnical FEM package</a:t>
            </a:r>
          </a:p>
        </p:txBody>
      </p:sp>
    </p:spTree>
    <p:extLst>
      <p:ext uri="{BB962C8B-B14F-4D97-AF65-F5344CB8AC3E}">
        <p14:creationId xmlns:p14="http://schemas.microsoft.com/office/powerpoint/2010/main" val="157686137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Subsurface model – Constitutive models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419981" y="1031807"/>
            <a:ext cx="2681822" cy="2683764"/>
            <a:chOff x="3419346" y="696051"/>
            <a:chExt cx="2681822" cy="2683764"/>
          </a:xfrm>
          <a:solidFill>
            <a:srgbClr val="22AAFF"/>
          </a:solidFill>
        </p:grpSpPr>
        <p:sp>
          <p:nvSpPr>
            <p:cNvPr id="4" name="Freeform 3"/>
            <p:cNvSpPr/>
            <p:nvPr/>
          </p:nvSpPr>
          <p:spPr bwMode="auto">
            <a:xfrm>
              <a:off x="3419346" y="696051"/>
              <a:ext cx="2681822" cy="2683764"/>
            </a:xfrm>
            <a:custGeom>
              <a:avLst/>
              <a:gdLst>
                <a:gd name="connsiteX0" fmla="*/ 2681822 w 2681822"/>
                <a:gd name="connsiteY0" fmla="*/ 0 h 2683764"/>
                <a:gd name="connsiteX1" fmla="*/ 2681822 w 2681822"/>
                <a:gd name="connsiteY1" fmla="*/ 1771100 h 2683764"/>
                <a:gd name="connsiteX2" fmla="*/ 2674260 w 2681822"/>
                <a:gd name="connsiteY2" fmla="*/ 1770718 h 2683764"/>
                <a:gd name="connsiteX3" fmla="*/ 1765054 w 2681822"/>
                <a:gd name="connsiteY3" fmla="*/ 2591200 h 2683764"/>
                <a:gd name="connsiteX4" fmla="*/ 1760380 w 2681822"/>
                <a:gd name="connsiteY4" fmla="*/ 2683764 h 2683764"/>
                <a:gd name="connsiteX5" fmla="*/ 0 w 2681822"/>
                <a:gd name="connsiteY5" fmla="*/ 2683764 h 2683764"/>
                <a:gd name="connsiteX6" fmla="*/ 2681822 w 2681822"/>
                <a:gd name="connsiteY6" fmla="*/ 0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1822" h="2683764">
                  <a:moveTo>
                    <a:pt x="2681822" y="0"/>
                  </a:moveTo>
                  <a:lnTo>
                    <a:pt x="2681822" y="1771100"/>
                  </a:lnTo>
                  <a:lnTo>
                    <a:pt x="2674260" y="1770718"/>
                  </a:lnTo>
                  <a:cubicBezTo>
                    <a:pt x="2201060" y="1770718"/>
                    <a:pt x="1811856" y="2130347"/>
                    <a:pt x="1765054" y="2591200"/>
                  </a:cubicBezTo>
                  <a:lnTo>
                    <a:pt x="1760380" y="2683764"/>
                  </a:lnTo>
                  <a:lnTo>
                    <a:pt x="0" y="2683764"/>
                  </a:lnTo>
                  <a:cubicBezTo>
                    <a:pt x="0" y="1201562"/>
                    <a:pt x="1200693" y="0"/>
                    <a:pt x="2681822" y="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 rot="2442580">
              <a:off x="5473313" y="2686088"/>
              <a:ext cx="406255" cy="537603"/>
            </a:xfrm>
            <a:prstGeom prst="rightArrow">
              <a:avLst/>
            </a:prstGeom>
            <a:grp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21901" y="3720810"/>
            <a:ext cx="2681822" cy="2683764"/>
            <a:chOff x="3419346" y="3379815"/>
            <a:chExt cx="2681822" cy="2683764"/>
          </a:xfrm>
          <a:solidFill>
            <a:srgbClr val="22AAFF"/>
          </a:solidFill>
        </p:grpSpPr>
        <p:sp>
          <p:nvSpPr>
            <p:cNvPr id="9" name="Freeform 8"/>
            <p:cNvSpPr/>
            <p:nvPr/>
          </p:nvSpPr>
          <p:spPr bwMode="auto">
            <a:xfrm flipV="1">
              <a:off x="3419346" y="3379815"/>
              <a:ext cx="2681822" cy="2683764"/>
            </a:xfrm>
            <a:custGeom>
              <a:avLst/>
              <a:gdLst>
                <a:gd name="connsiteX0" fmla="*/ 0 w 2681822"/>
                <a:gd name="connsiteY0" fmla="*/ 2683764 h 2683764"/>
                <a:gd name="connsiteX1" fmla="*/ 1760380 w 2681822"/>
                <a:gd name="connsiteY1" fmla="*/ 2683764 h 2683764"/>
                <a:gd name="connsiteX2" fmla="*/ 1760335 w 2681822"/>
                <a:gd name="connsiteY2" fmla="*/ 2682885 h 2683764"/>
                <a:gd name="connsiteX3" fmla="*/ 2674260 w 2681822"/>
                <a:gd name="connsiteY3" fmla="*/ 1768960 h 2683764"/>
                <a:gd name="connsiteX4" fmla="*/ 2681822 w 2681822"/>
                <a:gd name="connsiteY4" fmla="*/ 1769342 h 2683764"/>
                <a:gd name="connsiteX5" fmla="*/ 2681822 w 2681822"/>
                <a:gd name="connsiteY5" fmla="*/ 0 h 2683764"/>
                <a:gd name="connsiteX6" fmla="*/ 0 w 2681822"/>
                <a:gd name="connsiteY6" fmla="*/ 2683764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1822" h="2683764">
                  <a:moveTo>
                    <a:pt x="0" y="2683764"/>
                  </a:moveTo>
                  <a:lnTo>
                    <a:pt x="1760380" y="2683764"/>
                  </a:lnTo>
                  <a:lnTo>
                    <a:pt x="1760335" y="2682885"/>
                  </a:lnTo>
                  <a:cubicBezTo>
                    <a:pt x="1760335" y="2178138"/>
                    <a:pt x="2169513" y="1768960"/>
                    <a:pt x="2674260" y="1768960"/>
                  </a:cubicBezTo>
                  <a:lnTo>
                    <a:pt x="2681822" y="1769342"/>
                  </a:lnTo>
                  <a:lnTo>
                    <a:pt x="2681822" y="0"/>
                  </a:lnTo>
                  <a:cubicBezTo>
                    <a:pt x="1200693" y="0"/>
                    <a:pt x="0" y="1201562"/>
                    <a:pt x="0" y="2683764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9039106">
              <a:off x="5474475" y="3542333"/>
              <a:ext cx="406255" cy="537603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15168" y="3720810"/>
            <a:ext cx="2681822" cy="2683764"/>
            <a:chOff x="6102135" y="3379815"/>
            <a:chExt cx="2681822" cy="2683764"/>
          </a:xfrm>
          <a:solidFill>
            <a:srgbClr val="22AAFF"/>
          </a:solidFill>
        </p:grpSpPr>
        <p:sp>
          <p:nvSpPr>
            <p:cNvPr id="14" name="Freeform 13"/>
            <p:cNvSpPr/>
            <p:nvPr/>
          </p:nvSpPr>
          <p:spPr bwMode="auto">
            <a:xfrm flipH="1" flipV="1">
              <a:off x="6102135" y="3379815"/>
              <a:ext cx="2681822" cy="2683764"/>
            </a:xfrm>
            <a:custGeom>
              <a:avLst/>
              <a:gdLst>
                <a:gd name="connsiteX0" fmla="*/ 1776471 w 2681822"/>
                <a:gd name="connsiteY0" fmla="*/ 2683764 h 2683764"/>
                <a:gd name="connsiteX1" fmla="*/ 0 w 2681822"/>
                <a:gd name="connsiteY1" fmla="*/ 2683764 h 2683764"/>
                <a:gd name="connsiteX2" fmla="*/ 2681822 w 2681822"/>
                <a:gd name="connsiteY2" fmla="*/ 0 h 2683764"/>
                <a:gd name="connsiteX3" fmla="*/ 2681822 w 2681822"/>
                <a:gd name="connsiteY3" fmla="*/ 1769391 h 2683764"/>
                <a:gd name="connsiteX4" fmla="*/ 2596908 w 2681822"/>
                <a:gd name="connsiteY4" fmla="*/ 1773679 h 2683764"/>
                <a:gd name="connsiteX5" fmla="*/ 1776426 w 2681822"/>
                <a:gd name="connsiteY5" fmla="*/ 2682885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1822" h="2683764">
                  <a:moveTo>
                    <a:pt x="1776471" y="2683764"/>
                  </a:moveTo>
                  <a:lnTo>
                    <a:pt x="0" y="2683764"/>
                  </a:lnTo>
                  <a:cubicBezTo>
                    <a:pt x="0" y="1201562"/>
                    <a:pt x="1200693" y="0"/>
                    <a:pt x="2681822" y="0"/>
                  </a:cubicBezTo>
                  <a:lnTo>
                    <a:pt x="2681822" y="1769391"/>
                  </a:lnTo>
                  <a:lnTo>
                    <a:pt x="2596908" y="1773679"/>
                  </a:lnTo>
                  <a:cubicBezTo>
                    <a:pt x="2136055" y="1820481"/>
                    <a:pt x="1776426" y="2209685"/>
                    <a:pt x="1776426" y="268288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13500000">
              <a:off x="6332741" y="3553981"/>
              <a:ext cx="406255" cy="537603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03723" y="1029426"/>
            <a:ext cx="2681822" cy="2683764"/>
            <a:chOff x="6102135" y="696051"/>
            <a:chExt cx="2681822" cy="2683764"/>
          </a:xfrm>
          <a:solidFill>
            <a:srgbClr val="22AAFF"/>
          </a:solidFill>
        </p:grpSpPr>
        <p:sp>
          <p:nvSpPr>
            <p:cNvPr id="22" name="Freeform 21"/>
            <p:cNvSpPr/>
            <p:nvPr/>
          </p:nvSpPr>
          <p:spPr bwMode="auto">
            <a:xfrm flipH="1">
              <a:off x="6102135" y="696051"/>
              <a:ext cx="2681822" cy="2683764"/>
            </a:xfrm>
            <a:custGeom>
              <a:avLst/>
              <a:gdLst>
                <a:gd name="connsiteX0" fmla="*/ 2681822 w 2681822"/>
                <a:gd name="connsiteY0" fmla="*/ 0 h 2683764"/>
                <a:gd name="connsiteX1" fmla="*/ 0 w 2681822"/>
                <a:gd name="connsiteY1" fmla="*/ 2683764 h 2683764"/>
                <a:gd name="connsiteX2" fmla="*/ 1776471 w 2681822"/>
                <a:gd name="connsiteY2" fmla="*/ 2683764 h 2683764"/>
                <a:gd name="connsiteX3" fmla="*/ 1781145 w 2681822"/>
                <a:gd name="connsiteY3" fmla="*/ 2591200 h 2683764"/>
                <a:gd name="connsiteX4" fmla="*/ 2596908 w 2681822"/>
                <a:gd name="connsiteY4" fmla="*/ 1775437 h 2683764"/>
                <a:gd name="connsiteX5" fmla="*/ 2681822 w 2681822"/>
                <a:gd name="connsiteY5" fmla="*/ 1771149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1822" h="2683764">
                  <a:moveTo>
                    <a:pt x="2681822" y="0"/>
                  </a:moveTo>
                  <a:cubicBezTo>
                    <a:pt x="1200693" y="0"/>
                    <a:pt x="0" y="1201562"/>
                    <a:pt x="0" y="2683764"/>
                  </a:cubicBezTo>
                  <a:lnTo>
                    <a:pt x="1776471" y="2683764"/>
                  </a:lnTo>
                  <a:lnTo>
                    <a:pt x="1781145" y="2591200"/>
                  </a:lnTo>
                  <a:cubicBezTo>
                    <a:pt x="1824827" y="2161071"/>
                    <a:pt x="2166779" y="1819119"/>
                    <a:pt x="2596908" y="1775437"/>
                  </a:cubicBezTo>
                  <a:lnTo>
                    <a:pt x="2681822" y="1771149"/>
                  </a:lnTo>
                  <a:close/>
                </a:path>
              </a:pathLst>
            </a:custGeom>
            <a:grp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8292151">
              <a:off x="6378923" y="2720093"/>
              <a:ext cx="406255" cy="537603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5181718" y="2801171"/>
            <a:ext cx="1837944" cy="1837944"/>
          </a:xfrm>
          <a:prstGeom prst="ellipse">
            <a:avLst/>
          </a:prstGeom>
          <a:solidFill>
            <a:srgbClr val="002A44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9" dirty="0" err="1">
              <a:solidFill>
                <a:srgbClr val="FFFFFF"/>
              </a:solidFill>
              <a:latin typeface="Arial" panose="020B0604020202020204"/>
              <a:ea typeface="MS PGothic"/>
              <a:cs typeface="MS P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0771" y="2905797"/>
            <a:ext cx="190342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Constitutive 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574" y="3133376"/>
            <a:ext cx="1994297" cy="46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Survey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6069" y="5528844"/>
            <a:ext cx="190342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Lab tests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4127" y="5528844"/>
            <a:ext cx="189768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Bore logs</a:t>
            </a:r>
          </a:p>
        </p:txBody>
      </p:sp>
      <p:pic>
        <p:nvPicPr>
          <p:cNvPr id="23" name="Picture 22">
            <a:hlinkClick r:id="rId2" action="ppaction://hlinksldjump"/>
            <a:extLst>
              <a:ext uri="{FF2B5EF4-FFF2-40B4-BE49-F238E27FC236}">
                <a16:creationId xmlns:a16="http://schemas.microsoft.com/office/drawing/2014/main" id="{F342DF2B-D0C1-49E4-8E67-E68CE4FD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5" y="173048"/>
            <a:ext cx="405657" cy="405657"/>
          </a:xfrm>
          <a:prstGeom prst="rect">
            <a:avLst/>
          </a:prstGeom>
        </p:spPr>
      </p:pic>
      <p:sp>
        <p:nvSpPr>
          <p:cNvPr id="21" name="Freeform 723">
            <a:extLst>
              <a:ext uri="{FF2B5EF4-FFF2-40B4-BE49-F238E27FC236}">
                <a16:creationId xmlns:a16="http://schemas.microsoft.com/office/drawing/2014/main" id="{758D3335-54D1-4916-86F7-DB16292DE7BE}"/>
              </a:ext>
            </a:extLst>
          </p:cNvPr>
          <p:cNvSpPr/>
          <p:nvPr/>
        </p:nvSpPr>
        <p:spPr bwMode="auto">
          <a:xfrm>
            <a:off x="5822969" y="3338689"/>
            <a:ext cx="566595" cy="719726"/>
          </a:xfrm>
          <a:custGeom>
            <a:avLst/>
            <a:gdLst>
              <a:gd name="connsiteX0" fmla="*/ 1 w 1589104"/>
              <a:gd name="connsiteY0" fmla="*/ 1404806 h 2018581"/>
              <a:gd name="connsiteX1" fmla="*/ 43763 w 1589104"/>
              <a:gd name="connsiteY1" fmla="*/ 1441543 h 2018581"/>
              <a:gd name="connsiteX2" fmla="*/ 794556 w 1589104"/>
              <a:gd name="connsiteY2" fmla="*/ 1645115 h 2018581"/>
              <a:gd name="connsiteX3" fmla="*/ 1545346 w 1589104"/>
              <a:gd name="connsiteY3" fmla="*/ 1441543 h 2018581"/>
              <a:gd name="connsiteX4" fmla="*/ 1589104 w 1589104"/>
              <a:gd name="connsiteY4" fmla="*/ 1404809 h 2018581"/>
              <a:gd name="connsiteX5" fmla="*/ 1589104 w 1589104"/>
              <a:gd name="connsiteY5" fmla="*/ 1778274 h 2018581"/>
              <a:gd name="connsiteX6" fmla="*/ 1545346 w 1589104"/>
              <a:gd name="connsiteY6" fmla="*/ 1815008 h 2018581"/>
              <a:gd name="connsiteX7" fmla="*/ 794556 w 1589104"/>
              <a:gd name="connsiteY7" fmla="*/ 2018581 h 2018581"/>
              <a:gd name="connsiteX8" fmla="*/ 43763 w 1589104"/>
              <a:gd name="connsiteY8" fmla="*/ 1815008 h 2018581"/>
              <a:gd name="connsiteX9" fmla="*/ 1 w 1589104"/>
              <a:gd name="connsiteY9" fmla="*/ 1778271 h 2018581"/>
              <a:gd name="connsiteX10" fmla="*/ 1 w 1589104"/>
              <a:gd name="connsiteY10" fmla="*/ 878895 h 2018581"/>
              <a:gd name="connsiteX11" fmla="*/ 20209 w 1589104"/>
              <a:gd name="connsiteY11" fmla="*/ 899650 h 2018581"/>
              <a:gd name="connsiteX12" fmla="*/ 794556 w 1589104"/>
              <a:gd name="connsiteY12" fmla="*/ 1121960 h 2018581"/>
              <a:gd name="connsiteX13" fmla="*/ 1545346 w 1589104"/>
              <a:gd name="connsiteY13" fmla="*/ 918387 h 2018581"/>
              <a:gd name="connsiteX14" fmla="*/ 1589104 w 1589104"/>
              <a:gd name="connsiteY14" fmla="*/ 881653 h 2018581"/>
              <a:gd name="connsiteX15" fmla="*/ 1589104 w 1589104"/>
              <a:gd name="connsiteY15" fmla="*/ 1255119 h 2018581"/>
              <a:gd name="connsiteX16" fmla="*/ 1545346 w 1589104"/>
              <a:gd name="connsiteY16" fmla="*/ 1291853 h 2018581"/>
              <a:gd name="connsiteX17" fmla="*/ 794556 w 1589104"/>
              <a:gd name="connsiteY17" fmla="*/ 1495426 h 2018581"/>
              <a:gd name="connsiteX18" fmla="*/ 43763 w 1589104"/>
              <a:gd name="connsiteY18" fmla="*/ 1291853 h 2018581"/>
              <a:gd name="connsiteX19" fmla="*/ 1 w 1589104"/>
              <a:gd name="connsiteY19" fmla="*/ 1255116 h 2018581"/>
              <a:gd name="connsiteX20" fmla="*/ 1 w 1589104"/>
              <a:gd name="connsiteY20" fmla="*/ 460840 h 2018581"/>
              <a:gd name="connsiteX21" fmla="*/ 248 w 1589104"/>
              <a:gd name="connsiteY21" fmla="*/ 461063 h 2018581"/>
              <a:gd name="connsiteX22" fmla="*/ 796400 w 1589104"/>
              <a:gd name="connsiteY22" fmla="*/ 642704 h 2018581"/>
              <a:gd name="connsiteX23" fmla="*/ 1547190 w 1589104"/>
              <a:gd name="connsiteY23" fmla="*/ 492540 h 2018581"/>
              <a:gd name="connsiteX24" fmla="*/ 1589104 w 1589104"/>
              <a:gd name="connsiteY24" fmla="*/ 463453 h 2018581"/>
              <a:gd name="connsiteX25" fmla="*/ 1589104 w 1589104"/>
              <a:gd name="connsiteY25" fmla="*/ 731107 h 2018581"/>
              <a:gd name="connsiteX26" fmla="*/ 1570746 w 1589104"/>
              <a:gd name="connsiteY26" fmla="*/ 749963 h 2018581"/>
              <a:gd name="connsiteX27" fmla="*/ 796404 w 1589104"/>
              <a:gd name="connsiteY27" fmla="*/ 972272 h 2018581"/>
              <a:gd name="connsiteX28" fmla="*/ 252 w 1589104"/>
              <a:gd name="connsiteY28" fmla="*/ 730622 h 2018581"/>
              <a:gd name="connsiteX29" fmla="*/ 1 w 1589104"/>
              <a:gd name="connsiteY29" fmla="*/ 730356 h 2018581"/>
              <a:gd name="connsiteX30" fmla="*/ 794552 w 1589104"/>
              <a:gd name="connsiteY30" fmla="*/ 0 h 2018581"/>
              <a:gd name="connsiteX31" fmla="*/ 1589104 w 1589104"/>
              <a:gd name="connsiteY31" fmla="*/ 259009 h 2018581"/>
              <a:gd name="connsiteX32" fmla="*/ 794552 w 1589104"/>
              <a:gd name="connsiteY32" fmla="*/ 518018 h 2018581"/>
              <a:gd name="connsiteX33" fmla="*/ 0 w 1589104"/>
              <a:gd name="connsiteY33" fmla="*/ 259009 h 2018581"/>
              <a:gd name="connsiteX34" fmla="*/ 794552 w 1589104"/>
              <a:gd name="connsiteY34" fmla="*/ 0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89104" h="2018581">
                <a:moveTo>
                  <a:pt x="1" y="1404806"/>
                </a:moveTo>
                <a:lnTo>
                  <a:pt x="43763" y="1441543"/>
                </a:lnTo>
                <a:cubicBezTo>
                  <a:pt x="206495" y="1564384"/>
                  <a:pt x="482063" y="1645115"/>
                  <a:pt x="794556" y="1645115"/>
                </a:cubicBezTo>
                <a:cubicBezTo>
                  <a:pt x="1107048" y="1645115"/>
                  <a:pt x="1382614" y="1564384"/>
                  <a:pt x="1545346" y="1441543"/>
                </a:cubicBezTo>
                <a:lnTo>
                  <a:pt x="1589104" y="1404809"/>
                </a:lnTo>
                <a:lnTo>
                  <a:pt x="1589104" y="1778274"/>
                </a:lnTo>
                <a:lnTo>
                  <a:pt x="1545346" y="1815008"/>
                </a:lnTo>
                <a:cubicBezTo>
                  <a:pt x="1382614" y="1937849"/>
                  <a:pt x="1107048" y="2018581"/>
                  <a:pt x="794556" y="2018581"/>
                </a:cubicBezTo>
                <a:cubicBezTo>
                  <a:pt x="482063" y="2018581"/>
                  <a:pt x="206495" y="1937849"/>
                  <a:pt x="43763" y="1815008"/>
                </a:cubicBezTo>
                <a:lnTo>
                  <a:pt x="1" y="1778271"/>
                </a:lnTo>
                <a:close/>
                <a:moveTo>
                  <a:pt x="1" y="878895"/>
                </a:moveTo>
                <a:lnTo>
                  <a:pt x="20209" y="899650"/>
                </a:lnTo>
                <a:cubicBezTo>
                  <a:pt x="179030" y="1032954"/>
                  <a:pt x="466438" y="1121960"/>
                  <a:pt x="794556" y="1121960"/>
                </a:cubicBezTo>
                <a:cubicBezTo>
                  <a:pt x="1107048" y="1121960"/>
                  <a:pt x="1382614" y="1041229"/>
                  <a:pt x="1545346" y="918387"/>
                </a:cubicBezTo>
                <a:lnTo>
                  <a:pt x="1589104" y="881653"/>
                </a:lnTo>
                <a:lnTo>
                  <a:pt x="1589104" y="1255119"/>
                </a:lnTo>
                <a:lnTo>
                  <a:pt x="1545346" y="1291853"/>
                </a:lnTo>
                <a:cubicBezTo>
                  <a:pt x="1382614" y="1414695"/>
                  <a:pt x="1107048" y="1495426"/>
                  <a:pt x="794556" y="1495426"/>
                </a:cubicBezTo>
                <a:cubicBezTo>
                  <a:pt x="482063" y="1495426"/>
                  <a:pt x="206495" y="1414695"/>
                  <a:pt x="43763" y="1291853"/>
                </a:cubicBezTo>
                <a:lnTo>
                  <a:pt x="1" y="1255116"/>
                </a:lnTo>
                <a:close/>
                <a:moveTo>
                  <a:pt x="1" y="460840"/>
                </a:moveTo>
                <a:lnTo>
                  <a:pt x="248" y="461063"/>
                </a:lnTo>
                <a:cubicBezTo>
                  <a:pt x="153594" y="581948"/>
                  <a:pt x="452657" y="642704"/>
                  <a:pt x="796400" y="642704"/>
                </a:cubicBezTo>
                <a:cubicBezTo>
                  <a:pt x="1108891" y="642704"/>
                  <a:pt x="1384458" y="592492"/>
                  <a:pt x="1547190" y="492540"/>
                </a:cubicBezTo>
                <a:lnTo>
                  <a:pt x="1589104" y="463453"/>
                </a:lnTo>
                <a:lnTo>
                  <a:pt x="1589104" y="731107"/>
                </a:lnTo>
                <a:lnTo>
                  <a:pt x="1570746" y="749963"/>
                </a:lnTo>
                <a:cubicBezTo>
                  <a:pt x="1411924" y="883266"/>
                  <a:pt x="1124518" y="972272"/>
                  <a:pt x="796404" y="972272"/>
                </a:cubicBezTo>
                <a:cubicBezTo>
                  <a:pt x="452661" y="972272"/>
                  <a:pt x="153598" y="874587"/>
                  <a:pt x="252" y="730622"/>
                </a:cubicBezTo>
                <a:lnTo>
                  <a:pt x="1" y="730356"/>
                </a:lnTo>
                <a:close/>
                <a:moveTo>
                  <a:pt x="794552" y="0"/>
                </a:moveTo>
                <a:cubicBezTo>
                  <a:pt x="1233371" y="0"/>
                  <a:pt x="1589104" y="115962"/>
                  <a:pt x="1589104" y="259009"/>
                </a:cubicBezTo>
                <a:cubicBezTo>
                  <a:pt x="1589104" y="402056"/>
                  <a:pt x="1233371" y="518018"/>
                  <a:pt x="794552" y="518018"/>
                </a:cubicBezTo>
                <a:cubicBezTo>
                  <a:pt x="355733" y="518018"/>
                  <a:pt x="0" y="402056"/>
                  <a:pt x="0" y="259009"/>
                </a:cubicBezTo>
                <a:cubicBezTo>
                  <a:pt x="0" y="115962"/>
                  <a:pt x="355733" y="0"/>
                  <a:pt x="794552" y="0"/>
                </a:cubicBezTo>
                <a:close/>
              </a:path>
            </a:pathLst>
          </a:custGeom>
          <a:solidFill>
            <a:srgbClr val="52B5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6F1324-9CA8-453D-A6F7-B6C7FE593F15}"/>
              </a:ext>
            </a:extLst>
          </p:cNvPr>
          <p:cNvGrpSpPr/>
          <p:nvPr/>
        </p:nvGrpSpPr>
        <p:grpSpPr>
          <a:xfrm>
            <a:off x="6940573" y="1869702"/>
            <a:ext cx="1129855" cy="1259864"/>
            <a:chOff x="1576065" y="964177"/>
            <a:chExt cx="2164326" cy="2413368"/>
          </a:xfrm>
          <a:solidFill>
            <a:schemeClr val="tx2">
              <a:lumMod val="65000"/>
              <a:lumOff val="35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AB029C-D407-4928-9D86-12BB4256123B}"/>
                </a:ext>
              </a:extLst>
            </p:cNvPr>
            <p:cNvGrpSpPr/>
            <p:nvPr/>
          </p:nvGrpSpPr>
          <p:grpSpPr>
            <a:xfrm>
              <a:off x="1576065" y="1630013"/>
              <a:ext cx="766933" cy="1487615"/>
              <a:chOff x="4693939" y="977109"/>
              <a:chExt cx="2592979" cy="5029579"/>
            </a:xfrm>
            <a:grpFill/>
          </p:grpSpPr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1D9D59A-841F-488F-B2CF-891482F061F0}"/>
                  </a:ext>
                </a:extLst>
              </p:cNvPr>
              <p:cNvSpPr/>
              <p:nvPr/>
            </p:nvSpPr>
            <p:spPr>
              <a:xfrm>
                <a:off x="5775322" y="3232152"/>
                <a:ext cx="430213" cy="2584472"/>
              </a:xfrm>
              <a:custGeom>
                <a:avLst/>
                <a:gdLst>
                  <a:gd name="connsiteX0" fmla="*/ 0 w 430213"/>
                  <a:gd name="connsiteY0" fmla="*/ 0 h 2584472"/>
                  <a:gd name="connsiteX1" fmla="*/ 135731 w 430213"/>
                  <a:gd name="connsiteY1" fmla="*/ 0 h 2584472"/>
                  <a:gd name="connsiteX2" fmla="*/ 135731 w 430213"/>
                  <a:gd name="connsiteY2" fmla="*/ 1758948 h 2584472"/>
                  <a:gd name="connsiteX3" fmla="*/ 135733 w 430213"/>
                  <a:gd name="connsiteY3" fmla="*/ 1758948 h 2584472"/>
                  <a:gd name="connsiteX4" fmla="*/ 215107 w 430213"/>
                  <a:gd name="connsiteY4" fmla="*/ 2101847 h 2584472"/>
                  <a:gd name="connsiteX5" fmla="*/ 294481 w 430213"/>
                  <a:gd name="connsiteY5" fmla="*/ 1758948 h 2584472"/>
                  <a:gd name="connsiteX6" fmla="*/ 294481 w 430213"/>
                  <a:gd name="connsiteY6" fmla="*/ 1758946 h 2584472"/>
                  <a:gd name="connsiteX7" fmla="*/ 294481 w 430213"/>
                  <a:gd name="connsiteY7" fmla="*/ 0 h 2584472"/>
                  <a:gd name="connsiteX8" fmla="*/ 430213 w 430213"/>
                  <a:gd name="connsiteY8" fmla="*/ 0 h 2584472"/>
                  <a:gd name="connsiteX9" fmla="*/ 430213 w 430213"/>
                  <a:gd name="connsiteY9" fmla="*/ 1768474 h 2584472"/>
                  <a:gd name="connsiteX10" fmla="*/ 215108 w 430213"/>
                  <a:gd name="connsiteY10" fmla="*/ 2584448 h 2584472"/>
                  <a:gd name="connsiteX11" fmla="*/ 3 w 430213"/>
                  <a:gd name="connsiteY11" fmla="*/ 1768474 h 2584472"/>
                  <a:gd name="connsiteX12" fmla="*/ 0 w 430213"/>
                  <a:gd name="connsiteY12" fmla="*/ 1768474 h 258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0213" h="2584472">
                    <a:moveTo>
                      <a:pt x="0" y="0"/>
                    </a:moveTo>
                    <a:lnTo>
                      <a:pt x="135731" y="0"/>
                    </a:lnTo>
                    <a:lnTo>
                      <a:pt x="135731" y="1758948"/>
                    </a:lnTo>
                    <a:lnTo>
                      <a:pt x="135733" y="1758948"/>
                    </a:lnTo>
                    <a:lnTo>
                      <a:pt x="215107" y="2101847"/>
                    </a:lnTo>
                    <a:lnTo>
                      <a:pt x="294481" y="1758948"/>
                    </a:lnTo>
                    <a:lnTo>
                      <a:pt x="294481" y="1758946"/>
                    </a:lnTo>
                    <a:lnTo>
                      <a:pt x="294481" y="0"/>
                    </a:lnTo>
                    <a:lnTo>
                      <a:pt x="430213" y="0"/>
                    </a:lnTo>
                    <a:lnTo>
                      <a:pt x="430213" y="1768474"/>
                    </a:lnTo>
                    <a:cubicBezTo>
                      <a:pt x="358511" y="2040465"/>
                      <a:pt x="359835" y="2579157"/>
                      <a:pt x="215108" y="2584448"/>
                    </a:cubicBezTo>
                    <a:cubicBezTo>
                      <a:pt x="57681" y="2588682"/>
                      <a:pt x="71705" y="2040465"/>
                      <a:pt x="3" y="1768474"/>
                    </a:cubicBezTo>
                    <a:lnTo>
                      <a:pt x="0" y="17684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AA7717D7-0C75-460D-9B59-11270EF96C92}"/>
                  </a:ext>
                </a:extLst>
              </p:cNvPr>
              <p:cNvSpPr/>
              <p:nvPr/>
            </p:nvSpPr>
            <p:spPr>
              <a:xfrm>
                <a:off x="5213350" y="977109"/>
                <a:ext cx="1536700" cy="2255041"/>
              </a:xfrm>
              <a:custGeom>
                <a:avLst/>
                <a:gdLst>
                  <a:gd name="connsiteX0" fmla="*/ 184861 w 1536700"/>
                  <a:gd name="connsiteY0" fmla="*/ 1848670 h 2255041"/>
                  <a:gd name="connsiteX1" fmla="*/ 151605 w 1536700"/>
                  <a:gd name="connsiteY1" fmla="*/ 1881926 h 2255041"/>
                  <a:gd name="connsiteX2" fmla="*/ 151605 w 1536700"/>
                  <a:gd name="connsiteY2" fmla="*/ 2094756 h 2255041"/>
                  <a:gd name="connsiteX3" fmla="*/ 184861 w 1536700"/>
                  <a:gd name="connsiteY3" fmla="*/ 2128012 h 2255041"/>
                  <a:gd name="connsiteX4" fmla="*/ 1367712 w 1536700"/>
                  <a:gd name="connsiteY4" fmla="*/ 2128012 h 2255041"/>
                  <a:gd name="connsiteX5" fmla="*/ 1400968 w 1536700"/>
                  <a:gd name="connsiteY5" fmla="*/ 2094756 h 2255041"/>
                  <a:gd name="connsiteX6" fmla="*/ 1400968 w 1536700"/>
                  <a:gd name="connsiteY6" fmla="*/ 1881926 h 2255041"/>
                  <a:gd name="connsiteX7" fmla="*/ 1367712 w 1536700"/>
                  <a:gd name="connsiteY7" fmla="*/ 1848670 h 2255041"/>
                  <a:gd name="connsiteX8" fmla="*/ 773440 w 1536700"/>
                  <a:gd name="connsiteY8" fmla="*/ 1012980 h 2255041"/>
                  <a:gd name="connsiteX9" fmla="*/ 910600 w 1536700"/>
                  <a:gd name="connsiteY9" fmla="*/ 1150140 h 2255041"/>
                  <a:gd name="connsiteX10" fmla="*/ 773440 w 1536700"/>
                  <a:gd name="connsiteY10" fmla="*/ 1287300 h 2255041"/>
                  <a:gd name="connsiteX11" fmla="*/ 636280 w 1536700"/>
                  <a:gd name="connsiteY11" fmla="*/ 1150140 h 2255041"/>
                  <a:gd name="connsiteX12" fmla="*/ 773440 w 1536700"/>
                  <a:gd name="connsiteY12" fmla="*/ 1012980 h 2255041"/>
                  <a:gd name="connsiteX13" fmla="*/ 773441 w 1536700"/>
                  <a:gd name="connsiteY13" fmla="*/ 923127 h 2255041"/>
                  <a:gd name="connsiteX14" fmla="*/ 546427 w 1536700"/>
                  <a:gd name="connsiteY14" fmla="*/ 1150141 h 2255041"/>
                  <a:gd name="connsiteX15" fmla="*/ 773441 w 1536700"/>
                  <a:gd name="connsiteY15" fmla="*/ 1377155 h 2255041"/>
                  <a:gd name="connsiteX16" fmla="*/ 1000455 w 1536700"/>
                  <a:gd name="connsiteY16" fmla="*/ 1150141 h 2255041"/>
                  <a:gd name="connsiteX17" fmla="*/ 773441 w 1536700"/>
                  <a:gd name="connsiteY17" fmla="*/ 923127 h 2255041"/>
                  <a:gd name="connsiteX18" fmla="*/ 702800 w 1536700"/>
                  <a:gd name="connsiteY18" fmla="*/ 146847 h 2255041"/>
                  <a:gd name="connsiteX19" fmla="*/ 674388 w 1536700"/>
                  <a:gd name="connsiteY19" fmla="*/ 175259 h 2255041"/>
                  <a:gd name="connsiteX20" fmla="*/ 674388 w 1536700"/>
                  <a:gd name="connsiteY20" fmla="*/ 445291 h 2255041"/>
                  <a:gd name="connsiteX21" fmla="*/ 862311 w 1536700"/>
                  <a:gd name="connsiteY21" fmla="*/ 445291 h 2255041"/>
                  <a:gd name="connsiteX22" fmla="*/ 862311 w 1536700"/>
                  <a:gd name="connsiteY22" fmla="*/ 175259 h 2255041"/>
                  <a:gd name="connsiteX23" fmla="*/ 833899 w 1536700"/>
                  <a:gd name="connsiteY23" fmla="*/ 146847 h 2255041"/>
                  <a:gd name="connsiteX24" fmla="*/ 602175 w 1536700"/>
                  <a:gd name="connsiteY24" fmla="*/ 0 h 2255041"/>
                  <a:gd name="connsiteX25" fmla="*/ 950399 w 1536700"/>
                  <a:gd name="connsiteY25" fmla="*/ 0 h 2255041"/>
                  <a:gd name="connsiteX26" fmla="*/ 1020436 w 1536700"/>
                  <a:gd name="connsiteY26" fmla="*/ 70037 h 2255041"/>
                  <a:gd name="connsiteX27" fmla="*/ 1020436 w 1536700"/>
                  <a:gd name="connsiteY27" fmla="*/ 445291 h 2255041"/>
                  <a:gd name="connsiteX28" fmla="*/ 1191184 w 1536700"/>
                  <a:gd name="connsiteY28" fmla="*/ 445291 h 2255041"/>
                  <a:gd name="connsiteX29" fmla="*/ 1264585 w 1536700"/>
                  <a:gd name="connsiteY29" fmla="*/ 518692 h 2255041"/>
                  <a:gd name="connsiteX30" fmla="*/ 1264585 w 1536700"/>
                  <a:gd name="connsiteY30" fmla="*/ 1721641 h 2255041"/>
                  <a:gd name="connsiteX31" fmla="*/ 1473199 w 1536700"/>
                  <a:gd name="connsiteY31" fmla="*/ 1721641 h 2255041"/>
                  <a:gd name="connsiteX32" fmla="*/ 1536700 w 1536700"/>
                  <a:gd name="connsiteY32" fmla="*/ 1785142 h 2255041"/>
                  <a:gd name="connsiteX33" fmla="*/ 1536700 w 1536700"/>
                  <a:gd name="connsiteY33" fmla="*/ 2191540 h 2255041"/>
                  <a:gd name="connsiteX34" fmla="*/ 1473199 w 1536700"/>
                  <a:gd name="connsiteY34" fmla="*/ 2255041 h 2255041"/>
                  <a:gd name="connsiteX35" fmla="*/ 63501 w 1536700"/>
                  <a:gd name="connsiteY35" fmla="*/ 2255041 h 2255041"/>
                  <a:gd name="connsiteX36" fmla="*/ 0 w 1536700"/>
                  <a:gd name="connsiteY36" fmla="*/ 2191540 h 2255041"/>
                  <a:gd name="connsiteX37" fmla="*/ 0 w 1536700"/>
                  <a:gd name="connsiteY37" fmla="*/ 1785142 h 2255041"/>
                  <a:gd name="connsiteX38" fmla="*/ 63501 w 1536700"/>
                  <a:gd name="connsiteY38" fmla="*/ 1721641 h 2255041"/>
                  <a:gd name="connsiteX39" fmla="*/ 287989 w 1536700"/>
                  <a:gd name="connsiteY39" fmla="*/ 1721641 h 2255041"/>
                  <a:gd name="connsiteX40" fmla="*/ 287989 w 1536700"/>
                  <a:gd name="connsiteY40" fmla="*/ 518692 h 2255041"/>
                  <a:gd name="connsiteX41" fmla="*/ 361390 w 1536700"/>
                  <a:gd name="connsiteY41" fmla="*/ 445291 h 2255041"/>
                  <a:gd name="connsiteX42" fmla="*/ 532138 w 1536700"/>
                  <a:gd name="connsiteY42" fmla="*/ 445291 h 2255041"/>
                  <a:gd name="connsiteX43" fmla="*/ 532138 w 1536700"/>
                  <a:gd name="connsiteY43" fmla="*/ 70037 h 2255041"/>
                  <a:gd name="connsiteX44" fmla="*/ 602175 w 1536700"/>
                  <a:gd name="connsiteY44" fmla="*/ 0 h 2255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36700" h="2255041">
                    <a:moveTo>
                      <a:pt x="184861" y="1848670"/>
                    </a:moveTo>
                    <a:cubicBezTo>
                      <a:pt x="166494" y="1848670"/>
                      <a:pt x="151605" y="1863559"/>
                      <a:pt x="151605" y="1881926"/>
                    </a:cubicBezTo>
                    <a:lnTo>
                      <a:pt x="151605" y="2094756"/>
                    </a:lnTo>
                    <a:cubicBezTo>
                      <a:pt x="151605" y="2113123"/>
                      <a:pt x="166494" y="2128012"/>
                      <a:pt x="184861" y="2128012"/>
                    </a:cubicBezTo>
                    <a:lnTo>
                      <a:pt x="1367712" y="2128012"/>
                    </a:lnTo>
                    <a:cubicBezTo>
                      <a:pt x="1386079" y="2128012"/>
                      <a:pt x="1400968" y="2113123"/>
                      <a:pt x="1400968" y="2094756"/>
                    </a:cubicBezTo>
                    <a:lnTo>
                      <a:pt x="1400968" y="1881926"/>
                    </a:lnTo>
                    <a:cubicBezTo>
                      <a:pt x="1400968" y="1863559"/>
                      <a:pt x="1386079" y="1848670"/>
                      <a:pt x="1367712" y="1848670"/>
                    </a:cubicBezTo>
                    <a:close/>
                    <a:moveTo>
                      <a:pt x="773440" y="1012980"/>
                    </a:moveTo>
                    <a:cubicBezTo>
                      <a:pt x="849191" y="1012980"/>
                      <a:pt x="910600" y="1074389"/>
                      <a:pt x="910600" y="1150140"/>
                    </a:cubicBezTo>
                    <a:cubicBezTo>
                      <a:pt x="910600" y="1225891"/>
                      <a:pt x="849191" y="1287300"/>
                      <a:pt x="773440" y="1287300"/>
                    </a:cubicBezTo>
                    <a:cubicBezTo>
                      <a:pt x="697689" y="1287300"/>
                      <a:pt x="636280" y="1225891"/>
                      <a:pt x="636280" y="1150140"/>
                    </a:cubicBezTo>
                    <a:cubicBezTo>
                      <a:pt x="636280" y="1074389"/>
                      <a:pt x="697689" y="1012980"/>
                      <a:pt x="773440" y="1012980"/>
                    </a:cubicBezTo>
                    <a:close/>
                    <a:moveTo>
                      <a:pt x="773441" y="923127"/>
                    </a:moveTo>
                    <a:cubicBezTo>
                      <a:pt x="648065" y="923127"/>
                      <a:pt x="546427" y="1024765"/>
                      <a:pt x="546427" y="1150141"/>
                    </a:cubicBezTo>
                    <a:cubicBezTo>
                      <a:pt x="546427" y="1275517"/>
                      <a:pt x="648065" y="1377155"/>
                      <a:pt x="773441" y="1377155"/>
                    </a:cubicBezTo>
                    <a:cubicBezTo>
                      <a:pt x="898817" y="1377155"/>
                      <a:pt x="1000455" y="1275517"/>
                      <a:pt x="1000455" y="1150141"/>
                    </a:cubicBezTo>
                    <a:cubicBezTo>
                      <a:pt x="1000455" y="1024765"/>
                      <a:pt x="898817" y="923127"/>
                      <a:pt x="773441" y="923127"/>
                    </a:cubicBezTo>
                    <a:close/>
                    <a:moveTo>
                      <a:pt x="702800" y="146847"/>
                    </a:moveTo>
                    <a:cubicBezTo>
                      <a:pt x="687108" y="146847"/>
                      <a:pt x="674388" y="159567"/>
                      <a:pt x="674388" y="175259"/>
                    </a:cubicBezTo>
                    <a:lnTo>
                      <a:pt x="674388" y="445291"/>
                    </a:lnTo>
                    <a:lnTo>
                      <a:pt x="862311" y="445291"/>
                    </a:lnTo>
                    <a:lnTo>
                      <a:pt x="862311" y="175259"/>
                    </a:lnTo>
                    <a:cubicBezTo>
                      <a:pt x="862311" y="159567"/>
                      <a:pt x="849591" y="146847"/>
                      <a:pt x="833899" y="146847"/>
                    </a:cubicBezTo>
                    <a:close/>
                    <a:moveTo>
                      <a:pt x="602175" y="0"/>
                    </a:moveTo>
                    <a:lnTo>
                      <a:pt x="950399" y="0"/>
                    </a:lnTo>
                    <a:cubicBezTo>
                      <a:pt x="989079" y="0"/>
                      <a:pt x="1020436" y="31357"/>
                      <a:pt x="1020436" y="70037"/>
                    </a:cubicBezTo>
                    <a:lnTo>
                      <a:pt x="1020436" y="445291"/>
                    </a:lnTo>
                    <a:lnTo>
                      <a:pt x="1191184" y="445291"/>
                    </a:lnTo>
                    <a:cubicBezTo>
                      <a:pt x="1231722" y="445291"/>
                      <a:pt x="1264585" y="478154"/>
                      <a:pt x="1264585" y="518692"/>
                    </a:cubicBezTo>
                    <a:lnTo>
                      <a:pt x="1264585" y="1721641"/>
                    </a:lnTo>
                    <a:lnTo>
                      <a:pt x="1473199" y="1721641"/>
                    </a:lnTo>
                    <a:cubicBezTo>
                      <a:pt x="1508270" y="1721641"/>
                      <a:pt x="1536700" y="1750071"/>
                      <a:pt x="1536700" y="1785142"/>
                    </a:cubicBezTo>
                    <a:lnTo>
                      <a:pt x="1536700" y="2191540"/>
                    </a:lnTo>
                    <a:cubicBezTo>
                      <a:pt x="1536700" y="2226611"/>
                      <a:pt x="1508270" y="2255041"/>
                      <a:pt x="1473199" y="2255041"/>
                    </a:cubicBezTo>
                    <a:lnTo>
                      <a:pt x="63501" y="2255041"/>
                    </a:lnTo>
                    <a:cubicBezTo>
                      <a:pt x="28430" y="2255041"/>
                      <a:pt x="0" y="2226611"/>
                      <a:pt x="0" y="2191540"/>
                    </a:cubicBezTo>
                    <a:lnTo>
                      <a:pt x="0" y="1785142"/>
                    </a:lnTo>
                    <a:cubicBezTo>
                      <a:pt x="0" y="1750071"/>
                      <a:pt x="28430" y="1721641"/>
                      <a:pt x="63501" y="1721641"/>
                    </a:cubicBezTo>
                    <a:lnTo>
                      <a:pt x="287989" y="1721641"/>
                    </a:lnTo>
                    <a:lnTo>
                      <a:pt x="287989" y="518692"/>
                    </a:lnTo>
                    <a:cubicBezTo>
                      <a:pt x="287989" y="478154"/>
                      <a:pt x="320852" y="445291"/>
                      <a:pt x="361390" y="445291"/>
                    </a:cubicBezTo>
                    <a:lnTo>
                      <a:pt x="532138" y="445291"/>
                    </a:lnTo>
                    <a:lnTo>
                      <a:pt x="532138" y="70037"/>
                    </a:lnTo>
                    <a:cubicBezTo>
                      <a:pt x="532138" y="31357"/>
                      <a:pt x="563495" y="0"/>
                      <a:pt x="6021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5FA2CB41-4556-48FC-93A7-B64335486D86}"/>
                  </a:ext>
                </a:extLst>
              </p:cNvPr>
              <p:cNvSpPr/>
              <p:nvPr/>
            </p:nvSpPr>
            <p:spPr>
              <a:xfrm rot="19963040">
                <a:off x="6856705" y="2898433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D7C50B01-782A-4816-AA7C-5F6DFFFF44AA}"/>
                  </a:ext>
                </a:extLst>
              </p:cNvPr>
              <p:cNvSpPr/>
              <p:nvPr/>
            </p:nvSpPr>
            <p:spPr>
              <a:xfrm rot="1636960" flipH="1">
                <a:off x="4693939" y="2880746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B0CF72-C65B-4D4D-A448-A109AB443D8B}"/>
                </a:ext>
              </a:extLst>
            </p:cNvPr>
            <p:cNvGrpSpPr/>
            <p:nvPr/>
          </p:nvGrpSpPr>
          <p:grpSpPr>
            <a:xfrm>
              <a:off x="2202625" y="964177"/>
              <a:ext cx="1199300" cy="1131611"/>
              <a:chOff x="6336263" y="2390553"/>
              <a:chExt cx="3935752" cy="3713616"/>
            </a:xfrm>
            <a:grpFill/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639E4A3F-06EA-4408-8EBA-9C14D02F4F64}"/>
                  </a:ext>
                </a:extLst>
              </p:cNvPr>
              <p:cNvSpPr/>
              <p:nvPr/>
            </p:nvSpPr>
            <p:spPr>
              <a:xfrm>
                <a:off x="6951662" y="2530091"/>
                <a:ext cx="2676524" cy="1221163"/>
              </a:xfrm>
              <a:custGeom>
                <a:avLst/>
                <a:gdLst>
                  <a:gd name="connsiteX0" fmla="*/ 1259682 w 2676524"/>
                  <a:gd name="connsiteY0" fmla="*/ 0 h 1221163"/>
                  <a:gd name="connsiteX1" fmla="*/ 1412080 w 2676524"/>
                  <a:gd name="connsiteY1" fmla="*/ 0 h 1221163"/>
                  <a:gd name="connsiteX2" fmla="*/ 1507331 w 2676524"/>
                  <a:gd name="connsiteY2" fmla="*/ 95251 h 1221163"/>
                  <a:gd name="connsiteX3" fmla="*/ 1507331 w 2676524"/>
                  <a:gd name="connsiteY3" fmla="*/ 174251 h 1221163"/>
                  <a:gd name="connsiteX4" fmla="*/ 2297182 w 2676524"/>
                  <a:gd name="connsiteY4" fmla="*/ 174251 h 1221163"/>
                  <a:gd name="connsiteX5" fmla="*/ 2296377 w 2676524"/>
                  <a:gd name="connsiteY5" fmla="*/ 168368 h 1221163"/>
                  <a:gd name="connsiteX6" fmla="*/ 2292476 w 2676524"/>
                  <a:gd name="connsiteY6" fmla="*/ 80545 h 1221163"/>
                  <a:gd name="connsiteX7" fmla="*/ 2293640 w 2676524"/>
                  <a:gd name="connsiteY7" fmla="*/ 54351 h 1221163"/>
                  <a:gd name="connsiteX8" fmla="*/ 2675361 w 2676524"/>
                  <a:gd name="connsiteY8" fmla="*/ 54351 h 1221163"/>
                  <a:gd name="connsiteX9" fmla="*/ 2676524 w 2676524"/>
                  <a:gd name="connsiteY9" fmla="*/ 80545 h 1221163"/>
                  <a:gd name="connsiteX10" fmla="*/ 2484500 w 2676524"/>
                  <a:gd name="connsiteY10" fmla="*/ 516314 h 1221163"/>
                  <a:gd name="connsiteX11" fmla="*/ 2377137 w 2676524"/>
                  <a:gd name="connsiteY11" fmla="*/ 441892 h 1221163"/>
                  <a:gd name="connsiteX12" fmla="*/ 2348763 w 2676524"/>
                  <a:gd name="connsiteY12" fmla="*/ 388763 h 1221163"/>
                  <a:gd name="connsiteX13" fmla="*/ 1507331 w 2676524"/>
                  <a:gd name="connsiteY13" fmla="*/ 563630 h 1221163"/>
                  <a:gd name="connsiteX14" fmla="*/ 1507331 w 2676524"/>
                  <a:gd name="connsiteY14" fmla="*/ 706813 h 1221163"/>
                  <a:gd name="connsiteX15" fmla="*/ 1776412 w 2676524"/>
                  <a:gd name="connsiteY15" fmla="*/ 706813 h 1221163"/>
                  <a:gd name="connsiteX16" fmla="*/ 1776412 w 2676524"/>
                  <a:gd name="connsiteY16" fmla="*/ 1221163 h 1221163"/>
                  <a:gd name="connsiteX17" fmla="*/ 895350 w 2676524"/>
                  <a:gd name="connsiteY17" fmla="*/ 1221163 h 1221163"/>
                  <a:gd name="connsiteX18" fmla="*/ 895350 w 2676524"/>
                  <a:gd name="connsiteY18" fmla="*/ 706813 h 1221163"/>
                  <a:gd name="connsiteX19" fmla="*/ 1164431 w 2676524"/>
                  <a:gd name="connsiteY19" fmla="*/ 706813 h 1221163"/>
                  <a:gd name="connsiteX20" fmla="*/ 1164431 w 2676524"/>
                  <a:gd name="connsiteY20" fmla="*/ 562641 h 1221163"/>
                  <a:gd name="connsiteX21" fmla="*/ 327761 w 2676524"/>
                  <a:gd name="connsiteY21" fmla="*/ 388763 h 1221163"/>
                  <a:gd name="connsiteX22" fmla="*/ 299386 w 2676524"/>
                  <a:gd name="connsiteY22" fmla="*/ 441892 h 1221163"/>
                  <a:gd name="connsiteX23" fmla="*/ 192024 w 2676524"/>
                  <a:gd name="connsiteY23" fmla="*/ 516314 h 1221163"/>
                  <a:gd name="connsiteX24" fmla="*/ 0 w 2676524"/>
                  <a:gd name="connsiteY24" fmla="*/ 80545 h 1221163"/>
                  <a:gd name="connsiteX25" fmla="*/ 1164 w 2676524"/>
                  <a:gd name="connsiteY25" fmla="*/ 54351 h 1221163"/>
                  <a:gd name="connsiteX26" fmla="*/ 382885 w 2676524"/>
                  <a:gd name="connsiteY26" fmla="*/ 54351 h 1221163"/>
                  <a:gd name="connsiteX27" fmla="*/ 384048 w 2676524"/>
                  <a:gd name="connsiteY27" fmla="*/ 80545 h 1221163"/>
                  <a:gd name="connsiteX28" fmla="*/ 380147 w 2676524"/>
                  <a:gd name="connsiteY28" fmla="*/ 168368 h 1221163"/>
                  <a:gd name="connsiteX29" fmla="*/ 379342 w 2676524"/>
                  <a:gd name="connsiteY29" fmla="*/ 174251 h 1221163"/>
                  <a:gd name="connsiteX30" fmla="*/ 1164431 w 2676524"/>
                  <a:gd name="connsiteY30" fmla="*/ 174251 h 1221163"/>
                  <a:gd name="connsiteX31" fmla="*/ 1164431 w 2676524"/>
                  <a:gd name="connsiteY31" fmla="*/ 95251 h 1221163"/>
                  <a:gd name="connsiteX32" fmla="*/ 1259682 w 2676524"/>
                  <a:gd name="connsiteY32" fmla="*/ 0 h 122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676524" h="1221163">
                    <a:moveTo>
                      <a:pt x="1259682" y="0"/>
                    </a:moveTo>
                    <a:lnTo>
                      <a:pt x="1412080" y="0"/>
                    </a:lnTo>
                    <a:cubicBezTo>
                      <a:pt x="1464686" y="0"/>
                      <a:pt x="1507331" y="42645"/>
                      <a:pt x="1507331" y="95251"/>
                    </a:cubicBezTo>
                    <a:lnTo>
                      <a:pt x="1507331" y="174251"/>
                    </a:lnTo>
                    <a:lnTo>
                      <a:pt x="2297182" y="174251"/>
                    </a:lnTo>
                    <a:lnTo>
                      <a:pt x="2296377" y="168368"/>
                    </a:lnTo>
                    <a:cubicBezTo>
                      <a:pt x="2293819" y="140000"/>
                      <a:pt x="2292476" y="110629"/>
                      <a:pt x="2292476" y="80545"/>
                    </a:cubicBezTo>
                    <a:lnTo>
                      <a:pt x="2293640" y="54351"/>
                    </a:lnTo>
                    <a:lnTo>
                      <a:pt x="2675361" y="54351"/>
                    </a:lnTo>
                    <a:lnTo>
                      <a:pt x="2676524" y="80545"/>
                    </a:lnTo>
                    <a:cubicBezTo>
                      <a:pt x="2676524" y="321214"/>
                      <a:pt x="2590552" y="516314"/>
                      <a:pt x="2484500" y="516314"/>
                    </a:cubicBezTo>
                    <a:cubicBezTo>
                      <a:pt x="2444730" y="516314"/>
                      <a:pt x="2407785" y="488878"/>
                      <a:pt x="2377137" y="441892"/>
                    </a:cubicBezTo>
                    <a:lnTo>
                      <a:pt x="2348763" y="388763"/>
                    </a:lnTo>
                    <a:lnTo>
                      <a:pt x="1507331" y="563630"/>
                    </a:lnTo>
                    <a:lnTo>
                      <a:pt x="1507331" y="706813"/>
                    </a:lnTo>
                    <a:lnTo>
                      <a:pt x="1776412" y="706813"/>
                    </a:lnTo>
                    <a:lnTo>
                      <a:pt x="1776412" y="1221163"/>
                    </a:lnTo>
                    <a:lnTo>
                      <a:pt x="895350" y="1221163"/>
                    </a:lnTo>
                    <a:lnTo>
                      <a:pt x="895350" y="706813"/>
                    </a:lnTo>
                    <a:lnTo>
                      <a:pt x="1164431" y="706813"/>
                    </a:lnTo>
                    <a:lnTo>
                      <a:pt x="1164431" y="562641"/>
                    </a:lnTo>
                    <a:lnTo>
                      <a:pt x="327761" y="388763"/>
                    </a:lnTo>
                    <a:lnTo>
                      <a:pt x="299386" y="441892"/>
                    </a:lnTo>
                    <a:cubicBezTo>
                      <a:pt x="268739" y="488878"/>
                      <a:pt x="231793" y="516314"/>
                      <a:pt x="192024" y="516314"/>
                    </a:cubicBezTo>
                    <a:cubicBezTo>
                      <a:pt x="85972" y="516314"/>
                      <a:pt x="0" y="321214"/>
                      <a:pt x="0" y="80545"/>
                    </a:cubicBezTo>
                    <a:lnTo>
                      <a:pt x="1164" y="54351"/>
                    </a:lnTo>
                    <a:lnTo>
                      <a:pt x="382885" y="54351"/>
                    </a:lnTo>
                    <a:lnTo>
                      <a:pt x="384048" y="80545"/>
                    </a:lnTo>
                    <a:cubicBezTo>
                      <a:pt x="384048" y="110629"/>
                      <a:pt x="382704" y="140000"/>
                      <a:pt x="380147" y="168368"/>
                    </a:cubicBezTo>
                    <a:lnTo>
                      <a:pt x="379342" y="174251"/>
                    </a:lnTo>
                    <a:lnTo>
                      <a:pt x="1164431" y="174251"/>
                    </a:lnTo>
                    <a:lnTo>
                      <a:pt x="1164431" y="95251"/>
                    </a:lnTo>
                    <a:cubicBezTo>
                      <a:pt x="1164431" y="42645"/>
                      <a:pt x="1207076" y="0"/>
                      <a:pt x="12596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EF2A3A02-7D54-43D8-A77B-B842C7D2F7E5}"/>
                  </a:ext>
                </a:extLst>
              </p:cNvPr>
              <p:cNvSpPr/>
              <p:nvPr/>
            </p:nvSpPr>
            <p:spPr>
              <a:xfrm>
                <a:off x="7708900" y="3825866"/>
                <a:ext cx="1157270" cy="581264"/>
              </a:xfrm>
              <a:custGeom>
                <a:avLst/>
                <a:gdLst>
                  <a:gd name="connsiteX0" fmla="*/ 581024 w 1157270"/>
                  <a:gd name="connsiteY0" fmla="*/ 177600 h 581264"/>
                  <a:gd name="connsiteX1" fmla="*/ 628296 w 1157270"/>
                  <a:gd name="connsiteY1" fmla="*/ 187144 h 581264"/>
                  <a:gd name="connsiteX2" fmla="*/ 628612 w 1157270"/>
                  <a:gd name="connsiteY2" fmla="*/ 187357 h 581264"/>
                  <a:gd name="connsiteX3" fmla="*/ 627458 w 1157270"/>
                  <a:gd name="connsiteY3" fmla="*/ 187124 h 581264"/>
                  <a:gd name="connsiteX4" fmla="*/ 571498 w 1157270"/>
                  <a:gd name="connsiteY4" fmla="*/ 243084 h 581264"/>
                  <a:gd name="connsiteX5" fmla="*/ 627458 w 1157270"/>
                  <a:gd name="connsiteY5" fmla="*/ 299044 h 581264"/>
                  <a:gd name="connsiteX6" fmla="*/ 683418 w 1157270"/>
                  <a:gd name="connsiteY6" fmla="*/ 243084 h 581264"/>
                  <a:gd name="connsiteX7" fmla="*/ 681858 w 1157270"/>
                  <a:gd name="connsiteY7" fmla="*/ 235360 h 581264"/>
                  <a:gd name="connsiteX8" fmla="*/ 692924 w 1157270"/>
                  <a:gd name="connsiteY8" fmla="*/ 251773 h 581264"/>
                  <a:gd name="connsiteX9" fmla="*/ 702468 w 1157270"/>
                  <a:gd name="connsiteY9" fmla="*/ 299044 h 581264"/>
                  <a:gd name="connsiteX10" fmla="*/ 581024 w 1157270"/>
                  <a:gd name="connsiteY10" fmla="*/ 420488 h 581264"/>
                  <a:gd name="connsiteX11" fmla="*/ 459580 w 1157270"/>
                  <a:gd name="connsiteY11" fmla="*/ 299044 h 581264"/>
                  <a:gd name="connsiteX12" fmla="*/ 581024 w 1157270"/>
                  <a:gd name="connsiteY12" fmla="*/ 177600 h 581264"/>
                  <a:gd name="connsiteX13" fmla="*/ 578785 w 1157270"/>
                  <a:gd name="connsiteY13" fmla="*/ 99219 h 581264"/>
                  <a:gd name="connsiteX14" fmla="*/ 382189 w 1157270"/>
                  <a:gd name="connsiteY14" fmla="*/ 295815 h 581264"/>
                  <a:gd name="connsiteX15" fmla="*/ 578785 w 1157270"/>
                  <a:gd name="connsiteY15" fmla="*/ 492411 h 581264"/>
                  <a:gd name="connsiteX16" fmla="*/ 775381 w 1157270"/>
                  <a:gd name="connsiteY16" fmla="*/ 295815 h 581264"/>
                  <a:gd name="connsiteX17" fmla="*/ 578785 w 1157270"/>
                  <a:gd name="connsiteY17" fmla="*/ 99219 h 581264"/>
                  <a:gd name="connsiteX18" fmla="*/ 265 w 1157270"/>
                  <a:gd name="connsiteY18" fmla="*/ 0 h 581264"/>
                  <a:gd name="connsiteX19" fmla="*/ 1157005 w 1157270"/>
                  <a:gd name="connsiteY19" fmla="*/ 0 h 581264"/>
                  <a:gd name="connsiteX20" fmla="*/ 1157270 w 1157270"/>
                  <a:gd name="connsiteY20" fmla="*/ 2629 h 581264"/>
                  <a:gd name="connsiteX21" fmla="*/ 578635 w 1157270"/>
                  <a:gd name="connsiteY21" fmla="*/ 581264 h 581264"/>
                  <a:gd name="connsiteX22" fmla="*/ 0 w 1157270"/>
                  <a:gd name="connsiteY22" fmla="*/ 2629 h 58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7270" h="581264">
                    <a:moveTo>
                      <a:pt x="581024" y="177600"/>
                    </a:moveTo>
                    <a:cubicBezTo>
                      <a:pt x="597792" y="177600"/>
                      <a:pt x="613766" y="180998"/>
                      <a:pt x="628296" y="187144"/>
                    </a:cubicBezTo>
                    <a:lnTo>
                      <a:pt x="628612" y="187357"/>
                    </a:lnTo>
                    <a:lnTo>
                      <a:pt x="627458" y="187124"/>
                    </a:lnTo>
                    <a:cubicBezTo>
                      <a:pt x="596552" y="187124"/>
                      <a:pt x="571498" y="212178"/>
                      <a:pt x="571498" y="243084"/>
                    </a:cubicBezTo>
                    <a:cubicBezTo>
                      <a:pt x="571498" y="273990"/>
                      <a:pt x="596552" y="299044"/>
                      <a:pt x="627458" y="299044"/>
                    </a:cubicBezTo>
                    <a:cubicBezTo>
                      <a:pt x="658364" y="299044"/>
                      <a:pt x="683418" y="273990"/>
                      <a:pt x="683418" y="243084"/>
                    </a:cubicBezTo>
                    <a:lnTo>
                      <a:pt x="681858" y="235360"/>
                    </a:lnTo>
                    <a:lnTo>
                      <a:pt x="692924" y="251773"/>
                    </a:lnTo>
                    <a:cubicBezTo>
                      <a:pt x="699070" y="266302"/>
                      <a:pt x="702468" y="282276"/>
                      <a:pt x="702468" y="299044"/>
                    </a:cubicBezTo>
                    <a:cubicBezTo>
                      <a:pt x="702468" y="366116"/>
                      <a:pt x="648096" y="420488"/>
                      <a:pt x="581024" y="420488"/>
                    </a:cubicBezTo>
                    <a:cubicBezTo>
                      <a:pt x="513952" y="420488"/>
                      <a:pt x="459580" y="366116"/>
                      <a:pt x="459580" y="299044"/>
                    </a:cubicBezTo>
                    <a:cubicBezTo>
                      <a:pt x="459580" y="231972"/>
                      <a:pt x="513952" y="177600"/>
                      <a:pt x="581024" y="177600"/>
                    </a:cubicBezTo>
                    <a:close/>
                    <a:moveTo>
                      <a:pt x="578785" y="99219"/>
                    </a:moveTo>
                    <a:cubicBezTo>
                      <a:pt x="470208" y="99219"/>
                      <a:pt x="382189" y="187238"/>
                      <a:pt x="382189" y="295815"/>
                    </a:cubicBezTo>
                    <a:cubicBezTo>
                      <a:pt x="382189" y="404392"/>
                      <a:pt x="470208" y="492411"/>
                      <a:pt x="578785" y="492411"/>
                    </a:cubicBezTo>
                    <a:cubicBezTo>
                      <a:pt x="687362" y="492411"/>
                      <a:pt x="775381" y="404392"/>
                      <a:pt x="775381" y="295815"/>
                    </a:cubicBezTo>
                    <a:cubicBezTo>
                      <a:pt x="775381" y="187238"/>
                      <a:pt x="687362" y="99219"/>
                      <a:pt x="578785" y="99219"/>
                    </a:cubicBezTo>
                    <a:close/>
                    <a:moveTo>
                      <a:pt x="265" y="0"/>
                    </a:moveTo>
                    <a:lnTo>
                      <a:pt x="1157005" y="0"/>
                    </a:lnTo>
                    <a:lnTo>
                      <a:pt x="1157270" y="2629"/>
                    </a:lnTo>
                    <a:cubicBezTo>
                      <a:pt x="1157270" y="322200"/>
                      <a:pt x="898206" y="581264"/>
                      <a:pt x="578635" y="581264"/>
                    </a:cubicBezTo>
                    <a:cubicBezTo>
                      <a:pt x="259064" y="581264"/>
                      <a:pt x="0" y="322200"/>
                      <a:pt x="0" y="26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632AC13-5642-48D4-A9FB-18C6D99351DE}"/>
                  </a:ext>
                </a:extLst>
              </p:cNvPr>
              <p:cNvSpPr/>
              <p:nvPr/>
            </p:nvSpPr>
            <p:spPr>
              <a:xfrm>
                <a:off x="8278886" y="4643817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08F52FB5-2761-4BF0-A4A2-16EB861B0750}"/>
                  </a:ext>
                </a:extLst>
              </p:cNvPr>
              <p:cNvSpPr/>
              <p:nvPr/>
            </p:nvSpPr>
            <p:spPr>
              <a:xfrm rot="2700000">
                <a:off x="7463378" y="4306083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0C9020AD-2D03-491D-AF44-7FE5D0655B71}"/>
                  </a:ext>
                </a:extLst>
              </p:cNvPr>
              <p:cNvSpPr/>
              <p:nvPr/>
            </p:nvSpPr>
            <p:spPr>
              <a:xfrm rot="18900000" flipH="1">
                <a:off x="9084868" y="4306081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7AC3973B-6082-429F-A652-7330F818BA69}"/>
                  </a:ext>
                </a:extLst>
              </p:cNvPr>
              <p:cNvSpPr/>
              <p:nvPr/>
            </p:nvSpPr>
            <p:spPr>
              <a:xfrm rot="16200000" flipH="1" flipV="1">
                <a:off x="9388603" y="1636993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8226910B-C22F-4F61-AC0D-BDE4694C4364}"/>
                  </a:ext>
                </a:extLst>
              </p:cNvPr>
              <p:cNvSpPr/>
              <p:nvPr/>
            </p:nvSpPr>
            <p:spPr>
              <a:xfrm rot="16200000" flipH="1" flipV="1">
                <a:off x="7089823" y="1643236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74D73B-22F3-4786-8D90-77FB0B267FF7}"/>
                </a:ext>
              </a:extLst>
            </p:cNvPr>
            <p:cNvGrpSpPr/>
            <p:nvPr/>
          </p:nvGrpSpPr>
          <p:grpSpPr>
            <a:xfrm rot="19538590">
              <a:off x="2722853" y="2523900"/>
              <a:ext cx="1017538" cy="853645"/>
              <a:chOff x="5445358" y="2904991"/>
              <a:chExt cx="4967009" cy="4166980"/>
            </a:xfrm>
            <a:grpFill/>
          </p:grpSpPr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CE90F664-C79E-4D19-B177-EA2AAD2FA557}"/>
                  </a:ext>
                </a:extLst>
              </p:cNvPr>
              <p:cNvSpPr/>
              <p:nvPr/>
            </p:nvSpPr>
            <p:spPr bwMode="auto">
              <a:xfrm rot="1891060">
                <a:off x="7450195" y="5874396"/>
                <a:ext cx="971212" cy="709519"/>
              </a:xfrm>
              <a:custGeom>
                <a:avLst/>
                <a:gdLst>
                  <a:gd name="connsiteX0" fmla="*/ 342050 w 436697"/>
                  <a:gd name="connsiteY0" fmla="*/ 0 h 319029"/>
                  <a:gd name="connsiteX1" fmla="*/ 435036 w 436697"/>
                  <a:gd name="connsiteY1" fmla="*/ 0 h 319029"/>
                  <a:gd name="connsiteX2" fmla="*/ 436697 w 436697"/>
                  <a:gd name="connsiteY2" fmla="*/ 16625 h 319029"/>
                  <a:gd name="connsiteX3" fmla="*/ 137034 w 436697"/>
                  <a:gd name="connsiteY3" fmla="*/ 319029 h 319029"/>
                  <a:gd name="connsiteX4" fmla="*/ 20392 w 436697"/>
                  <a:gd name="connsiteY4" fmla="*/ 295265 h 319029"/>
                  <a:gd name="connsiteX5" fmla="*/ 0 w 436697"/>
                  <a:gd name="connsiteY5" fmla="*/ 284095 h 319029"/>
                  <a:gd name="connsiteX6" fmla="*/ 40191 w 436697"/>
                  <a:gd name="connsiteY6" fmla="*/ 198380 h 319029"/>
                  <a:gd name="connsiteX7" fmla="*/ 56588 w 436697"/>
                  <a:gd name="connsiteY7" fmla="*/ 209581 h 319029"/>
                  <a:gd name="connsiteX8" fmla="*/ 137033 w 436697"/>
                  <a:gd name="connsiteY8" fmla="*/ 226038 h 319029"/>
                  <a:gd name="connsiteX9" fmla="*/ 343704 w 436697"/>
                  <a:gd name="connsiteY9" fmla="*/ 16625 h 31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697" h="319029">
                    <a:moveTo>
                      <a:pt x="342050" y="0"/>
                    </a:moveTo>
                    <a:lnTo>
                      <a:pt x="435036" y="0"/>
                    </a:lnTo>
                    <a:lnTo>
                      <a:pt x="436697" y="16625"/>
                    </a:lnTo>
                    <a:cubicBezTo>
                      <a:pt x="436697" y="183638"/>
                      <a:pt x="302533" y="319029"/>
                      <a:pt x="137034" y="319029"/>
                    </a:cubicBezTo>
                    <a:cubicBezTo>
                      <a:pt x="95659" y="319029"/>
                      <a:pt x="56243" y="310567"/>
                      <a:pt x="20392" y="295265"/>
                    </a:cubicBezTo>
                    <a:lnTo>
                      <a:pt x="0" y="284095"/>
                    </a:lnTo>
                    <a:lnTo>
                      <a:pt x="40191" y="198380"/>
                    </a:lnTo>
                    <a:lnTo>
                      <a:pt x="56588" y="209581"/>
                    </a:lnTo>
                    <a:cubicBezTo>
                      <a:pt x="81313" y="220178"/>
                      <a:pt x="108498" y="226038"/>
                      <a:pt x="137033" y="226038"/>
                    </a:cubicBezTo>
                    <a:cubicBezTo>
                      <a:pt x="251174" y="226038"/>
                      <a:pt x="343704" y="132281"/>
                      <a:pt x="343704" y="16625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F41D0E7D-2E68-4FAB-9B53-D625805E6502}"/>
                  </a:ext>
                </a:extLst>
              </p:cNvPr>
              <p:cNvSpPr/>
              <p:nvPr/>
            </p:nvSpPr>
            <p:spPr bwMode="auto">
              <a:xfrm rot="1989630">
                <a:off x="7313410" y="6178435"/>
                <a:ext cx="1244783" cy="893536"/>
              </a:xfrm>
              <a:custGeom>
                <a:avLst/>
                <a:gdLst>
                  <a:gd name="connsiteX0" fmla="*/ 449680 w 544041"/>
                  <a:gd name="connsiteY0" fmla="*/ 0 h 390526"/>
                  <a:gd name="connsiteX1" fmla="*/ 544041 w 544041"/>
                  <a:gd name="connsiteY1" fmla="*/ 0 h 390526"/>
                  <a:gd name="connsiteX2" fmla="*/ 537416 w 544041"/>
                  <a:gd name="connsiteY2" fmla="*/ 67297 h 390526"/>
                  <a:gd name="connsiteX3" fmla="*/ 150159 w 544041"/>
                  <a:gd name="connsiteY3" fmla="*/ 390526 h 390526"/>
                  <a:gd name="connsiteX4" fmla="*/ 70495 w 544041"/>
                  <a:gd name="connsiteY4" fmla="*/ 382302 h 390526"/>
                  <a:gd name="connsiteX5" fmla="*/ 0 w 544041"/>
                  <a:gd name="connsiteY5" fmla="*/ 359892 h 390526"/>
                  <a:gd name="connsiteX6" fmla="*/ 44394 w 544041"/>
                  <a:gd name="connsiteY6" fmla="*/ 275399 h 390526"/>
                  <a:gd name="connsiteX7" fmla="*/ 89514 w 544041"/>
                  <a:gd name="connsiteY7" fmla="*/ 289848 h 390526"/>
                  <a:gd name="connsiteX8" fmla="*/ 150159 w 544041"/>
                  <a:gd name="connsiteY8" fmla="*/ 296155 h 390526"/>
                  <a:gd name="connsiteX9" fmla="*/ 444963 w 544041"/>
                  <a:gd name="connsiteY9" fmla="*/ 48278 h 39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4041" h="390526">
                    <a:moveTo>
                      <a:pt x="449680" y="0"/>
                    </a:moveTo>
                    <a:lnTo>
                      <a:pt x="544041" y="0"/>
                    </a:lnTo>
                    <a:lnTo>
                      <a:pt x="537416" y="67297"/>
                    </a:lnTo>
                    <a:cubicBezTo>
                      <a:pt x="500557" y="251763"/>
                      <a:pt x="341182" y="390526"/>
                      <a:pt x="150159" y="390526"/>
                    </a:cubicBezTo>
                    <a:cubicBezTo>
                      <a:pt x="122870" y="390526"/>
                      <a:pt x="96227" y="387694"/>
                      <a:pt x="70495" y="382302"/>
                    </a:cubicBezTo>
                    <a:lnTo>
                      <a:pt x="0" y="359892"/>
                    </a:lnTo>
                    <a:lnTo>
                      <a:pt x="44394" y="275399"/>
                    </a:lnTo>
                    <a:lnTo>
                      <a:pt x="89514" y="289848"/>
                    </a:lnTo>
                    <a:cubicBezTo>
                      <a:pt x="109103" y="293983"/>
                      <a:pt x="129385" y="296155"/>
                      <a:pt x="150159" y="296155"/>
                    </a:cubicBezTo>
                    <a:cubicBezTo>
                      <a:pt x="295577" y="296155"/>
                      <a:pt x="416903" y="189741"/>
                      <a:pt x="444963" y="48278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533C4F1F-F10E-40A6-B829-C93DD82228E1}"/>
                  </a:ext>
                </a:extLst>
              </p:cNvPr>
              <p:cNvSpPr/>
              <p:nvPr/>
            </p:nvSpPr>
            <p:spPr bwMode="auto">
              <a:xfrm>
                <a:off x="5445358" y="2904991"/>
                <a:ext cx="4967009" cy="3159904"/>
              </a:xfrm>
              <a:custGeom>
                <a:avLst/>
                <a:gdLst>
                  <a:gd name="connsiteX0" fmla="*/ 3674537 w 4967009"/>
                  <a:gd name="connsiteY0" fmla="*/ 1630918 h 3159904"/>
                  <a:gd name="connsiteX1" fmla="*/ 3671887 w 4967009"/>
                  <a:gd name="connsiteY1" fmla="*/ 1691973 h 3159904"/>
                  <a:gd name="connsiteX2" fmla="*/ 4291573 w 4967009"/>
                  <a:gd name="connsiteY2" fmla="*/ 1691973 h 3159904"/>
                  <a:gd name="connsiteX3" fmla="*/ 4291573 w 4967009"/>
                  <a:gd name="connsiteY3" fmla="*/ 1693389 h 3159904"/>
                  <a:gd name="connsiteX4" fmla="*/ 4700096 w 4967009"/>
                  <a:gd name="connsiteY4" fmla="*/ 1693389 h 3159904"/>
                  <a:gd name="connsiteX5" fmla="*/ 4697385 w 4967009"/>
                  <a:gd name="connsiteY5" fmla="*/ 1630918 h 3159904"/>
                  <a:gd name="connsiteX6" fmla="*/ 269624 w 4967009"/>
                  <a:gd name="connsiteY6" fmla="*/ 1630918 h 3159904"/>
                  <a:gd name="connsiteX7" fmla="*/ 266913 w 4967009"/>
                  <a:gd name="connsiteY7" fmla="*/ 1693389 h 3159904"/>
                  <a:gd name="connsiteX8" fmla="*/ 675436 w 4967009"/>
                  <a:gd name="connsiteY8" fmla="*/ 1693389 h 3159904"/>
                  <a:gd name="connsiteX9" fmla="*/ 675436 w 4967009"/>
                  <a:gd name="connsiteY9" fmla="*/ 1691973 h 3159904"/>
                  <a:gd name="connsiteX10" fmla="*/ 1295122 w 4967009"/>
                  <a:gd name="connsiteY10" fmla="*/ 1691973 h 3159904"/>
                  <a:gd name="connsiteX11" fmla="*/ 1292472 w 4967009"/>
                  <a:gd name="connsiteY11" fmla="*/ 1630918 h 3159904"/>
                  <a:gd name="connsiteX12" fmla="*/ 3690937 w 4967009"/>
                  <a:gd name="connsiteY12" fmla="*/ 1253061 h 3159904"/>
                  <a:gd name="connsiteX13" fmla="*/ 3687973 w 4967009"/>
                  <a:gd name="connsiteY13" fmla="*/ 1321356 h 3159904"/>
                  <a:gd name="connsiteX14" fmla="*/ 4683949 w 4967009"/>
                  <a:gd name="connsiteY14" fmla="*/ 1321356 h 3159904"/>
                  <a:gd name="connsiteX15" fmla="*/ 4681046 w 4967009"/>
                  <a:gd name="connsiteY15" fmla="*/ 1254477 h 3159904"/>
                  <a:gd name="connsiteX16" fmla="*/ 4080410 w 4967009"/>
                  <a:gd name="connsiteY16" fmla="*/ 1254477 h 3159904"/>
                  <a:gd name="connsiteX17" fmla="*/ 4080410 w 4967009"/>
                  <a:gd name="connsiteY17" fmla="*/ 1253061 h 3159904"/>
                  <a:gd name="connsiteX18" fmla="*/ 886599 w 4967009"/>
                  <a:gd name="connsiteY18" fmla="*/ 1253061 h 3159904"/>
                  <a:gd name="connsiteX19" fmla="*/ 886599 w 4967009"/>
                  <a:gd name="connsiteY19" fmla="*/ 1254477 h 3159904"/>
                  <a:gd name="connsiteX20" fmla="*/ 285963 w 4967009"/>
                  <a:gd name="connsiteY20" fmla="*/ 1254477 h 3159904"/>
                  <a:gd name="connsiteX21" fmla="*/ 283060 w 4967009"/>
                  <a:gd name="connsiteY21" fmla="*/ 1321356 h 3159904"/>
                  <a:gd name="connsiteX22" fmla="*/ 1279036 w 4967009"/>
                  <a:gd name="connsiteY22" fmla="*/ 1321356 h 3159904"/>
                  <a:gd name="connsiteX23" fmla="*/ 1276072 w 4967009"/>
                  <a:gd name="connsiteY23" fmla="*/ 1253061 h 3159904"/>
                  <a:gd name="connsiteX24" fmla="*/ 2485764 w 4967009"/>
                  <a:gd name="connsiteY24" fmla="*/ 216980 h 3159904"/>
                  <a:gd name="connsiteX25" fmla="*/ 1964486 w 4967009"/>
                  <a:gd name="connsiteY25" fmla="*/ 400781 h 3159904"/>
                  <a:gd name="connsiteX26" fmla="*/ 1955989 w 4967009"/>
                  <a:gd name="connsiteY26" fmla="*/ 436832 h 3159904"/>
                  <a:gd name="connsiteX27" fmla="*/ 1953411 w 4967009"/>
                  <a:gd name="connsiteY27" fmla="*/ 436811 h 3159904"/>
                  <a:gd name="connsiteX28" fmla="*/ 1951377 w 4967009"/>
                  <a:gd name="connsiteY28" fmla="*/ 683722 h 3159904"/>
                  <a:gd name="connsiteX29" fmla="*/ 2481854 w 4967009"/>
                  <a:gd name="connsiteY29" fmla="*/ 688093 h 3159904"/>
                  <a:gd name="connsiteX30" fmla="*/ 2481882 w 4967009"/>
                  <a:gd name="connsiteY30" fmla="*/ 688094 h 3159904"/>
                  <a:gd name="connsiteX31" fmla="*/ 2481910 w 4967009"/>
                  <a:gd name="connsiteY31" fmla="*/ 688093 h 3159904"/>
                  <a:gd name="connsiteX32" fmla="*/ 3012386 w 4967009"/>
                  <a:gd name="connsiteY32" fmla="*/ 692464 h 3159904"/>
                  <a:gd name="connsiteX33" fmla="*/ 3014326 w 4967009"/>
                  <a:gd name="connsiteY33" fmla="*/ 456910 h 3159904"/>
                  <a:gd name="connsiteX34" fmla="*/ 3014327 w 4967009"/>
                  <a:gd name="connsiteY34" fmla="*/ 456908 h 3159904"/>
                  <a:gd name="connsiteX35" fmla="*/ 3014326 w 4967009"/>
                  <a:gd name="connsiteY35" fmla="*/ 456906 h 3159904"/>
                  <a:gd name="connsiteX36" fmla="*/ 3014421 w 4967009"/>
                  <a:gd name="connsiteY36" fmla="*/ 445554 h 3159904"/>
                  <a:gd name="connsiteX37" fmla="*/ 3011843 w 4967009"/>
                  <a:gd name="connsiteY37" fmla="*/ 445532 h 3159904"/>
                  <a:gd name="connsiteX38" fmla="*/ 3003941 w 4967009"/>
                  <a:gd name="connsiteY38" fmla="*/ 409346 h 3159904"/>
                  <a:gd name="connsiteX39" fmla="*/ 2485764 w 4967009"/>
                  <a:gd name="connsiteY39" fmla="*/ 216980 h 3159904"/>
                  <a:gd name="connsiteX40" fmla="*/ 2499693 w 4967009"/>
                  <a:gd name="connsiteY40" fmla="*/ 49 h 3159904"/>
                  <a:gd name="connsiteX41" fmla="*/ 3224561 w 4967009"/>
                  <a:gd name="connsiteY41" fmla="*/ 344111 h 3159904"/>
                  <a:gd name="connsiteX42" fmla="*/ 3227299 w 4967009"/>
                  <a:gd name="connsiteY42" fmla="*/ 374600 h 3159904"/>
                  <a:gd name="connsiteX43" fmla="*/ 3228743 w 4967009"/>
                  <a:gd name="connsiteY43" fmla="*/ 374612 h 3159904"/>
                  <a:gd name="connsiteX44" fmla="*/ 3224358 w 4967009"/>
                  <a:gd name="connsiteY44" fmla="*/ 906628 h 3159904"/>
                  <a:gd name="connsiteX45" fmla="*/ 3227703 w 4967009"/>
                  <a:gd name="connsiteY45" fmla="*/ 923923 h 3159904"/>
                  <a:gd name="connsiteX46" fmla="*/ 3224428 w 4967009"/>
                  <a:gd name="connsiteY46" fmla="*/ 1321356 h 3159904"/>
                  <a:gd name="connsiteX47" fmla="*/ 3433361 w 4967009"/>
                  <a:gd name="connsiteY47" fmla="*/ 1321356 h 3159904"/>
                  <a:gd name="connsiteX48" fmla="*/ 3438311 w 4967009"/>
                  <a:gd name="connsiteY48" fmla="*/ 1234842 h 3159904"/>
                  <a:gd name="connsiteX49" fmla="*/ 3598356 w 4967009"/>
                  <a:gd name="connsiteY49" fmla="*/ 1015746 h 3159904"/>
                  <a:gd name="connsiteX50" fmla="*/ 3670885 w 4967009"/>
                  <a:gd name="connsiteY50" fmla="*/ 1016556 h 3159904"/>
                  <a:gd name="connsiteX51" fmla="*/ 4291573 w 4967009"/>
                  <a:gd name="connsiteY51" fmla="*/ 1016556 h 3159904"/>
                  <a:gd name="connsiteX52" fmla="*/ 4291573 w 4967009"/>
                  <a:gd name="connsiteY52" fmla="*/ 1017972 h 3159904"/>
                  <a:gd name="connsiteX53" fmla="*/ 4701098 w 4967009"/>
                  <a:gd name="connsiteY53" fmla="*/ 1017972 h 3159904"/>
                  <a:gd name="connsiteX54" fmla="*/ 4773627 w 4967009"/>
                  <a:gd name="connsiteY54" fmla="*/ 1017162 h 3159904"/>
                  <a:gd name="connsiteX55" fmla="*/ 4933672 w 4967009"/>
                  <a:gd name="connsiteY55" fmla="*/ 1236258 h 3159904"/>
                  <a:gd name="connsiteX56" fmla="*/ 4967009 w 4967009"/>
                  <a:gd name="connsiteY56" fmla="*/ 1818861 h 3159904"/>
                  <a:gd name="connsiteX57" fmla="*/ 4834448 w 4967009"/>
                  <a:gd name="connsiteY57" fmla="*/ 1956184 h 3159904"/>
                  <a:gd name="connsiteX58" fmla="*/ 4080410 w 4967009"/>
                  <a:gd name="connsiteY58" fmla="*/ 1956184 h 3159904"/>
                  <a:gd name="connsiteX59" fmla="*/ 4080410 w 4967009"/>
                  <a:gd name="connsiteY59" fmla="*/ 1954768 h 3159904"/>
                  <a:gd name="connsiteX60" fmla="*/ 3537535 w 4967009"/>
                  <a:gd name="connsiteY60" fmla="*/ 1954768 h 3159904"/>
                  <a:gd name="connsiteX61" fmla="*/ 3404974 w 4967009"/>
                  <a:gd name="connsiteY61" fmla="*/ 1817445 h 3159904"/>
                  <a:gd name="connsiteX62" fmla="*/ 3415647 w 4967009"/>
                  <a:gd name="connsiteY62" fmla="*/ 1630918 h 3159904"/>
                  <a:gd name="connsiteX63" fmla="*/ 3221877 w 4967009"/>
                  <a:gd name="connsiteY63" fmla="*/ 1630918 h 3159904"/>
                  <a:gd name="connsiteX64" fmla="*/ 3220512 w 4967009"/>
                  <a:gd name="connsiteY64" fmla="*/ 1796540 h 3159904"/>
                  <a:gd name="connsiteX65" fmla="*/ 3059553 w 4967009"/>
                  <a:gd name="connsiteY65" fmla="*/ 1954868 h 3159904"/>
                  <a:gd name="connsiteX66" fmla="*/ 2646128 w 4967009"/>
                  <a:gd name="connsiteY66" fmla="*/ 1951461 h 3159904"/>
                  <a:gd name="connsiteX67" fmla="*/ 2646128 w 4967009"/>
                  <a:gd name="connsiteY67" fmla="*/ 2025298 h 3159904"/>
                  <a:gd name="connsiteX68" fmla="*/ 2667739 w 4967009"/>
                  <a:gd name="connsiteY68" fmla="*/ 2031394 h 3159904"/>
                  <a:gd name="connsiteX69" fmla="*/ 2780434 w 4967009"/>
                  <a:gd name="connsiteY69" fmla="*/ 2111679 h 3159904"/>
                  <a:gd name="connsiteX70" fmla="*/ 2785829 w 4967009"/>
                  <a:gd name="connsiteY70" fmla="*/ 2127352 h 3159904"/>
                  <a:gd name="connsiteX71" fmla="*/ 2896875 w 4967009"/>
                  <a:gd name="connsiteY71" fmla="*/ 2162589 h 3159904"/>
                  <a:gd name="connsiteX72" fmla="*/ 3286911 w 4967009"/>
                  <a:gd name="connsiteY72" fmla="*/ 2529074 h 3159904"/>
                  <a:gd name="connsiteX73" fmla="*/ 3302847 w 4967009"/>
                  <a:gd name="connsiteY73" fmla="*/ 2636546 h 3159904"/>
                  <a:gd name="connsiteX74" fmla="*/ 3303356 w 4967009"/>
                  <a:gd name="connsiteY74" fmla="*/ 2636546 h 3159904"/>
                  <a:gd name="connsiteX75" fmla="*/ 3302945 w 4967009"/>
                  <a:gd name="connsiteY75" fmla="*/ 2637204 h 3159904"/>
                  <a:gd name="connsiteX76" fmla="*/ 3303356 w 4967009"/>
                  <a:gd name="connsiteY76" fmla="*/ 2639964 h 3159904"/>
                  <a:gd name="connsiteX77" fmla="*/ 3301229 w 4967009"/>
                  <a:gd name="connsiteY77" fmla="*/ 2639964 h 3159904"/>
                  <a:gd name="connsiteX78" fmla="*/ 3286907 w 4967009"/>
                  <a:gd name="connsiteY78" fmla="*/ 2663014 h 3159904"/>
                  <a:gd name="connsiteX79" fmla="*/ 2637100 w 4967009"/>
                  <a:gd name="connsiteY79" fmla="*/ 2765831 h 3159904"/>
                  <a:gd name="connsiteX80" fmla="*/ 2551023 w 4967009"/>
                  <a:gd name="connsiteY80" fmla="*/ 2767064 h 3159904"/>
                  <a:gd name="connsiteX81" fmla="*/ 2546921 w 4967009"/>
                  <a:gd name="connsiteY81" fmla="*/ 2857257 h 3159904"/>
                  <a:gd name="connsiteX82" fmla="*/ 2529449 w 4967009"/>
                  <a:gd name="connsiteY82" fmla="*/ 3122597 h 3159904"/>
                  <a:gd name="connsiteX83" fmla="*/ 2492142 w 4967009"/>
                  <a:gd name="connsiteY83" fmla="*/ 3159904 h 3159904"/>
                  <a:gd name="connsiteX84" fmla="*/ 2492143 w 4967009"/>
                  <a:gd name="connsiteY84" fmla="*/ 3159903 h 3159904"/>
                  <a:gd name="connsiteX85" fmla="*/ 2454836 w 4967009"/>
                  <a:gd name="connsiteY85" fmla="*/ 3122596 h 3159904"/>
                  <a:gd name="connsiteX86" fmla="*/ 2442136 w 4967009"/>
                  <a:gd name="connsiteY86" fmla="*/ 2820526 h 3159904"/>
                  <a:gd name="connsiteX87" fmla="*/ 2439054 w 4967009"/>
                  <a:gd name="connsiteY87" fmla="*/ 2767104 h 3159904"/>
                  <a:gd name="connsiteX88" fmla="*/ 2351031 w 4967009"/>
                  <a:gd name="connsiteY88" fmla="*/ 2765850 h 3159904"/>
                  <a:gd name="connsiteX89" fmla="*/ 1701391 w 4967009"/>
                  <a:gd name="connsiteY89" fmla="*/ 2663666 h 3159904"/>
                  <a:gd name="connsiteX90" fmla="*/ 1685350 w 4967009"/>
                  <a:gd name="connsiteY90" fmla="*/ 2639196 h 3159904"/>
                  <a:gd name="connsiteX91" fmla="*/ 1684104 w 4967009"/>
                  <a:gd name="connsiteY91" fmla="*/ 2639195 h 3159904"/>
                  <a:gd name="connsiteX92" fmla="*/ 1684336 w 4967009"/>
                  <a:gd name="connsiteY92" fmla="*/ 2637650 h 3159904"/>
                  <a:gd name="connsiteX93" fmla="*/ 1684117 w 4967009"/>
                  <a:gd name="connsiteY93" fmla="*/ 2637315 h 3159904"/>
                  <a:gd name="connsiteX94" fmla="*/ 1684387 w 4967009"/>
                  <a:gd name="connsiteY94" fmla="*/ 2637314 h 3159904"/>
                  <a:gd name="connsiteX95" fmla="*/ 1700757 w 4967009"/>
                  <a:gd name="connsiteY95" fmla="*/ 2528376 h 3159904"/>
                  <a:gd name="connsiteX96" fmla="*/ 2091214 w 4967009"/>
                  <a:gd name="connsiteY96" fmla="*/ 2162343 h 3159904"/>
                  <a:gd name="connsiteX97" fmla="*/ 2201662 w 4967009"/>
                  <a:gd name="connsiteY97" fmla="*/ 2127375 h 3159904"/>
                  <a:gd name="connsiteX98" fmla="*/ 2207184 w 4967009"/>
                  <a:gd name="connsiteY98" fmla="*/ 2111454 h 3159904"/>
                  <a:gd name="connsiteX99" fmla="*/ 2319965 w 4967009"/>
                  <a:gd name="connsiteY99" fmla="*/ 2031296 h 3159904"/>
                  <a:gd name="connsiteX100" fmla="*/ 2341328 w 4967009"/>
                  <a:gd name="connsiteY100" fmla="*/ 2025283 h 3159904"/>
                  <a:gd name="connsiteX101" fmla="*/ 2341328 w 4967009"/>
                  <a:gd name="connsiteY101" fmla="*/ 1948950 h 3159904"/>
                  <a:gd name="connsiteX102" fmla="*/ 1915979 w 4967009"/>
                  <a:gd name="connsiteY102" fmla="*/ 1945445 h 3159904"/>
                  <a:gd name="connsiteX103" fmla="*/ 1757651 w 4967009"/>
                  <a:gd name="connsiteY103" fmla="*/ 1784486 h 3159904"/>
                  <a:gd name="connsiteX104" fmla="*/ 1758916 w 4967009"/>
                  <a:gd name="connsiteY104" fmla="*/ 1630918 h 3159904"/>
                  <a:gd name="connsiteX105" fmla="*/ 1551362 w 4967009"/>
                  <a:gd name="connsiteY105" fmla="*/ 1630918 h 3159904"/>
                  <a:gd name="connsiteX106" fmla="*/ 1562035 w 4967009"/>
                  <a:gd name="connsiteY106" fmla="*/ 1817445 h 3159904"/>
                  <a:gd name="connsiteX107" fmla="*/ 1429474 w 4967009"/>
                  <a:gd name="connsiteY107" fmla="*/ 1954768 h 3159904"/>
                  <a:gd name="connsiteX108" fmla="*/ 886599 w 4967009"/>
                  <a:gd name="connsiteY108" fmla="*/ 1954768 h 3159904"/>
                  <a:gd name="connsiteX109" fmla="*/ 886599 w 4967009"/>
                  <a:gd name="connsiteY109" fmla="*/ 1956184 h 3159904"/>
                  <a:gd name="connsiteX110" fmla="*/ 132561 w 4967009"/>
                  <a:gd name="connsiteY110" fmla="*/ 1956184 h 3159904"/>
                  <a:gd name="connsiteX111" fmla="*/ 0 w 4967009"/>
                  <a:gd name="connsiteY111" fmla="*/ 1818861 h 3159904"/>
                  <a:gd name="connsiteX112" fmla="*/ 33337 w 4967009"/>
                  <a:gd name="connsiteY112" fmla="*/ 1236258 h 3159904"/>
                  <a:gd name="connsiteX113" fmla="*/ 193382 w 4967009"/>
                  <a:gd name="connsiteY113" fmla="*/ 1017162 h 3159904"/>
                  <a:gd name="connsiteX114" fmla="*/ 265911 w 4967009"/>
                  <a:gd name="connsiteY114" fmla="*/ 1017972 h 3159904"/>
                  <a:gd name="connsiteX115" fmla="*/ 675436 w 4967009"/>
                  <a:gd name="connsiteY115" fmla="*/ 1017972 h 3159904"/>
                  <a:gd name="connsiteX116" fmla="*/ 675436 w 4967009"/>
                  <a:gd name="connsiteY116" fmla="*/ 1016556 h 3159904"/>
                  <a:gd name="connsiteX117" fmla="*/ 1296124 w 4967009"/>
                  <a:gd name="connsiteY117" fmla="*/ 1016556 h 3159904"/>
                  <a:gd name="connsiteX118" fmla="*/ 1368653 w 4967009"/>
                  <a:gd name="connsiteY118" fmla="*/ 1015746 h 3159904"/>
                  <a:gd name="connsiteX119" fmla="*/ 1528698 w 4967009"/>
                  <a:gd name="connsiteY119" fmla="*/ 1234842 h 3159904"/>
                  <a:gd name="connsiteX120" fmla="*/ 1533648 w 4967009"/>
                  <a:gd name="connsiteY120" fmla="*/ 1321356 h 3159904"/>
                  <a:gd name="connsiteX121" fmla="*/ 1757980 w 4967009"/>
                  <a:gd name="connsiteY121" fmla="*/ 1321356 h 3159904"/>
                  <a:gd name="connsiteX122" fmla="*/ 1765759 w 4967009"/>
                  <a:gd name="connsiteY122" fmla="*/ 377286 h 3159904"/>
                  <a:gd name="connsiteX123" fmla="*/ 1765158 w 4967009"/>
                  <a:gd name="connsiteY123" fmla="*/ 370590 h 3159904"/>
                  <a:gd name="connsiteX124" fmla="*/ 1765870 w 4967009"/>
                  <a:gd name="connsiteY124" fmla="*/ 363903 h 3159904"/>
                  <a:gd name="connsiteX125" fmla="*/ 1765881 w 4967009"/>
                  <a:gd name="connsiteY125" fmla="*/ 362558 h 3159904"/>
                  <a:gd name="connsiteX126" fmla="*/ 1766013 w 4967009"/>
                  <a:gd name="connsiteY126" fmla="*/ 362559 h 3159904"/>
                  <a:gd name="connsiteX127" fmla="*/ 1769252 w 4967009"/>
                  <a:gd name="connsiteY127" fmla="*/ 332119 h 3159904"/>
                  <a:gd name="connsiteX128" fmla="*/ 2499693 w 4967009"/>
                  <a:gd name="connsiteY128" fmla="*/ 49 h 315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967009" h="3159904">
                    <a:moveTo>
                      <a:pt x="3674537" y="1630918"/>
                    </a:moveTo>
                    <a:lnTo>
                      <a:pt x="3671887" y="1691973"/>
                    </a:lnTo>
                    <a:lnTo>
                      <a:pt x="4291573" y="1691973"/>
                    </a:lnTo>
                    <a:lnTo>
                      <a:pt x="4291573" y="1693389"/>
                    </a:lnTo>
                    <a:lnTo>
                      <a:pt x="4700096" y="1693389"/>
                    </a:lnTo>
                    <a:lnTo>
                      <a:pt x="4697385" y="1630918"/>
                    </a:lnTo>
                    <a:close/>
                    <a:moveTo>
                      <a:pt x="269624" y="1630918"/>
                    </a:moveTo>
                    <a:lnTo>
                      <a:pt x="266913" y="1693389"/>
                    </a:lnTo>
                    <a:lnTo>
                      <a:pt x="675436" y="1693389"/>
                    </a:lnTo>
                    <a:lnTo>
                      <a:pt x="675436" y="1691973"/>
                    </a:lnTo>
                    <a:lnTo>
                      <a:pt x="1295122" y="1691973"/>
                    </a:lnTo>
                    <a:lnTo>
                      <a:pt x="1292472" y="1630918"/>
                    </a:lnTo>
                    <a:close/>
                    <a:moveTo>
                      <a:pt x="3690937" y="1253061"/>
                    </a:moveTo>
                    <a:lnTo>
                      <a:pt x="3687973" y="1321356"/>
                    </a:lnTo>
                    <a:lnTo>
                      <a:pt x="4683949" y="1321356"/>
                    </a:lnTo>
                    <a:lnTo>
                      <a:pt x="4681046" y="1254477"/>
                    </a:lnTo>
                    <a:lnTo>
                      <a:pt x="4080410" y="1254477"/>
                    </a:lnTo>
                    <a:lnTo>
                      <a:pt x="4080410" y="1253061"/>
                    </a:lnTo>
                    <a:close/>
                    <a:moveTo>
                      <a:pt x="886599" y="1253061"/>
                    </a:moveTo>
                    <a:lnTo>
                      <a:pt x="886599" y="1254477"/>
                    </a:lnTo>
                    <a:lnTo>
                      <a:pt x="285963" y="1254477"/>
                    </a:lnTo>
                    <a:lnTo>
                      <a:pt x="283060" y="1321356"/>
                    </a:lnTo>
                    <a:lnTo>
                      <a:pt x="1279036" y="1321356"/>
                    </a:lnTo>
                    <a:lnTo>
                      <a:pt x="1276072" y="1253061"/>
                    </a:lnTo>
                    <a:close/>
                    <a:moveTo>
                      <a:pt x="2485764" y="216980"/>
                    </a:moveTo>
                    <a:cubicBezTo>
                      <a:pt x="2229396" y="214868"/>
                      <a:pt x="2014838" y="293849"/>
                      <a:pt x="1964486" y="400781"/>
                    </a:cubicBezTo>
                    <a:lnTo>
                      <a:pt x="1955989" y="436832"/>
                    </a:lnTo>
                    <a:lnTo>
                      <a:pt x="1953411" y="436811"/>
                    </a:lnTo>
                    <a:lnTo>
                      <a:pt x="1951377" y="683722"/>
                    </a:lnTo>
                    <a:lnTo>
                      <a:pt x="2481854" y="688093"/>
                    </a:lnTo>
                    <a:lnTo>
                      <a:pt x="2481882" y="688094"/>
                    </a:lnTo>
                    <a:lnTo>
                      <a:pt x="2481910" y="688093"/>
                    </a:lnTo>
                    <a:lnTo>
                      <a:pt x="3012386" y="692464"/>
                    </a:lnTo>
                    <a:lnTo>
                      <a:pt x="3014326" y="456910"/>
                    </a:lnTo>
                    <a:lnTo>
                      <a:pt x="3014327" y="456908"/>
                    </a:lnTo>
                    <a:lnTo>
                      <a:pt x="3014326" y="456906"/>
                    </a:lnTo>
                    <a:lnTo>
                      <a:pt x="3014421" y="445554"/>
                    </a:lnTo>
                    <a:lnTo>
                      <a:pt x="3011843" y="445532"/>
                    </a:lnTo>
                    <a:lnTo>
                      <a:pt x="3003941" y="409346"/>
                    </a:lnTo>
                    <a:cubicBezTo>
                      <a:pt x="2955357" y="301599"/>
                      <a:pt x="2742130" y="219092"/>
                      <a:pt x="2485764" y="216980"/>
                    </a:cubicBezTo>
                    <a:close/>
                    <a:moveTo>
                      <a:pt x="2499693" y="49"/>
                    </a:moveTo>
                    <a:cubicBezTo>
                      <a:pt x="2878403" y="3170"/>
                      <a:pt x="3188670" y="153917"/>
                      <a:pt x="3224561" y="344111"/>
                    </a:cubicBezTo>
                    <a:lnTo>
                      <a:pt x="3227299" y="374600"/>
                    </a:lnTo>
                    <a:lnTo>
                      <a:pt x="3228743" y="374612"/>
                    </a:lnTo>
                    <a:lnTo>
                      <a:pt x="3224358" y="906628"/>
                    </a:lnTo>
                    <a:lnTo>
                      <a:pt x="3227703" y="923923"/>
                    </a:lnTo>
                    <a:lnTo>
                      <a:pt x="3224428" y="1321356"/>
                    </a:lnTo>
                    <a:lnTo>
                      <a:pt x="3433361" y="1321356"/>
                    </a:lnTo>
                    <a:lnTo>
                      <a:pt x="3438311" y="1234842"/>
                    </a:lnTo>
                    <a:cubicBezTo>
                      <a:pt x="3450812" y="1046638"/>
                      <a:pt x="3451176" y="1017020"/>
                      <a:pt x="3598356" y="1015746"/>
                    </a:cubicBezTo>
                    <a:cubicBezTo>
                      <a:pt x="3619381" y="1015564"/>
                      <a:pt x="3643403" y="1015961"/>
                      <a:pt x="3670885" y="1016556"/>
                    </a:cubicBezTo>
                    <a:lnTo>
                      <a:pt x="4291573" y="1016556"/>
                    </a:lnTo>
                    <a:lnTo>
                      <a:pt x="4291573" y="1017972"/>
                    </a:lnTo>
                    <a:lnTo>
                      <a:pt x="4701098" y="1017972"/>
                    </a:lnTo>
                    <a:cubicBezTo>
                      <a:pt x="4728580" y="1017377"/>
                      <a:pt x="4752602" y="1016980"/>
                      <a:pt x="4773627" y="1017162"/>
                    </a:cubicBezTo>
                    <a:cubicBezTo>
                      <a:pt x="4920807" y="1018436"/>
                      <a:pt x="4921171" y="1048054"/>
                      <a:pt x="4933672" y="1236258"/>
                    </a:cubicBezTo>
                    <a:lnTo>
                      <a:pt x="4967009" y="1818861"/>
                    </a:lnTo>
                    <a:cubicBezTo>
                      <a:pt x="4967009" y="1881551"/>
                      <a:pt x="4963813" y="1951422"/>
                      <a:pt x="4834448" y="1956184"/>
                    </a:cubicBezTo>
                    <a:lnTo>
                      <a:pt x="4080410" y="1956184"/>
                    </a:lnTo>
                    <a:lnTo>
                      <a:pt x="4080410" y="1954768"/>
                    </a:lnTo>
                    <a:lnTo>
                      <a:pt x="3537535" y="1954768"/>
                    </a:lnTo>
                    <a:cubicBezTo>
                      <a:pt x="3408170" y="1950006"/>
                      <a:pt x="3404974" y="1880135"/>
                      <a:pt x="3404974" y="1817445"/>
                    </a:cubicBezTo>
                    <a:lnTo>
                      <a:pt x="3415647" y="1630918"/>
                    </a:lnTo>
                    <a:lnTo>
                      <a:pt x="3221877" y="1630918"/>
                    </a:lnTo>
                    <a:lnTo>
                      <a:pt x="3220512" y="1796540"/>
                    </a:lnTo>
                    <a:cubicBezTo>
                      <a:pt x="3219787" y="1884709"/>
                      <a:pt x="3147722" y="1955594"/>
                      <a:pt x="3059553" y="1954868"/>
                    </a:cubicBezTo>
                    <a:lnTo>
                      <a:pt x="2646128" y="1951461"/>
                    </a:lnTo>
                    <a:lnTo>
                      <a:pt x="2646128" y="2025298"/>
                    </a:lnTo>
                    <a:lnTo>
                      <a:pt x="2667739" y="2031394"/>
                    </a:lnTo>
                    <a:cubicBezTo>
                      <a:pt x="2717384" y="2051073"/>
                      <a:pt x="2756825" y="2078935"/>
                      <a:pt x="2780434" y="2111679"/>
                    </a:cubicBezTo>
                    <a:lnTo>
                      <a:pt x="2785829" y="2127352"/>
                    </a:lnTo>
                    <a:lnTo>
                      <a:pt x="2896875" y="2162589"/>
                    </a:lnTo>
                    <a:cubicBezTo>
                      <a:pt x="3094601" y="2239912"/>
                      <a:pt x="3239747" y="2372365"/>
                      <a:pt x="3286911" y="2529074"/>
                    </a:cubicBezTo>
                    <a:lnTo>
                      <a:pt x="3302847" y="2636546"/>
                    </a:lnTo>
                    <a:lnTo>
                      <a:pt x="3303356" y="2636546"/>
                    </a:lnTo>
                    <a:lnTo>
                      <a:pt x="3302945" y="2637204"/>
                    </a:lnTo>
                    <a:lnTo>
                      <a:pt x="3303356" y="2639964"/>
                    </a:lnTo>
                    <a:lnTo>
                      <a:pt x="3301229" y="2639964"/>
                    </a:lnTo>
                    <a:lnTo>
                      <a:pt x="3286907" y="2663014"/>
                    </a:lnTo>
                    <a:cubicBezTo>
                      <a:pt x="3220855" y="2715379"/>
                      <a:pt x="2962699" y="2756393"/>
                      <a:pt x="2637100" y="2765831"/>
                    </a:cubicBezTo>
                    <a:lnTo>
                      <a:pt x="2551023" y="2767064"/>
                    </a:lnTo>
                    <a:lnTo>
                      <a:pt x="2546921" y="2857257"/>
                    </a:lnTo>
                    <a:cubicBezTo>
                      <a:pt x="2540838" y="2969133"/>
                      <a:pt x="2533694" y="3069294"/>
                      <a:pt x="2529449" y="3122597"/>
                    </a:cubicBezTo>
                    <a:cubicBezTo>
                      <a:pt x="2527994" y="3140870"/>
                      <a:pt x="2512746" y="3159904"/>
                      <a:pt x="2492142" y="3159904"/>
                    </a:cubicBezTo>
                    <a:lnTo>
                      <a:pt x="2492143" y="3159903"/>
                    </a:lnTo>
                    <a:cubicBezTo>
                      <a:pt x="2471539" y="3159903"/>
                      <a:pt x="2454836" y="3143200"/>
                      <a:pt x="2454836" y="3122596"/>
                    </a:cubicBezTo>
                    <a:cubicBezTo>
                      <a:pt x="2454836" y="3022435"/>
                      <a:pt x="2448486" y="2921480"/>
                      <a:pt x="2442136" y="2820526"/>
                    </a:cubicBezTo>
                    <a:lnTo>
                      <a:pt x="2439054" y="2767104"/>
                    </a:lnTo>
                    <a:lnTo>
                      <a:pt x="2351031" y="2765850"/>
                    </a:lnTo>
                    <a:cubicBezTo>
                      <a:pt x="2026605" y="2756490"/>
                      <a:pt x="1768833" y="2715780"/>
                      <a:pt x="1701391" y="2663666"/>
                    </a:cubicBezTo>
                    <a:lnTo>
                      <a:pt x="1685350" y="2639196"/>
                    </a:lnTo>
                    <a:lnTo>
                      <a:pt x="1684104" y="2639195"/>
                    </a:lnTo>
                    <a:lnTo>
                      <a:pt x="1684336" y="2637650"/>
                    </a:lnTo>
                    <a:lnTo>
                      <a:pt x="1684117" y="2637315"/>
                    </a:lnTo>
                    <a:lnTo>
                      <a:pt x="1684387" y="2637314"/>
                    </a:lnTo>
                    <a:lnTo>
                      <a:pt x="1700757" y="2528376"/>
                    </a:lnTo>
                    <a:cubicBezTo>
                      <a:pt x="1748197" y="2371786"/>
                      <a:pt x="1893477" y="2239509"/>
                      <a:pt x="2091214" y="2162343"/>
                    </a:cubicBezTo>
                    <a:lnTo>
                      <a:pt x="2201662" y="2127375"/>
                    </a:lnTo>
                    <a:lnTo>
                      <a:pt x="2207184" y="2111454"/>
                    </a:lnTo>
                    <a:cubicBezTo>
                      <a:pt x="2230852" y="2078750"/>
                      <a:pt x="2270320" y="2050933"/>
                      <a:pt x="2319965" y="2031296"/>
                    </a:cubicBezTo>
                    <a:lnTo>
                      <a:pt x="2341328" y="2025283"/>
                    </a:lnTo>
                    <a:lnTo>
                      <a:pt x="2341328" y="1948950"/>
                    </a:lnTo>
                    <a:lnTo>
                      <a:pt x="1915979" y="1945445"/>
                    </a:lnTo>
                    <a:cubicBezTo>
                      <a:pt x="1827810" y="1944718"/>
                      <a:pt x="1756925" y="1872655"/>
                      <a:pt x="1757651" y="1784486"/>
                    </a:cubicBezTo>
                    <a:lnTo>
                      <a:pt x="1758916" y="1630918"/>
                    </a:lnTo>
                    <a:lnTo>
                      <a:pt x="1551362" y="1630918"/>
                    </a:lnTo>
                    <a:lnTo>
                      <a:pt x="1562035" y="1817445"/>
                    </a:lnTo>
                    <a:cubicBezTo>
                      <a:pt x="1562035" y="1880135"/>
                      <a:pt x="1558839" y="1950006"/>
                      <a:pt x="1429474" y="1954768"/>
                    </a:cubicBezTo>
                    <a:lnTo>
                      <a:pt x="886599" y="1954768"/>
                    </a:lnTo>
                    <a:lnTo>
                      <a:pt x="886599" y="1956184"/>
                    </a:lnTo>
                    <a:lnTo>
                      <a:pt x="132561" y="1956184"/>
                    </a:lnTo>
                    <a:cubicBezTo>
                      <a:pt x="3196" y="1951422"/>
                      <a:pt x="0" y="1881551"/>
                      <a:pt x="0" y="1818861"/>
                    </a:cubicBezTo>
                    <a:lnTo>
                      <a:pt x="33337" y="1236258"/>
                    </a:lnTo>
                    <a:cubicBezTo>
                      <a:pt x="45838" y="1048054"/>
                      <a:pt x="46202" y="1018436"/>
                      <a:pt x="193382" y="1017162"/>
                    </a:cubicBezTo>
                    <a:cubicBezTo>
                      <a:pt x="214407" y="1016980"/>
                      <a:pt x="238429" y="1017377"/>
                      <a:pt x="265911" y="1017972"/>
                    </a:cubicBezTo>
                    <a:lnTo>
                      <a:pt x="675436" y="1017972"/>
                    </a:lnTo>
                    <a:lnTo>
                      <a:pt x="675436" y="1016556"/>
                    </a:lnTo>
                    <a:lnTo>
                      <a:pt x="1296124" y="1016556"/>
                    </a:lnTo>
                    <a:cubicBezTo>
                      <a:pt x="1323606" y="1015961"/>
                      <a:pt x="1347628" y="1015564"/>
                      <a:pt x="1368653" y="1015746"/>
                    </a:cubicBezTo>
                    <a:cubicBezTo>
                      <a:pt x="1515833" y="1017020"/>
                      <a:pt x="1516197" y="1046638"/>
                      <a:pt x="1528698" y="1234842"/>
                    </a:cubicBezTo>
                    <a:lnTo>
                      <a:pt x="1533648" y="1321356"/>
                    </a:lnTo>
                    <a:lnTo>
                      <a:pt x="1757980" y="1321356"/>
                    </a:lnTo>
                    <a:lnTo>
                      <a:pt x="1765759" y="377286"/>
                    </a:lnTo>
                    <a:lnTo>
                      <a:pt x="1765158" y="370590"/>
                    </a:lnTo>
                    <a:lnTo>
                      <a:pt x="1765870" y="363903"/>
                    </a:lnTo>
                    <a:lnTo>
                      <a:pt x="1765881" y="362558"/>
                    </a:lnTo>
                    <a:lnTo>
                      <a:pt x="1766013" y="362559"/>
                    </a:lnTo>
                    <a:lnTo>
                      <a:pt x="1769252" y="332119"/>
                    </a:lnTo>
                    <a:cubicBezTo>
                      <a:pt x="1808273" y="142542"/>
                      <a:pt x="2120981" y="-3071"/>
                      <a:pt x="2499693" y="49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131AAF-F767-4844-BA06-79F62BD80931}"/>
              </a:ext>
            </a:extLst>
          </p:cNvPr>
          <p:cNvGrpSpPr/>
          <p:nvPr/>
        </p:nvGrpSpPr>
        <p:grpSpPr>
          <a:xfrm>
            <a:off x="6617195" y="1911384"/>
            <a:ext cx="508400" cy="203914"/>
            <a:chOff x="6005511" y="2339892"/>
            <a:chExt cx="4733926" cy="1898733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796FB0-58B9-4A8C-AF66-D8A1463AD7B8}"/>
                </a:ext>
              </a:extLst>
            </p:cNvPr>
            <p:cNvSpPr/>
            <p:nvPr/>
          </p:nvSpPr>
          <p:spPr>
            <a:xfrm>
              <a:off x="6005512" y="4100513"/>
              <a:ext cx="4733925" cy="138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445397-AB9A-4A99-AB2D-F2372793E827}"/>
                </a:ext>
              </a:extLst>
            </p:cNvPr>
            <p:cNvSpPr/>
            <p:nvPr/>
          </p:nvSpPr>
          <p:spPr>
            <a:xfrm>
              <a:off x="6005511" y="3676640"/>
              <a:ext cx="4733925" cy="352433"/>
            </a:xfrm>
            <a:custGeom>
              <a:avLst/>
              <a:gdLst>
                <a:gd name="connsiteX0" fmla="*/ 2386014 w 4733925"/>
                <a:gd name="connsiteY0" fmla="*/ 9 h 352433"/>
                <a:gd name="connsiteX1" fmla="*/ 3795714 w 4733925"/>
                <a:gd name="connsiteY1" fmla="*/ 209558 h 352433"/>
                <a:gd name="connsiteX2" fmla="*/ 4733925 w 4733925"/>
                <a:gd name="connsiteY2" fmla="*/ 214321 h 352433"/>
                <a:gd name="connsiteX3" fmla="*/ 4733925 w 4733925"/>
                <a:gd name="connsiteY3" fmla="*/ 350054 h 352433"/>
                <a:gd name="connsiteX4" fmla="*/ 3795714 w 4733925"/>
                <a:gd name="connsiteY4" fmla="*/ 345291 h 352433"/>
                <a:gd name="connsiteX5" fmla="*/ 2386014 w 4733925"/>
                <a:gd name="connsiteY5" fmla="*/ 135742 h 352433"/>
                <a:gd name="connsiteX6" fmla="*/ 1042618 w 4733925"/>
                <a:gd name="connsiteY6" fmla="*/ 335213 h 352433"/>
                <a:gd name="connsiteX7" fmla="*/ 771012 w 4733925"/>
                <a:gd name="connsiteY7" fmla="*/ 352433 h 352433"/>
                <a:gd name="connsiteX8" fmla="*/ 366406 w 4733925"/>
                <a:gd name="connsiteY8" fmla="*/ 352433 h 352433"/>
                <a:gd name="connsiteX9" fmla="*/ 0 w 4733925"/>
                <a:gd name="connsiteY9" fmla="*/ 350054 h 352433"/>
                <a:gd name="connsiteX10" fmla="*/ 0 w 4733925"/>
                <a:gd name="connsiteY10" fmla="*/ 214321 h 352433"/>
                <a:gd name="connsiteX11" fmla="*/ 733427 w 4733925"/>
                <a:gd name="connsiteY11" fmla="*/ 219083 h 352433"/>
                <a:gd name="connsiteX12" fmla="*/ 2386014 w 4733925"/>
                <a:gd name="connsiteY12" fmla="*/ 9 h 35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33925" h="352433">
                  <a:moveTo>
                    <a:pt x="2386014" y="9"/>
                  </a:moveTo>
                  <a:cubicBezTo>
                    <a:pt x="2896395" y="-1578"/>
                    <a:pt x="3104358" y="211939"/>
                    <a:pt x="3795714" y="209558"/>
                  </a:cubicBezTo>
                  <a:lnTo>
                    <a:pt x="4733925" y="214321"/>
                  </a:lnTo>
                  <a:lnTo>
                    <a:pt x="4733925" y="350054"/>
                  </a:lnTo>
                  <a:lnTo>
                    <a:pt x="3795714" y="345291"/>
                  </a:lnTo>
                  <a:cubicBezTo>
                    <a:pt x="3104358" y="347672"/>
                    <a:pt x="2896395" y="134155"/>
                    <a:pt x="2386014" y="135742"/>
                  </a:cubicBezTo>
                  <a:cubicBezTo>
                    <a:pt x="1939431" y="137132"/>
                    <a:pt x="1700078" y="276471"/>
                    <a:pt x="1042618" y="335213"/>
                  </a:cubicBezTo>
                  <a:lnTo>
                    <a:pt x="771012" y="352433"/>
                  </a:lnTo>
                  <a:lnTo>
                    <a:pt x="366406" y="352433"/>
                  </a:lnTo>
                  <a:lnTo>
                    <a:pt x="0" y="350054"/>
                  </a:lnTo>
                  <a:lnTo>
                    <a:pt x="0" y="214321"/>
                  </a:lnTo>
                  <a:lnTo>
                    <a:pt x="733427" y="219083"/>
                  </a:lnTo>
                  <a:cubicBezTo>
                    <a:pt x="1635920" y="183364"/>
                    <a:pt x="1875633" y="1597"/>
                    <a:pt x="2386014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5C5DF0-42FA-4FEF-A0D8-9F0A961D9310}"/>
                </a:ext>
              </a:extLst>
            </p:cNvPr>
            <p:cNvSpPr/>
            <p:nvPr/>
          </p:nvSpPr>
          <p:spPr>
            <a:xfrm>
              <a:off x="6005511" y="3273511"/>
              <a:ext cx="4733925" cy="538579"/>
            </a:xfrm>
            <a:custGeom>
              <a:avLst/>
              <a:gdLst>
                <a:gd name="connsiteX0" fmla="*/ 2014866 w 4733925"/>
                <a:gd name="connsiteY0" fmla="*/ 641 h 538579"/>
                <a:gd name="connsiteX1" fmla="*/ 2481264 w 4733925"/>
                <a:gd name="connsiteY1" fmla="*/ 160253 h 538579"/>
                <a:gd name="connsiteX2" fmla="*/ 2852740 w 4733925"/>
                <a:gd name="connsiteY2" fmla="*/ 103102 h 538579"/>
                <a:gd name="connsiteX3" fmla="*/ 3795714 w 4733925"/>
                <a:gd name="connsiteY3" fmla="*/ 400751 h 538579"/>
                <a:gd name="connsiteX4" fmla="*/ 4733925 w 4733925"/>
                <a:gd name="connsiteY4" fmla="*/ 405514 h 538579"/>
                <a:gd name="connsiteX5" fmla="*/ 4733925 w 4733925"/>
                <a:gd name="connsiteY5" fmla="*/ 536831 h 538579"/>
                <a:gd name="connsiteX6" fmla="*/ 3795714 w 4733925"/>
                <a:gd name="connsiteY6" fmla="*/ 532068 h 538579"/>
                <a:gd name="connsiteX7" fmla="*/ 2852740 w 4733925"/>
                <a:gd name="connsiteY7" fmla="*/ 234419 h 538579"/>
                <a:gd name="connsiteX8" fmla="*/ 2481264 w 4733925"/>
                <a:gd name="connsiteY8" fmla="*/ 291570 h 538579"/>
                <a:gd name="connsiteX9" fmla="*/ 1909765 w 4733925"/>
                <a:gd name="connsiteY9" fmla="*/ 136782 h 538579"/>
                <a:gd name="connsiteX10" fmla="*/ 676278 w 4733925"/>
                <a:gd name="connsiteY10" fmla="*/ 536832 h 538579"/>
                <a:gd name="connsiteX11" fmla="*/ 0 w 4733925"/>
                <a:gd name="connsiteY11" fmla="*/ 536831 h 538579"/>
                <a:gd name="connsiteX12" fmla="*/ 0 w 4733925"/>
                <a:gd name="connsiteY12" fmla="*/ 405514 h 538579"/>
                <a:gd name="connsiteX13" fmla="*/ 676278 w 4733925"/>
                <a:gd name="connsiteY13" fmla="*/ 405515 h 538579"/>
                <a:gd name="connsiteX14" fmla="*/ 1909765 w 4733925"/>
                <a:gd name="connsiteY14" fmla="*/ 5465 h 538579"/>
                <a:gd name="connsiteX15" fmla="*/ 2014866 w 4733925"/>
                <a:gd name="connsiteY15" fmla="*/ 641 h 53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925" h="538579">
                  <a:moveTo>
                    <a:pt x="2014866" y="641"/>
                  </a:moveTo>
                  <a:cubicBezTo>
                    <a:pt x="2242954" y="11836"/>
                    <a:pt x="2356943" y="165810"/>
                    <a:pt x="2481264" y="160253"/>
                  </a:cubicBezTo>
                  <a:cubicBezTo>
                    <a:pt x="2620963" y="160651"/>
                    <a:pt x="2616997" y="105881"/>
                    <a:pt x="2852740" y="103102"/>
                  </a:cubicBezTo>
                  <a:cubicBezTo>
                    <a:pt x="3050384" y="100323"/>
                    <a:pt x="3140077" y="362256"/>
                    <a:pt x="3795714" y="400751"/>
                  </a:cubicBezTo>
                  <a:lnTo>
                    <a:pt x="4733925" y="405514"/>
                  </a:lnTo>
                  <a:lnTo>
                    <a:pt x="4733925" y="536831"/>
                  </a:lnTo>
                  <a:lnTo>
                    <a:pt x="3795714" y="532068"/>
                  </a:lnTo>
                  <a:cubicBezTo>
                    <a:pt x="3140077" y="493573"/>
                    <a:pt x="3050384" y="231640"/>
                    <a:pt x="2852740" y="234419"/>
                  </a:cubicBezTo>
                  <a:cubicBezTo>
                    <a:pt x="2616997" y="237198"/>
                    <a:pt x="2620963" y="291968"/>
                    <a:pt x="2481264" y="291570"/>
                  </a:cubicBezTo>
                  <a:cubicBezTo>
                    <a:pt x="2339183" y="297921"/>
                    <a:pt x="2210596" y="95905"/>
                    <a:pt x="1909765" y="136782"/>
                  </a:cubicBezTo>
                  <a:cubicBezTo>
                    <a:pt x="1608934" y="177659"/>
                    <a:pt x="1393034" y="567788"/>
                    <a:pt x="676278" y="536832"/>
                  </a:cubicBezTo>
                  <a:lnTo>
                    <a:pt x="0" y="536831"/>
                  </a:lnTo>
                  <a:lnTo>
                    <a:pt x="0" y="405514"/>
                  </a:lnTo>
                  <a:lnTo>
                    <a:pt x="676278" y="405515"/>
                  </a:lnTo>
                  <a:cubicBezTo>
                    <a:pt x="1393034" y="436471"/>
                    <a:pt x="1608934" y="46342"/>
                    <a:pt x="1909765" y="5465"/>
                  </a:cubicBezTo>
                  <a:cubicBezTo>
                    <a:pt x="1947369" y="356"/>
                    <a:pt x="1982282" y="-959"/>
                    <a:pt x="2014866" y="6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3796DD-6B89-451E-A5D3-4ED86BFD7527}"/>
                </a:ext>
              </a:extLst>
            </p:cNvPr>
            <p:cNvSpPr/>
            <p:nvPr/>
          </p:nvSpPr>
          <p:spPr>
            <a:xfrm>
              <a:off x="6005511" y="2875974"/>
              <a:ext cx="4733925" cy="714517"/>
            </a:xfrm>
            <a:custGeom>
              <a:avLst/>
              <a:gdLst>
                <a:gd name="connsiteX0" fmla="*/ 2390777 w 4733925"/>
                <a:gd name="connsiteY0" fmla="*/ 1 h 714517"/>
                <a:gd name="connsiteX1" fmla="*/ 3795714 w 4733925"/>
                <a:gd name="connsiteY1" fmla="*/ 578636 h 714517"/>
                <a:gd name="connsiteX2" fmla="*/ 4733925 w 4733925"/>
                <a:gd name="connsiteY2" fmla="*/ 583399 h 714517"/>
                <a:gd name="connsiteX3" fmla="*/ 4733925 w 4733925"/>
                <a:gd name="connsiteY3" fmla="*/ 714434 h 714517"/>
                <a:gd name="connsiteX4" fmla="*/ 3795714 w 4733925"/>
                <a:gd name="connsiteY4" fmla="*/ 709671 h 714517"/>
                <a:gd name="connsiteX5" fmla="*/ 2390777 w 4733925"/>
                <a:gd name="connsiteY5" fmla="*/ 131036 h 714517"/>
                <a:gd name="connsiteX6" fmla="*/ 1891040 w 4733925"/>
                <a:gd name="connsiteY6" fmla="*/ 304798 h 714517"/>
                <a:gd name="connsiteX7" fmla="*/ 1676403 w 4733925"/>
                <a:gd name="connsiteY7" fmla="*/ 257236 h 714517"/>
                <a:gd name="connsiteX8" fmla="*/ 676278 w 4733925"/>
                <a:gd name="connsiteY8" fmla="*/ 714435 h 714517"/>
                <a:gd name="connsiteX9" fmla="*/ 0 w 4733925"/>
                <a:gd name="connsiteY9" fmla="*/ 714434 h 714517"/>
                <a:gd name="connsiteX10" fmla="*/ 0 w 4733925"/>
                <a:gd name="connsiteY10" fmla="*/ 583399 h 714517"/>
                <a:gd name="connsiteX11" fmla="*/ 676278 w 4733925"/>
                <a:gd name="connsiteY11" fmla="*/ 583400 h 714517"/>
                <a:gd name="connsiteX12" fmla="*/ 1676403 w 4733925"/>
                <a:gd name="connsiteY12" fmla="*/ 126201 h 714517"/>
                <a:gd name="connsiteX13" fmla="*/ 1891040 w 4733925"/>
                <a:gd name="connsiteY13" fmla="*/ 173763 h 714517"/>
                <a:gd name="connsiteX14" fmla="*/ 2390777 w 4733925"/>
                <a:gd name="connsiteY14" fmla="*/ 1 h 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714517">
                  <a:moveTo>
                    <a:pt x="2390777" y="1"/>
                  </a:moveTo>
                  <a:cubicBezTo>
                    <a:pt x="2770929" y="-782"/>
                    <a:pt x="3276602" y="586178"/>
                    <a:pt x="3795714" y="578636"/>
                  </a:cubicBezTo>
                  <a:lnTo>
                    <a:pt x="4733925" y="583399"/>
                  </a:lnTo>
                  <a:lnTo>
                    <a:pt x="4733925" y="714434"/>
                  </a:lnTo>
                  <a:lnTo>
                    <a:pt x="3795714" y="709671"/>
                  </a:lnTo>
                  <a:cubicBezTo>
                    <a:pt x="3276602" y="717213"/>
                    <a:pt x="2770929" y="130253"/>
                    <a:pt x="2390777" y="131036"/>
                  </a:cubicBezTo>
                  <a:cubicBezTo>
                    <a:pt x="2171206" y="131831"/>
                    <a:pt x="1990540" y="311231"/>
                    <a:pt x="1891040" y="304798"/>
                  </a:cubicBezTo>
                  <a:cubicBezTo>
                    <a:pt x="1814730" y="309581"/>
                    <a:pt x="1814624" y="252453"/>
                    <a:pt x="1676403" y="257236"/>
                  </a:cubicBezTo>
                  <a:cubicBezTo>
                    <a:pt x="1523209" y="260013"/>
                    <a:pt x="1373984" y="721578"/>
                    <a:pt x="676278" y="714435"/>
                  </a:cubicBezTo>
                  <a:lnTo>
                    <a:pt x="0" y="714434"/>
                  </a:lnTo>
                  <a:lnTo>
                    <a:pt x="0" y="583399"/>
                  </a:lnTo>
                  <a:lnTo>
                    <a:pt x="676278" y="583400"/>
                  </a:lnTo>
                  <a:cubicBezTo>
                    <a:pt x="1373984" y="590543"/>
                    <a:pt x="1523209" y="128978"/>
                    <a:pt x="1676403" y="126201"/>
                  </a:cubicBezTo>
                  <a:cubicBezTo>
                    <a:pt x="1814624" y="121418"/>
                    <a:pt x="1814730" y="178546"/>
                    <a:pt x="1891040" y="173763"/>
                  </a:cubicBezTo>
                  <a:cubicBezTo>
                    <a:pt x="1990540" y="180196"/>
                    <a:pt x="2171206" y="796"/>
                    <a:pt x="2390777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F2F18DE-9CD3-4BB0-AF33-A9AD4ECBFE4D}"/>
                </a:ext>
              </a:extLst>
            </p:cNvPr>
            <p:cNvSpPr/>
            <p:nvPr/>
          </p:nvSpPr>
          <p:spPr>
            <a:xfrm>
              <a:off x="6005511" y="2339892"/>
              <a:ext cx="4733925" cy="1036047"/>
            </a:xfrm>
            <a:custGeom>
              <a:avLst/>
              <a:gdLst>
                <a:gd name="connsiteX0" fmla="*/ 2638427 w 4733925"/>
                <a:gd name="connsiteY0" fmla="*/ 0 h 1036047"/>
                <a:gd name="connsiteX1" fmla="*/ 3910014 w 4733925"/>
                <a:gd name="connsiteY1" fmla="*/ 907247 h 1036047"/>
                <a:gd name="connsiteX2" fmla="*/ 4733925 w 4733925"/>
                <a:gd name="connsiteY2" fmla="*/ 907248 h 1036047"/>
                <a:gd name="connsiteX3" fmla="*/ 4733925 w 4733925"/>
                <a:gd name="connsiteY3" fmla="*/ 1035993 h 1036047"/>
                <a:gd name="connsiteX4" fmla="*/ 3910014 w 4733925"/>
                <a:gd name="connsiteY4" fmla="*/ 1035992 h 1036047"/>
                <a:gd name="connsiteX5" fmla="*/ 2638427 w 4733925"/>
                <a:gd name="connsiteY5" fmla="*/ 128745 h 1036047"/>
                <a:gd name="connsiteX6" fmla="*/ 2143453 w 4733925"/>
                <a:gd name="connsiteY6" fmla="*/ 435857 h 1036047"/>
                <a:gd name="connsiteX7" fmla="*/ 1800228 w 4733925"/>
                <a:gd name="connsiteY7" fmla="*/ 340670 h 1036047"/>
                <a:gd name="connsiteX8" fmla="*/ 676278 w 4733925"/>
                <a:gd name="connsiteY8" fmla="*/ 1035994 h 1036047"/>
                <a:gd name="connsiteX9" fmla="*/ 0 w 4733925"/>
                <a:gd name="connsiteY9" fmla="*/ 1035993 h 1036047"/>
                <a:gd name="connsiteX10" fmla="*/ 0 w 4733925"/>
                <a:gd name="connsiteY10" fmla="*/ 907248 h 1036047"/>
                <a:gd name="connsiteX11" fmla="*/ 676278 w 4733925"/>
                <a:gd name="connsiteY11" fmla="*/ 907249 h 1036047"/>
                <a:gd name="connsiteX12" fmla="*/ 1800228 w 4733925"/>
                <a:gd name="connsiteY12" fmla="*/ 211925 h 1036047"/>
                <a:gd name="connsiteX13" fmla="*/ 2143453 w 4733925"/>
                <a:gd name="connsiteY13" fmla="*/ 307112 h 1036047"/>
                <a:gd name="connsiteX14" fmla="*/ 2638427 w 4733925"/>
                <a:gd name="connsiteY14" fmla="*/ 0 h 103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1036047">
                  <a:moveTo>
                    <a:pt x="2638427" y="0"/>
                  </a:moveTo>
                  <a:cubicBezTo>
                    <a:pt x="3018579" y="-783"/>
                    <a:pt x="3248027" y="900501"/>
                    <a:pt x="3910014" y="907247"/>
                  </a:cubicBezTo>
                  <a:lnTo>
                    <a:pt x="4733925" y="907248"/>
                  </a:lnTo>
                  <a:lnTo>
                    <a:pt x="4733925" y="1035993"/>
                  </a:lnTo>
                  <a:lnTo>
                    <a:pt x="3910014" y="1035992"/>
                  </a:lnTo>
                  <a:cubicBezTo>
                    <a:pt x="3248027" y="1029246"/>
                    <a:pt x="3018579" y="127962"/>
                    <a:pt x="2638427" y="128745"/>
                  </a:cubicBezTo>
                  <a:cubicBezTo>
                    <a:pt x="2418856" y="129540"/>
                    <a:pt x="2300103" y="437528"/>
                    <a:pt x="2143453" y="435857"/>
                  </a:cubicBezTo>
                  <a:cubicBezTo>
                    <a:pt x="1981417" y="445402"/>
                    <a:pt x="1938449" y="335887"/>
                    <a:pt x="1800228" y="340670"/>
                  </a:cubicBezTo>
                  <a:cubicBezTo>
                    <a:pt x="1527972" y="333922"/>
                    <a:pt x="1373984" y="1043137"/>
                    <a:pt x="676278" y="1035994"/>
                  </a:cubicBezTo>
                  <a:lnTo>
                    <a:pt x="0" y="1035993"/>
                  </a:lnTo>
                  <a:lnTo>
                    <a:pt x="0" y="907248"/>
                  </a:lnTo>
                  <a:lnTo>
                    <a:pt x="676278" y="907249"/>
                  </a:lnTo>
                  <a:cubicBezTo>
                    <a:pt x="1373984" y="914392"/>
                    <a:pt x="1527972" y="205177"/>
                    <a:pt x="1800228" y="211925"/>
                  </a:cubicBezTo>
                  <a:cubicBezTo>
                    <a:pt x="1938449" y="207142"/>
                    <a:pt x="1981417" y="316657"/>
                    <a:pt x="2143453" y="307112"/>
                  </a:cubicBezTo>
                  <a:cubicBezTo>
                    <a:pt x="2300103" y="308783"/>
                    <a:pt x="2418856" y="795"/>
                    <a:pt x="26384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B05A88-5608-4E60-A62C-B2804090479E}"/>
              </a:ext>
            </a:extLst>
          </p:cNvPr>
          <p:cNvGrpSpPr/>
          <p:nvPr/>
        </p:nvGrpSpPr>
        <p:grpSpPr>
          <a:xfrm>
            <a:off x="6353647" y="1593038"/>
            <a:ext cx="698999" cy="378584"/>
            <a:chOff x="6474558" y="1778496"/>
            <a:chExt cx="2275742" cy="1232563"/>
          </a:xfrm>
        </p:grpSpPr>
        <p:sp>
          <p:nvSpPr>
            <p:cNvPr id="50" name="Rectangle: Rounded Corners 20">
              <a:extLst>
                <a:ext uri="{FF2B5EF4-FFF2-40B4-BE49-F238E27FC236}">
                  <a16:creationId xmlns:a16="http://schemas.microsoft.com/office/drawing/2014/main" id="{285378FC-B127-42C1-B24B-393BA8FB8EEC}"/>
                </a:ext>
              </a:extLst>
            </p:cNvPr>
            <p:cNvSpPr/>
            <p:nvPr/>
          </p:nvSpPr>
          <p:spPr bwMode="auto">
            <a:xfrm>
              <a:off x="6474558" y="1821565"/>
              <a:ext cx="2275742" cy="1189494"/>
            </a:xfrm>
            <a:custGeom>
              <a:avLst/>
              <a:gdLst>
                <a:gd name="connsiteX0" fmla="*/ 0 w 1462943"/>
                <a:gd name="connsiteY0" fmla="*/ 355601 h 1008398"/>
                <a:gd name="connsiteX1" fmla="*/ 355601 w 1462943"/>
                <a:gd name="connsiteY1" fmla="*/ 0 h 1008398"/>
                <a:gd name="connsiteX2" fmla="*/ 1107342 w 1462943"/>
                <a:gd name="connsiteY2" fmla="*/ 0 h 1008398"/>
                <a:gd name="connsiteX3" fmla="*/ 1462943 w 1462943"/>
                <a:gd name="connsiteY3" fmla="*/ 355601 h 1008398"/>
                <a:gd name="connsiteX4" fmla="*/ 1462943 w 1462943"/>
                <a:gd name="connsiteY4" fmla="*/ 652797 h 1008398"/>
                <a:gd name="connsiteX5" fmla="*/ 1107342 w 1462943"/>
                <a:gd name="connsiteY5" fmla="*/ 1008398 h 1008398"/>
                <a:gd name="connsiteX6" fmla="*/ 355601 w 1462943"/>
                <a:gd name="connsiteY6" fmla="*/ 1008398 h 1008398"/>
                <a:gd name="connsiteX7" fmla="*/ 0 w 1462943"/>
                <a:gd name="connsiteY7" fmla="*/ 652797 h 1008398"/>
                <a:gd name="connsiteX8" fmla="*/ 0 w 1462943"/>
                <a:gd name="connsiteY8" fmla="*/ 355601 h 1008398"/>
                <a:gd name="connsiteX0" fmla="*/ 0 w 1462943"/>
                <a:gd name="connsiteY0" fmla="*/ 355601 h 1193220"/>
                <a:gd name="connsiteX1" fmla="*/ 355601 w 1462943"/>
                <a:gd name="connsiteY1" fmla="*/ 0 h 1193220"/>
                <a:gd name="connsiteX2" fmla="*/ 1107342 w 1462943"/>
                <a:gd name="connsiteY2" fmla="*/ 0 h 1193220"/>
                <a:gd name="connsiteX3" fmla="*/ 1462943 w 1462943"/>
                <a:gd name="connsiteY3" fmla="*/ 355601 h 1193220"/>
                <a:gd name="connsiteX4" fmla="*/ 1462943 w 1462943"/>
                <a:gd name="connsiteY4" fmla="*/ 652797 h 1193220"/>
                <a:gd name="connsiteX5" fmla="*/ 1107342 w 1462943"/>
                <a:gd name="connsiteY5" fmla="*/ 1008398 h 1193220"/>
                <a:gd name="connsiteX6" fmla="*/ 355601 w 1462943"/>
                <a:gd name="connsiteY6" fmla="*/ 1008398 h 1193220"/>
                <a:gd name="connsiteX7" fmla="*/ 298450 w 1462943"/>
                <a:gd name="connsiteY7" fmla="*/ 1129047 h 1193220"/>
                <a:gd name="connsiteX8" fmla="*/ 0 w 1462943"/>
                <a:gd name="connsiteY8" fmla="*/ 355601 h 1193220"/>
                <a:gd name="connsiteX0" fmla="*/ 0 w 1462943"/>
                <a:gd name="connsiteY0" fmla="*/ 355601 h 1172504"/>
                <a:gd name="connsiteX1" fmla="*/ 355601 w 1462943"/>
                <a:gd name="connsiteY1" fmla="*/ 0 h 1172504"/>
                <a:gd name="connsiteX2" fmla="*/ 1107342 w 1462943"/>
                <a:gd name="connsiteY2" fmla="*/ 0 h 1172504"/>
                <a:gd name="connsiteX3" fmla="*/ 1462943 w 1462943"/>
                <a:gd name="connsiteY3" fmla="*/ 355601 h 1172504"/>
                <a:gd name="connsiteX4" fmla="*/ 1462943 w 1462943"/>
                <a:gd name="connsiteY4" fmla="*/ 652797 h 1172504"/>
                <a:gd name="connsiteX5" fmla="*/ 1107342 w 1462943"/>
                <a:gd name="connsiteY5" fmla="*/ 1008398 h 1172504"/>
                <a:gd name="connsiteX6" fmla="*/ 825501 w 1462943"/>
                <a:gd name="connsiteY6" fmla="*/ 792498 h 1172504"/>
                <a:gd name="connsiteX7" fmla="*/ 298450 w 1462943"/>
                <a:gd name="connsiteY7" fmla="*/ 1129047 h 1172504"/>
                <a:gd name="connsiteX8" fmla="*/ 0 w 1462943"/>
                <a:gd name="connsiteY8" fmla="*/ 355601 h 1172504"/>
                <a:gd name="connsiteX0" fmla="*/ 0 w 1875693"/>
                <a:gd name="connsiteY0" fmla="*/ 698501 h 1172504"/>
                <a:gd name="connsiteX1" fmla="*/ 768351 w 1875693"/>
                <a:gd name="connsiteY1" fmla="*/ 0 h 1172504"/>
                <a:gd name="connsiteX2" fmla="*/ 1520092 w 1875693"/>
                <a:gd name="connsiteY2" fmla="*/ 0 h 1172504"/>
                <a:gd name="connsiteX3" fmla="*/ 1875693 w 1875693"/>
                <a:gd name="connsiteY3" fmla="*/ 355601 h 1172504"/>
                <a:gd name="connsiteX4" fmla="*/ 1875693 w 1875693"/>
                <a:gd name="connsiteY4" fmla="*/ 652797 h 1172504"/>
                <a:gd name="connsiteX5" fmla="*/ 1520092 w 1875693"/>
                <a:gd name="connsiteY5" fmla="*/ 1008398 h 1172504"/>
                <a:gd name="connsiteX6" fmla="*/ 1238251 w 1875693"/>
                <a:gd name="connsiteY6" fmla="*/ 792498 h 1172504"/>
                <a:gd name="connsiteX7" fmla="*/ 711200 w 1875693"/>
                <a:gd name="connsiteY7" fmla="*/ 1129047 h 1172504"/>
                <a:gd name="connsiteX8" fmla="*/ 0 w 1875693"/>
                <a:gd name="connsiteY8" fmla="*/ 698501 h 1172504"/>
                <a:gd name="connsiteX0" fmla="*/ 0 w 2214347"/>
                <a:gd name="connsiteY0" fmla="*/ 711201 h 1185204"/>
                <a:gd name="connsiteX1" fmla="*/ 768351 w 2214347"/>
                <a:gd name="connsiteY1" fmla="*/ 1270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11201 h 1185204"/>
                <a:gd name="connsiteX1" fmla="*/ 1111251 w 2214347"/>
                <a:gd name="connsiteY1" fmla="*/ 47625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2390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2390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5013 h 1198066"/>
                <a:gd name="connsiteX1" fmla="*/ 1060451 w 2214347"/>
                <a:gd name="connsiteY1" fmla="*/ 162 h 1198066"/>
                <a:gd name="connsiteX2" fmla="*/ 2167792 w 2214347"/>
                <a:gd name="connsiteY2" fmla="*/ 12862 h 1198066"/>
                <a:gd name="connsiteX3" fmla="*/ 1875693 w 2214347"/>
                <a:gd name="connsiteY3" fmla="*/ 381163 h 1198066"/>
                <a:gd name="connsiteX4" fmla="*/ 1875693 w 2214347"/>
                <a:gd name="connsiteY4" fmla="*/ 678359 h 1198066"/>
                <a:gd name="connsiteX5" fmla="*/ 1520092 w 2214347"/>
                <a:gd name="connsiteY5" fmla="*/ 1033960 h 1198066"/>
                <a:gd name="connsiteX6" fmla="*/ 1238251 w 2214347"/>
                <a:gd name="connsiteY6" fmla="*/ 818060 h 1198066"/>
                <a:gd name="connsiteX7" fmla="*/ 711200 w 2214347"/>
                <a:gd name="connsiteY7" fmla="*/ 1154609 h 1198066"/>
                <a:gd name="connsiteX8" fmla="*/ 0 w 2214347"/>
                <a:gd name="connsiteY8" fmla="*/ 705013 h 1198066"/>
                <a:gd name="connsiteX0" fmla="*/ 0 w 2214347"/>
                <a:gd name="connsiteY0" fmla="*/ 705013 h 1185866"/>
                <a:gd name="connsiteX1" fmla="*/ 1060451 w 2214347"/>
                <a:gd name="connsiteY1" fmla="*/ 162 h 1185866"/>
                <a:gd name="connsiteX2" fmla="*/ 2167792 w 2214347"/>
                <a:gd name="connsiteY2" fmla="*/ 12862 h 1185866"/>
                <a:gd name="connsiteX3" fmla="*/ 1875693 w 2214347"/>
                <a:gd name="connsiteY3" fmla="*/ 381163 h 1185866"/>
                <a:gd name="connsiteX4" fmla="*/ 1875693 w 2214347"/>
                <a:gd name="connsiteY4" fmla="*/ 678359 h 1185866"/>
                <a:gd name="connsiteX5" fmla="*/ 1520092 w 2214347"/>
                <a:gd name="connsiteY5" fmla="*/ 1033960 h 1185866"/>
                <a:gd name="connsiteX6" fmla="*/ 1333501 w 2214347"/>
                <a:gd name="connsiteY6" fmla="*/ 557710 h 1185866"/>
                <a:gd name="connsiteX7" fmla="*/ 711200 w 2214347"/>
                <a:gd name="connsiteY7" fmla="*/ 1154609 h 1185866"/>
                <a:gd name="connsiteX8" fmla="*/ 0 w 2214347"/>
                <a:gd name="connsiteY8" fmla="*/ 705013 h 1185866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1520092 w 2214347"/>
                <a:gd name="connsiteY5" fmla="*/ 10339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2155092 w 2214347"/>
                <a:gd name="connsiteY5" fmla="*/ 9831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390043"/>
                <a:gd name="connsiteY0" fmla="*/ 705013 h 1154609"/>
                <a:gd name="connsiteX1" fmla="*/ 1060451 w 2390043"/>
                <a:gd name="connsiteY1" fmla="*/ 162 h 1154609"/>
                <a:gd name="connsiteX2" fmla="*/ 2167792 w 2390043"/>
                <a:gd name="connsiteY2" fmla="*/ 12862 h 1154609"/>
                <a:gd name="connsiteX3" fmla="*/ 1875693 w 2390043"/>
                <a:gd name="connsiteY3" fmla="*/ 381163 h 1154609"/>
                <a:gd name="connsiteX4" fmla="*/ 2390043 w 2390043"/>
                <a:gd name="connsiteY4" fmla="*/ 462459 h 1154609"/>
                <a:gd name="connsiteX5" fmla="*/ 2155092 w 2390043"/>
                <a:gd name="connsiteY5" fmla="*/ 983160 h 1154609"/>
                <a:gd name="connsiteX6" fmla="*/ 1333501 w 2390043"/>
                <a:gd name="connsiteY6" fmla="*/ 557710 h 1154609"/>
                <a:gd name="connsiteX7" fmla="*/ 711200 w 2390043"/>
                <a:gd name="connsiteY7" fmla="*/ 1154609 h 1154609"/>
                <a:gd name="connsiteX8" fmla="*/ 0 w 2390043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2155092 w 2214347"/>
                <a:gd name="connsiteY4" fmla="*/ 983160 h 1154609"/>
                <a:gd name="connsiteX5" fmla="*/ 1333501 w 2214347"/>
                <a:gd name="connsiteY5" fmla="*/ 557710 h 1154609"/>
                <a:gd name="connsiteX6" fmla="*/ 711200 w 2214347"/>
                <a:gd name="connsiteY6" fmla="*/ 1154609 h 1154609"/>
                <a:gd name="connsiteX7" fmla="*/ 0 w 2214347"/>
                <a:gd name="connsiteY7" fmla="*/ 705013 h 1154609"/>
                <a:gd name="connsiteX0" fmla="*/ 0 w 2283357"/>
                <a:gd name="connsiteY0" fmla="*/ 705013 h 1154609"/>
                <a:gd name="connsiteX1" fmla="*/ 1060451 w 2283357"/>
                <a:gd name="connsiteY1" fmla="*/ 162 h 1154609"/>
                <a:gd name="connsiteX2" fmla="*/ 2167792 w 2283357"/>
                <a:gd name="connsiteY2" fmla="*/ 12862 h 1154609"/>
                <a:gd name="connsiteX3" fmla="*/ 2155092 w 2283357"/>
                <a:gd name="connsiteY3" fmla="*/ 983160 h 1154609"/>
                <a:gd name="connsiteX4" fmla="*/ 1333501 w 2283357"/>
                <a:gd name="connsiteY4" fmla="*/ 557710 h 1154609"/>
                <a:gd name="connsiteX5" fmla="*/ 711200 w 2283357"/>
                <a:gd name="connsiteY5" fmla="*/ 1154609 h 1154609"/>
                <a:gd name="connsiteX6" fmla="*/ 0 w 2283357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333501 w 2355226"/>
                <a:gd name="connsiteY4" fmla="*/ 5577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720851 w 2355226"/>
                <a:gd name="connsiteY4" fmla="*/ 10085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148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38014"/>
                <a:gd name="connsiteY0" fmla="*/ 705013 h 1154609"/>
                <a:gd name="connsiteX1" fmla="*/ 1060451 w 2338014"/>
                <a:gd name="connsiteY1" fmla="*/ 162 h 1154609"/>
                <a:gd name="connsiteX2" fmla="*/ 2167792 w 2338014"/>
                <a:gd name="connsiteY2" fmla="*/ 12862 h 1154609"/>
                <a:gd name="connsiteX3" fmla="*/ 2256692 w 2338014"/>
                <a:gd name="connsiteY3" fmla="*/ 983160 h 1154609"/>
                <a:gd name="connsiteX4" fmla="*/ 1492251 w 2338014"/>
                <a:gd name="connsiteY4" fmla="*/ 678360 h 1154609"/>
                <a:gd name="connsiteX5" fmla="*/ 711200 w 2338014"/>
                <a:gd name="connsiteY5" fmla="*/ 1154609 h 1154609"/>
                <a:gd name="connsiteX6" fmla="*/ 0 w 2338014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989509"/>
                <a:gd name="connsiteX1" fmla="*/ 1060451 w 2256692"/>
                <a:gd name="connsiteY1" fmla="*/ 162 h 989509"/>
                <a:gd name="connsiteX2" fmla="*/ 2256692 w 2256692"/>
                <a:gd name="connsiteY2" fmla="*/ 983160 h 989509"/>
                <a:gd name="connsiteX3" fmla="*/ 1492251 w 2256692"/>
                <a:gd name="connsiteY3" fmla="*/ 678360 h 989509"/>
                <a:gd name="connsiteX4" fmla="*/ 749300 w 2256692"/>
                <a:gd name="connsiteY4" fmla="*/ 989509 h 989509"/>
                <a:gd name="connsiteX5" fmla="*/ 0 w 2256692"/>
                <a:gd name="connsiteY5" fmla="*/ 705013 h 9895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033941"/>
                <a:gd name="connsiteX1" fmla="*/ 1079501 w 2275742"/>
                <a:gd name="connsiteY1" fmla="*/ 144 h 1033941"/>
                <a:gd name="connsiteX2" fmla="*/ 2275742 w 2275742"/>
                <a:gd name="connsiteY2" fmla="*/ 983142 h 1033941"/>
                <a:gd name="connsiteX3" fmla="*/ 1511301 w 2275742"/>
                <a:gd name="connsiteY3" fmla="*/ 678342 h 1033941"/>
                <a:gd name="connsiteX4" fmla="*/ 774700 w 2275742"/>
                <a:gd name="connsiteY4" fmla="*/ 1033941 h 1033941"/>
                <a:gd name="connsiteX5" fmla="*/ 0 w 2275742"/>
                <a:gd name="connsiteY5" fmla="*/ 730395 h 10339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20877 h 1189523"/>
                <a:gd name="connsiteX1" fmla="*/ 1108076 w 2275742"/>
                <a:gd name="connsiteY1" fmla="*/ 151 h 1189523"/>
                <a:gd name="connsiteX2" fmla="*/ 2275742 w 2275742"/>
                <a:gd name="connsiteY2" fmla="*/ 973624 h 1189523"/>
                <a:gd name="connsiteX3" fmla="*/ 1511301 w 2275742"/>
                <a:gd name="connsiteY3" fmla="*/ 668824 h 1189523"/>
                <a:gd name="connsiteX4" fmla="*/ 736600 w 2275742"/>
                <a:gd name="connsiteY4" fmla="*/ 1189523 h 1189523"/>
                <a:gd name="connsiteX5" fmla="*/ 0 w 2275742"/>
                <a:gd name="connsiteY5" fmla="*/ 720877 h 1189523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5742" h="1189494">
                  <a:moveTo>
                    <a:pt x="0" y="720848"/>
                  </a:moveTo>
                  <a:cubicBezTo>
                    <a:pt x="327025" y="235530"/>
                    <a:pt x="829133" y="-6228"/>
                    <a:pt x="1108076" y="122"/>
                  </a:cubicBezTo>
                  <a:cubicBezTo>
                    <a:pt x="1792573" y="10288"/>
                    <a:pt x="2130995" y="531629"/>
                    <a:pt x="2275742" y="973595"/>
                  </a:cubicBezTo>
                  <a:cubicBezTo>
                    <a:pt x="2021987" y="739703"/>
                    <a:pt x="1812681" y="651862"/>
                    <a:pt x="1511301" y="668795"/>
                  </a:cubicBezTo>
                  <a:cubicBezTo>
                    <a:pt x="1314908" y="668795"/>
                    <a:pt x="996950" y="814387"/>
                    <a:pt x="736600" y="1189494"/>
                  </a:cubicBezTo>
                  <a:cubicBezTo>
                    <a:pt x="558800" y="791979"/>
                    <a:pt x="349250" y="229363"/>
                    <a:pt x="0" y="72084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1" name="Arc 4">
              <a:extLst>
                <a:ext uri="{FF2B5EF4-FFF2-40B4-BE49-F238E27FC236}">
                  <a16:creationId xmlns:a16="http://schemas.microsoft.com/office/drawing/2014/main" id="{EE2E5DF9-725F-4EE0-B791-E139812513D0}"/>
                </a:ext>
              </a:extLst>
            </p:cNvPr>
            <p:cNvSpPr/>
            <p:nvPr/>
          </p:nvSpPr>
          <p:spPr bwMode="auto">
            <a:xfrm>
              <a:off x="6743468" y="2176330"/>
              <a:ext cx="607177" cy="6643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2" name="Arc 4">
              <a:extLst>
                <a:ext uri="{FF2B5EF4-FFF2-40B4-BE49-F238E27FC236}">
                  <a16:creationId xmlns:a16="http://schemas.microsoft.com/office/drawing/2014/main" id="{225C81C2-80AE-4955-981F-CC7A31A321E7}"/>
                </a:ext>
              </a:extLst>
            </p:cNvPr>
            <p:cNvSpPr/>
            <p:nvPr/>
          </p:nvSpPr>
          <p:spPr bwMode="auto">
            <a:xfrm>
              <a:off x="6904800" y="2046623"/>
              <a:ext cx="590112" cy="65216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3" name="Arc 4">
              <a:extLst>
                <a:ext uri="{FF2B5EF4-FFF2-40B4-BE49-F238E27FC236}">
                  <a16:creationId xmlns:a16="http://schemas.microsoft.com/office/drawing/2014/main" id="{13141A3B-FAB8-4AD9-81D8-38D9C09FA825}"/>
                </a:ext>
              </a:extLst>
            </p:cNvPr>
            <p:cNvSpPr/>
            <p:nvPr/>
          </p:nvSpPr>
          <p:spPr bwMode="auto">
            <a:xfrm>
              <a:off x="7127550" y="1942769"/>
              <a:ext cx="536137" cy="64753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894009 w 3494209"/>
                <a:gd name="connsiteY0" fmla="*/ 2370060 h 3017760"/>
                <a:gd name="connsiteX1" fmla="*/ 1114220 w 3494209"/>
                <a:gd name="connsiteY1" fmla="*/ 1159814 h 3017760"/>
                <a:gd name="connsiteX2" fmla="*/ 1894009 w 3494209"/>
                <a:gd name="connsiteY2" fmla="*/ 2370060 h 3017760"/>
                <a:gd name="connsiteX0" fmla="*/ 0 w 3494209"/>
                <a:gd name="connsiteY0" fmla="*/ 146389 h 3017760"/>
                <a:gd name="connsiteX1" fmla="*/ 3494209 w 3494209"/>
                <a:gd name="connsiteY1" fmla="*/ 3017760 h 3017760"/>
                <a:gd name="connsiteX0" fmla="*/ 1459185 w 3059385"/>
                <a:gd name="connsiteY0" fmla="*/ 1898456 h 2546156"/>
                <a:gd name="connsiteX1" fmla="*/ 679396 w 3059385"/>
                <a:gd name="connsiteY1" fmla="*/ 688210 h 2546156"/>
                <a:gd name="connsiteX2" fmla="*/ 1459185 w 3059385"/>
                <a:gd name="connsiteY2" fmla="*/ 1898456 h 2546156"/>
                <a:gd name="connsiteX0" fmla="*/ 0 w 3059385"/>
                <a:gd name="connsiteY0" fmla="*/ 183405 h 2546156"/>
                <a:gd name="connsiteX1" fmla="*/ 3059385 w 3059385"/>
                <a:gd name="connsiteY1" fmla="*/ 2546156 h 2546156"/>
                <a:gd name="connsiteX0" fmla="*/ 1459185 w 3059385"/>
                <a:gd name="connsiteY0" fmla="*/ 1764671 h 2412371"/>
                <a:gd name="connsiteX1" fmla="*/ 679396 w 3059385"/>
                <a:gd name="connsiteY1" fmla="*/ 554425 h 2412371"/>
                <a:gd name="connsiteX2" fmla="*/ 1459185 w 3059385"/>
                <a:gd name="connsiteY2" fmla="*/ 1764671 h 2412371"/>
                <a:gd name="connsiteX0" fmla="*/ 0 w 3059385"/>
                <a:gd name="connsiteY0" fmla="*/ 49620 h 2412371"/>
                <a:gd name="connsiteX1" fmla="*/ 3059385 w 3059385"/>
                <a:gd name="connsiteY1" fmla="*/ 2412371 h 241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9385" h="2412371" stroke="0" extrusionOk="0">
                  <a:moveTo>
                    <a:pt x="1459185" y="1764671"/>
                  </a:moveTo>
                  <a:lnTo>
                    <a:pt x="679396" y="554425"/>
                  </a:lnTo>
                  <a:cubicBezTo>
                    <a:pt x="970677" y="795867"/>
                    <a:pt x="1605738" y="1290912"/>
                    <a:pt x="1459185" y="1764671"/>
                  </a:cubicBezTo>
                  <a:close/>
                </a:path>
                <a:path w="3059385" h="2412371" fill="none">
                  <a:moveTo>
                    <a:pt x="0" y="49620"/>
                  </a:moveTo>
                  <a:cubicBezTo>
                    <a:pt x="1025254" y="-228319"/>
                    <a:pt x="2176316" y="675254"/>
                    <a:pt x="3059385" y="241237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4" name="Arc 4">
              <a:extLst>
                <a:ext uri="{FF2B5EF4-FFF2-40B4-BE49-F238E27FC236}">
                  <a16:creationId xmlns:a16="http://schemas.microsoft.com/office/drawing/2014/main" id="{62A98804-6C0D-43D8-BE13-5D1350D6FBF5}"/>
                </a:ext>
              </a:extLst>
            </p:cNvPr>
            <p:cNvSpPr/>
            <p:nvPr/>
          </p:nvSpPr>
          <p:spPr bwMode="auto">
            <a:xfrm>
              <a:off x="7316231" y="1868035"/>
              <a:ext cx="510737" cy="655529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5" name="Arc 4">
              <a:extLst>
                <a:ext uri="{FF2B5EF4-FFF2-40B4-BE49-F238E27FC236}">
                  <a16:creationId xmlns:a16="http://schemas.microsoft.com/office/drawing/2014/main" id="{7585F687-2B43-4747-99C9-C30BBC1637DC}"/>
                </a:ext>
              </a:extLst>
            </p:cNvPr>
            <p:cNvSpPr/>
            <p:nvPr/>
          </p:nvSpPr>
          <p:spPr bwMode="auto">
            <a:xfrm>
              <a:off x="7494912" y="1834284"/>
              <a:ext cx="471164" cy="663538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6" name="Arc 4">
              <a:extLst>
                <a:ext uri="{FF2B5EF4-FFF2-40B4-BE49-F238E27FC236}">
                  <a16:creationId xmlns:a16="http://schemas.microsoft.com/office/drawing/2014/main" id="{5966121B-3898-4A20-8375-61DC38A8B1BF}"/>
                </a:ext>
              </a:extLst>
            </p:cNvPr>
            <p:cNvSpPr/>
            <p:nvPr/>
          </p:nvSpPr>
          <p:spPr bwMode="auto">
            <a:xfrm>
              <a:off x="7683769" y="1827227"/>
              <a:ext cx="445764" cy="66126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7329" h="2433772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757329" h="2433772" fill="none">
                  <a:moveTo>
                    <a:pt x="0" y="52"/>
                  </a:moveTo>
                  <a:cubicBezTo>
                    <a:pt x="475495" y="-6978"/>
                    <a:pt x="1874260" y="696655"/>
                    <a:pt x="2757329" y="243377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7" name="Arc 4">
              <a:extLst>
                <a:ext uri="{FF2B5EF4-FFF2-40B4-BE49-F238E27FC236}">
                  <a16:creationId xmlns:a16="http://schemas.microsoft.com/office/drawing/2014/main" id="{663046FD-A000-4F21-9DBF-8610C153EDBF}"/>
                </a:ext>
              </a:extLst>
            </p:cNvPr>
            <p:cNvSpPr/>
            <p:nvPr/>
          </p:nvSpPr>
          <p:spPr bwMode="auto">
            <a:xfrm>
              <a:off x="7858398" y="1864968"/>
              <a:ext cx="420364" cy="65491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214" h="2410401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600214" h="2410401" fill="none">
                  <a:moveTo>
                    <a:pt x="0" y="52"/>
                  </a:moveTo>
                  <a:cubicBezTo>
                    <a:pt x="475495" y="-6978"/>
                    <a:pt x="1717145" y="673284"/>
                    <a:pt x="2600214" y="241040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8" name="Arc 4">
              <a:extLst>
                <a:ext uri="{FF2B5EF4-FFF2-40B4-BE49-F238E27FC236}">
                  <a16:creationId xmlns:a16="http://schemas.microsoft.com/office/drawing/2014/main" id="{F201B755-00EC-4676-9BDA-AAE35CA44DD5}"/>
                </a:ext>
              </a:extLst>
            </p:cNvPr>
            <p:cNvSpPr/>
            <p:nvPr/>
          </p:nvSpPr>
          <p:spPr bwMode="auto">
            <a:xfrm>
              <a:off x="8070994" y="1943172"/>
              <a:ext cx="359361" cy="61997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281808" stroke="0" extrusionOk="0">
                  <a:moveTo>
                    <a:pt x="779787" y="1657479"/>
                  </a:moveTo>
                  <a:lnTo>
                    <a:pt x="-2" y="447233"/>
                  </a:lnTo>
                  <a:cubicBezTo>
                    <a:pt x="291279" y="688675"/>
                    <a:pt x="926340" y="1183720"/>
                    <a:pt x="779787" y="1657479"/>
                  </a:cubicBezTo>
                  <a:close/>
                </a:path>
                <a:path w="2222872" h="2281808" fill="none">
                  <a:moveTo>
                    <a:pt x="133282" y="0"/>
                  </a:moveTo>
                  <a:cubicBezTo>
                    <a:pt x="353465" y="144883"/>
                    <a:pt x="1339803" y="544691"/>
                    <a:pt x="2222872" y="228180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9" name="Arc 4">
              <a:extLst>
                <a:ext uri="{FF2B5EF4-FFF2-40B4-BE49-F238E27FC236}">
                  <a16:creationId xmlns:a16="http://schemas.microsoft.com/office/drawing/2014/main" id="{F746D160-8F21-45AB-A715-F6395D474D66}"/>
                </a:ext>
              </a:extLst>
            </p:cNvPr>
            <p:cNvSpPr/>
            <p:nvPr/>
          </p:nvSpPr>
          <p:spPr bwMode="auto">
            <a:xfrm>
              <a:off x="8220173" y="2073100"/>
              <a:ext cx="359361" cy="58504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727593 h 2351922"/>
                <a:gd name="connsiteX1" fmla="*/ -2 w 2222872"/>
                <a:gd name="connsiteY1" fmla="*/ 517347 h 2351922"/>
                <a:gd name="connsiteX2" fmla="*/ 779787 w 2222872"/>
                <a:gd name="connsiteY2" fmla="*/ 1727593 h 2351922"/>
                <a:gd name="connsiteX0" fmla="*/ 1684791 w 2222872"/>
                <a:gd name="connsiteY0" fmla="*/ 0 h 2351922"/>
                <a:gd name="connsiteX1" fmla="*/ 2222872 w 2222872"/>
                <a:gd name="connsiteY1" fmla="*/ 2351922 h 2351922"/>
                <a:gd name="connsiteX0" fmla="*/ 779787 w 2222872"/>
                <a:gd name="connsiteY0" fmla="*/ 1552309 h 2176638"/>
                <a:gd name="connsiteX1" fmla="*/ -2 w 2222872"/>
                <a:gd name="connsiteY1" fmla="*/ 342063 h 2176638"/>
                <a:gd name="connsiteX2" fmla="*/ 779787 w 2222872"/>
                <a:gd name="connsiteY2" fmla="*/ 1552309 h 2176638"/>
                <a:gd name="connsiteX0" fmla="*/ 368954 w 2222872"/>
                <a:gd name="connsiteY0" fmla="*/ 0 h 2176638"/>
                <a:gd name="connsiteX1" fmla="*/ 2222872 w 2222872"/>
                <a:gd name="connsiteY1" fmla="*/ 2176638 h 2176638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153267" stroke="0" extrusionOk="0">
                  <a:moveTo>
                    <a:pt x="779787" y="1528938"/>
                  </a:moveTo>
                  <a:lnTo>
                    <a:pt x="-2" y="318692"/>
                  </a:lnTo>
                  <a:cubicBezTo>
                    <a:pt x="291279" y="560134"/>
                    <a:pt x="926340" y="1055179"/>
                    <a:pt x="779787" y="1528938"/>
                  </a:cubicBezTo>
                  <a:close/>
                </a:path>
                <a:path w="2222872" h="2153267" fill="none">
                  <a:moveTo>
                    <a:pt x="388593" y="0"/>
                  </a:moveTo>
                  <a:cubicBezTo>
                    <a:pt x="510580" y="168254"/>
                    <a:pt x="1339803" y="416150"/>
                    <a:pt x="2222872" y="215326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0" name="Arc 4">
              <a:extLst>
                <a:ext uri="{FF2B5EF4-FFF2-40B4-BE49-F238E27FC236}">
                  <a16:creationId xmlns:a16="http://schemas.microsoft.com/office/drawing/2014/main" id="{DA9AC2C0-4DB5-4324-B9F5-BBCA7485CB8D}"/>
                </a:ext>
              </a:extLst>
            </p:cNvPr>
            <p:cNvSpPr/>
            <p:nvPr/>
          </p:nvSpPr>
          <p:spPr bwMode="auto">
            <a:xfrm rot="867410" flipH="1">
              <a:off x="7187549" y="2263099"/>
              <a:ext cx="1446650" cy="73690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077" h="2695054" stroke="0" extrusionOk="0">
                  <a:moveTo>
                    <a:pt x="2011358" y="2028816"/>
                  </a:moveTo>
                  <a:lnTo>
                    <a:pt x="1231569" y="818570"/>
                  </a:lnTo>
                  <a:cubicBezTo>
                    <a:pt x="1522850" y="1060012"/>
                    <a:pt x="2157911" y="1555057"/>
                    <a:pt x="2011358" y="2028816"/>
                  </a:cubicBezTo>
                  <a:close/>
                </a:path>
                <a:path w="8023077" h="2695054" fill="none">
                  <a:moveTo>
                    <a:pt x="-1" y="498462"/>
                  </a:moveTo>
                  <a:cubicBezTo>
                    <a:pt x="2110400" y="-76583"/>
                    <a:pt x="5399236" y="-857580"/>
                    <a:pt x="8023077" y="269505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1" name="Arc 4">
              <a:extLst>
                <a:ext uri="{FF2B5EF4-FFF2-40B4-BE49-F238E27FC236}">
                  <a16:creationId xmlns:a16="http://schemas.microsoft.com/office/drawing/2014/main" id="{FAB18E73-1093-4E65-9E3F-A8069117FBA7}"/>
                </a:ext>
              </a:extLst>
            </p:cNvPr>
            <p:cNvSpPr/>
            <p:nvPr/>
          </p:nvSpPr>
          <p:spPr bwMode="auto">
            <a:xfrm rot="867410" flipH="1">
              <a:off x="7122726" y="2103413"/>
              <a:ext cx="1421958" cy="74125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86136" h="2710966" stroke="0" extrusionOk="0">
                  <a:moveTo>
                    <a:pt x="2011358" y="2020043"/>
                  </a:moveTo>
                  <a:lnTo>
                    <a:pt x="1231569" y="809797"/>
                  </a:lnTo>
                  <a:cubicBezTo>
                    <a:pt x="1522850" y="1051239"/>
                    <a:pt x="2157911" y="1546284"/>
                    <a:pt x="2011358" y="2020043"/>
                  </a:cubicBezTo>
                  <a:close/>
                </a:path>
                <a:path w="7886136" h="2710966" fill="none">
                  <a:moveTo>
                    <a:pt x="-1" y="489689"/>
                  </a:moveTo>
                  <a:cubicBezTo>
                    <a:pt x="2110400" y="-85356"/>
                    <a:pt x="5262297" y="-841665"/>
                    <a:pt x="7886138" y="271096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2" name="Arc 4">
              <a:extLst>
                <a:ext uri="{FF2B5EF4-FFF2-40B4-BE49-F238E27FC236}">
                  <a16:creationId xmlns:a16="http://schemas.microsoft.com/office/drawing/2014/main" id="{70B7D0A3-0C19-45FC-B292-D5B2AF7770FE}"/>
                </a:ext>
              </a:extLst>
            </p:cNvPr>
            <p:cNvSpPr/>
            <p:nvPr/>
          </p:nvSpPr>
          <p:spPr bwMode="auto">
            <a:xfrm rot="867410" flipH="1">
              <a:off x="7052945" y="1962682"/>
              <a:ext cx="1385665" cy="7501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4856" h="2743417" stroke="0" extrusionOk="0">
                  <a:moveTo>
                    <a:pt x="2011358" y="2002770"/>
                  </a:moveTo>
                  <a:lnTo>
                    <a:pt x="1231569" y="792524"/>
                  </a:lnTo>
                  <a:cubicBezTo>
                    <a:pt x="1522850" y="1033966"/>
                    <a:pt x="2157911" y="1529011"/>
                    <a:pt x="2011358" y="2002770"/>
                  </a:cubicBezTo>
                  <a:close/>
                </a:path>
                <a:path w="7684856" h="2743417" fill="none">
                  <a:moveTo>
                    <a:pt x="-1" y="472416"/>
                  </a:moveTo>
                  <a:cubicBezTo>
                    <a:pt x="2110400" y="-102629"/>
                    <a:pt x="5061016" y="-809216"/>
                    <a:pt x="7684857" y="27434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3" name="Arc 4">
              <a:extLst>
                <a:ext uri="{FF2B5EF4-FFF2-40B4-BE49-F238E27FC236}">
                  <a16:creationId xmlns:a16="http://schemas.microsoft.com/office/drawing/2014/main" id="{1F91B738-13ED-43B3-8A23-3F9DEB24FC11}"/>
                </a:ext>
              </a:extLst>
            </p:cNvPr>
            <p:cNvSpPr/>
            <p:nvPr/>
          </p:nvSpPr>
          <p:spPr bwMode="auto">
            <a:xfrm rot="867410" flipH="1">
              <a:off x="6973284" y="1866730"/>
              <a:ext cx="1307627" cy="74255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1928634 w 7602132"/>
                <a:gd name="connsiteY0" fmla="*/ 2685241 h 3425888"/>
                <a:gd name="connsiteX1" fmla="*/ 1148845 w 7602132"/>
                <a:gd name="connsiteY1" fmla="*/ 1474995 h 3425888"/>
                <a:gd name="connsiteX2" fmla="*/ 1928634 w 7602132"/>
                <a:gd name="connsiteY2" fmla="*/ 2685241 h 3425888"/>
                <a:gd name="connsiteX0" fmla="*/ 0 w 7602132"/>
                <a:gd name="connsiteY0" fmla="*/ 245603 h 3425888"/>
                <a:gd name="connsiteX1" fmla="*/ 7602133 w 7602132"/>
                <a:gd name="connsiteY1" fmla="*/ 3425888 h 3425888"/>
                <a:gd name="connsiteX0" fmla="*/ 1578561 w 7252059"/>
                <a:gd name="connsiteY0" fmla="*/ 2090296 h 2830943"/>
                <a:gd name="connsiteX1" fmla="*/ 798772 w 7252059"/>
                <a:gd name="connsiteY1" fmla="*/ 880050 h 2830943"/>
                <a:gd name="connsiteX2" fmla="*/ 1578561 w 7252059"/>
                <a:gd name="connsiteY2" fmla="*/ 2090296 h 2830943"/>
                <a:gd name="connsiteX0" fmla="*/ 1 w 7252059"/>
                <a:gd name="connsiteY0" fmla="*/ 429669 h 2830943"/>
                <a:gd name="connsiteX1" fmla="*/ 7252060 w 7252059"/>
                <a:gd name="connsiteY1" fmla="*/ 2830943 h 2830943"/>
                <a:gd name="connsiteX0" fmla="*/ 1578561 w 7252059"/>
                <a:gd name="connsiteY0" fmla="*/ 2002832 h 2743479"/>
                <a:gd name="connsiteX1" fmla="*/ 798772 w 7252059"/>
                <a:gd name="connsiteY1" fmla="*/ 792586 h 2743479"/>
                <a:gd name="connsiteX2" fmla="*/ 1578561 w 7252059"/>
                <a:gd name="connsiteY2" fmla="*/ 2002832 h 2743479"/>
                <a:gd name="connsiteX0" fmla="*/ 1 w 7252059"/>
                <a:gd name="connsiteY0" fmla="*/ 342205 h 2743479"/>
                <a:gd name="connsiteX1" fmla="*/ 7252060 w 7252059"/>
                <a:gd name="connsiteY1" fmla="*/ 2743479 h 2743479"/>
                <a:gd name="connsiteX0" fmla="*/ 1578561 w 7252059"/>
                <a:gd name="connsiteY0" fmla="*/ 1975070 h 2715717"/>
                <a:gd name="connsiteX1" fmla="*/ 798772 w 7252059"/>
                <a:gd name="connsiteY1" fmla="*/ 764824 h 2715717"/>
                <a:gd name="connsiteX2" fmla="*/ 1578561 w 7252059"/>
                <a:gd name="connsiteY2" fmla="*/ 1975070 h 2715717"/>
                <a:gd name="connsiteX0" fmla="*/ 1 w 7252059"/>
                <a:gd name="connsiteY0" fmla="*/ 314443 h 2715717"/>
                <a:gd name="connsiteX1" fmla="*/ 7252060 w 7252059"/>
                <a:gd name="connsiteY1" fmla="*/ 2715717 h 271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2059" h="2715717" stroke="0" extrusionOk="0">
                  <a:moveTo>
                    <a:pt x="1578561" y="1975070"/>
                  </a:moveTo>
                  <a:lnTo>
                    <a:pt x="798772" y="764824"/>
                  </a:lnTo>
                  <a:cubicBezTo>
                    <a:pt x="1090053" y="1006266"/>
                    <a:pt x="1725114" y="1501311"/>
                    <a:pt x="1578561" y="1975070"/>
                  </a:cubicBezTo>
                  <a:close/>
                </a:path>
                <a:path w="7252059" h="2715717" fill="none">
                  <a:moveTo>
                    <a:pt x="1" y="314443"/>
                  </a:moveTo>
                  <a:cubicBezTo>
                    <a:pt x="1941620" y="-61459"/>
                    <a:pt x="4477557" y="-730623"/>
                    <a:pt x="7252060" y="27157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4" name="Arc 4">
              <a:extLst>
                <a:ext uri="{FF2B5EF4-FFF2-40B4-BE49-F238E27FC236}">
                  <a16:creationId xmlns:a16="http://schemas.microsoft.com/office/drawing/2014/main" id="{AF1F2599-A94C-4F71-9AD5-2E2EBCE90665}"/>
                </a:ext>
              </a:extLst>
            </p:cNvPr>
            <p:cNvSpPr/>
            <p:nvPr/>
          </p:nvSpPr>
          <p:spPr bwMode="auto">
            <a:xfrm rot="867410" flipH="1">
              <a:off x="6916085" y="1778496"/>
              <a:ext cx="1163600" cy="755653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763639" stroke="0" extrusionOk="0">
                  <a:moveTo>
                    <a:pt x="779792" y="2022992"/>
                  </a:moveTo>
                  <a:lnTo>
                    <a:pt x="3" y="812746"/>
                  </a:lnTo>
                  <a:cubicBezTo>
                    <a:pt x="291284" y="1054188"/>
                    <a:pt x="926345" y="1549233"/>
                    <a:pt x="779792" y="2022992"/>
                  </a:cubicBezTo>
                  <a:close/>
                </a:path>
                <a:path w="6453290" h="2763639" fill="none">
                  <a:moveTo>
                    <a:pt x="1725039" y="0"/>
                  </a:moveTo>
                  <a:cubicBezTo>
                    <a:pt x="2534375" y="55158"/>
                    <a:pt x="4808805" y="240908"/>
                    <a:pt x="6453291" y="2763639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5" name="Arc 4">
              <a:extLst>
                <a:ext uri="{FF2B5EF4-FFF2-40B4-BE49-F238E27FC236}">
                  <a16:creationId xmlns:a16="http://schemas.microsoft.com/office/drawing/2014/main" id="{08A9B402-B039-43DE-9EA7-DBC898ABF43E}"/>
                </a:ext>
              </a:extLst>
            </p:cNvPr>
            <p:cNvSpPr/>
            <p:nvPr/>
          </p:nvSpPr>
          <p:spPr bwMode="auto">
            <a:xfrm rot="867410" flipH="1">
              <a:off x="6829297" y="1839814"/>
              <a:ext cx="1163600" cy="66082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416826" stroke="0" extrusionOk="0">
                  <a:moveTo>
                    <a:pt x="779792" y="1676179"/>
                  </a:moveTo>
                  <a:lnTo>
                    <a:pt x="3" y="465933"/>
                  </a:lnTo>
                  <a:cubicBezTo>
                    <a:pt x="291284" y="707375"/>
                    <a:pt x="926345" y="1202420"/>
                    <a:pt x="779792" y="1676179"/>
                  </a:cubicBezTo>
                  <a:close/>
                </a:path>
                <a:path w="6453290" h="2416826" fill="none">
                  <a:moveTo>
                    <a:pt x="3553345" y="0"/>
                  </a:moveTo>
                  <a:cubicBezTo>
                    <a:pt x="3938136" y="210823"/>
                    <a:pt x="5040057" y="604939"/>
                    <a:pt x="6453291" y="241682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6" name="Arc 4">
              <a:extLst>
                <a:ext uri="{FF2B5EF4-FFF2-40B4-BE49-F238E27FC236}">
                  <a16:creationId xmlns:a16="http://schemas.microsoft.com/office/drawing/2014/main" id="{4C237E26-B079-4273-8C16-3CE994F516CA}"/>
                </a:ext>
              </a:extLst>
            </p:cNvPr>
            <p:cNvSpPr/>
            <p:nvPr/>
          </p:nvSpPr>
          <p:spPr bwMode="auto">
            <a:xfrm rot="867410" flipH="1">
              <a:off x="6742099" y="1971552"/>
              <a:ext cx="1163600" cy="53342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564526 h 2305173"/>
                <a:gd name="connsiteX1" fmla="*/ -3 w 6453284"/>
                <a:gd name="connsiteY1" fmla="*/ 354280 h 2305173"/>
                <a:gd name="connsiteX2" fmla="*/ 779786 w 6453284"/>
                <a:gd name="connsiteY2" fmla="*/ 1564526 h 2305173"/>
                <a:gd name="connsiteX0" fmla="*/ 6255509 w 6453284"/>
                <a:gd name="connsiteY0" fmla="*/ 2 h 2305173"/>
                <a:gd name="connsiteX1" fmla="*/ 6453285 w 6453284"/>
                <a:gd name="connsiteY1" fmla="*/ 2305173 h 2305173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1950892" stroke="0" extrusionOk="0">
                  <a:moveTo>
                    <a:pt x="779792" y="1210245"/>
                  </a:moveTo>
                  <a:lnTo>
                    <a:pt x="3" y="-1"/>
                  </a:lnTo>
                  <a:cubicBezTo>
                    <a:pt x="291284" y="241441"/>
                    <a:pt x="926345" y="736486"/>
                    <a:pt x="779792" y="1210245"/>
                  </a:cubicBezTo>
                  <a:close/>
                </a:path>
                <a:path w="6453290" h="1950892" fill="none">
                  <a:moveTo>
                    <a:pt x="4745979" y="204506"/>
                  </a:moveTo>
                  <a:cubicBezTo>
                    <a:pt x="5244124" y="590492"/>
                    <a:pt x="6060174" y="1343720"/>
                    <a:pt x="6453291" y="195089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B073DE-F75B-4048-926E-B2C611CAE1F3}"/>
              </a:ext>
            </a:extLst>
          </p:cNvPr>
          <p:cNvGrpSpPr/>
          <p:nvPr/>
        </p:nvGrpSpPr>
        <p:grpSpPr>
          <a:xfrm>
            <a:off x="7289950" y="4968427"/>
            <a:ext cx="558883" cy="346863"/>
            <a:chOff x="1116379" y="1531136"/>
            <a:chExt cx="6234999" cy="3869666"/>
          </a:xfrm>
          <a:solidFill>
            <a:schemeClr val="tx2">
              <a:lumMod val="65000"/>
              <a:lumOff val="35000"/>
            </a:schemeClr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266B30E-4AD5-4CBF-91F7-066C357BD8B3}"/>
                </a:ext>
              </a:extLst>
            </p:cNvPr>
            <p:cNvGrpSpPr/>
            <p:nvPr/>
          </p:nvGrpSpPr>
          <p:grpSpPr>
            <a:xfrm>
              <a:off x="1116379" y="1531136"/>
              <a:ext cx="5365204" cy="3869666"/>
              <a:chOff x="1116379" y="1531136"/>
              <a:chExt cx="5365204" cy="3869666"/>
            </a:xfrm>
            <a:grp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F0BC1BA-1090-446C-B6E5-ED79286BC18C}"/>
                  </a:ext>
                </a:extLst>
              </p:cNvPr>
              <p:cNvSpPr/>
              <p:nvPr/>
            </p:nvSpPr>
            <p:spPr bwMode="auto">
              <a:xfrm>
                <a:off x="1116379" y="2815219"/>
                <a:ext cx="1169252" cy="2585583"/>
              </a:xfrm>
              <a:custGeom>
                <a:avLst/>
                <a:gdLst>
                  <a:gd name="connsiteX0" fmla="*/ 0 w 615950"/>
                  <a:gd name="connsiteY0" fmla="*/ 0 h 1362059"/>
                  <a:gd name="connsiteX1" fmla="*/ 615950 w 615950"/>
                  <a:gd name="connsiteY1" fmla="*/ 0 h 1362059"/>
                  <a:gd name="connsiteX2" fmla="*/ 615950 w 615950"/>
                  <a:gd name="connsiteY2" fmla="*/ 131754 h 1362059"/>
                  <a:gd name="connsiteX3" fmla="*/ 542924 w 615950"/>
                  <a:gd name="connsiteY3" fmla="*/ 131754 h 1362059"/>
                  <a:gd name="connsiteX4" fmla="*/ 542924 w 615950"/>
                  <a:gd name="connsiteY4" fmla="*/ 823904 h 1362059"/>
                  <a:gd name="connsiteX5" fmla="*/ 375518 w 615950"/>
                  <a:gd name="connsiteY5" fmla="*/ 823904 h 1362059"/>
                  <a:gd name="connsiteX6" fmla="*/ 375517 w 615950"/>
                  <a:gd name="connsiteY6" fmla="*/ 1284271 h 1362059"/>
                  <a:gd name="connsiteX7" fmla="*/ 297729 w 615950"/>
                  <a:gd name="connsiteY7" fmla="*/ 1362059 h 1362059"/>
                  <a:gd name="connsiteX8" fmla="*/ 297730 w 615950"/>
                  <a:gd name="connsiteY8" fmla="*/ 1362058 h 1362059"/>
                  <a:gd name="connsiteX9" fmla="*/ 219942 w 615950"/>
                  <a:gd name="connsiteY9" fmla="*/ 1284270 h 1362059"/>
                  <a:gd name="connsiteX10" fmla="*/ 219942 w 615950"/>
                  <a:gd name="connsiteY10" fmla="*/ 823904 h 1362059"/>
                  <a:gd name="connsiteX11" fmla="*/ 60325 w 615950"/>
                  <a:gd name="connsiteY11" fmla="*/ 823904 h 1362059"/>
                  <a:gd name="connsiteX12" fmla="*/ 60325 w 615950"/>
                  <a:gd name="connsiteY12" fmla="*/ 131754 h 1362059"/>
                  <a:gd name="connsiteX13" fmla="*/ 0 w 615950"/>
                  <a:gd name="connsiteY13" fmla="*/ 131754 h 136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5950" h="1362059">
                    <a:moveTo>
                      <a:pt x="0" y="0"/>
                    </a:moveTo>
                    <a:lnTo>
                      <a:pt x="615950" y="0"/>
                    </a:lnTo>
                    <a:lnTo>
                      <a:pt x="615950" y="131754"/>
                    </a:lnTo>
                    <a:lnTo>
                      <a:pt x="542924" y="131754"/>
                    </a:lnTo>
                    <a:lnTo>
                      <a:pt x="542924" y="823904"/>
                    </a:lnTo>
                    <a:lnTo>
                      <a:pt x="375518" y="823904"/>
                    </a:lnTo>
                    <a:lnTo>
                      <a:pt x="375517" y="1284271"/>
                    </a:lnTo>
                    <a:cubicBezTo>
                      <a:pt x="375517" y="1327232"/>
                      <a:pt x="340690" y="1362059"/>
                      <a:pt x="297729" y="1362059"/>
                    </a:cubicBezTo>
                    <a:lnTo>
                      <a:pt x="297730" y="1362058"/>
                    </a:lnTo>
                    <a:cubicBezTo>
                      <a:pt x="254769" y="1362058"/>
                      <a:pt x="219942" y="1327231"/>
                      <a:pt x="219942" y="1284270"/>
                    </a:cubicBezTo>
                    <a:lnTo>
                      <a:pt x="219942" y="823904"/>
                    </a:lnTo>
                    <a:lnTo>
                      <a:pt x="60325" y="823904"/>
                    </a:lnTo>
                    <a:lnTo>
                      <a:pt x="60325" y="131754"/>
                    </a:lnTo>
                    <a:lnTo>
                      <a:pt x="0" y="131754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D7C9791-BBA1-4CC1-A97B-C8713F1C431B}"/>
                  </a:ext>
                </a:extLst>
              </p:cNvPr>
              <p:cNvSpPr/>
              <p:nvPr/>
            </p:nvSpPr>
            <p:spPr bwMode="auto">
              <a:xfrm rot="13912068">
                <a:off x="1919082" y="1750341"/>
                <a:ext cx="375284" cy="1390551"/>
              </a:xfrm>
              <a:custGeom>
                <a:avLst/>
                <a:gdLst>
                  <a:gd name="connsiteX0" fmla="*/ 153396 w 197696"/>
                  <a:gd name="connsiteY0" fmla="*/ 94579 h 732528"/>
                  <a:gd name="connsiteX1" fmla="*/ 149530 w 197696"/>
                  <a:gd name="connsiteY1" fmla="*/ 62482 h 732528"/>
                  <a:gd name="connsiteX2" fmla="*/ 117433 w 197696"/>
                  <a:gd name="connsiteY2" fmla="*/ 66348 h 732528"/>
                  <a:gd name="connsiteX3" fmla="*/ 121299 w 197696"/>
                  <a:gd name="connsiteY3" fmla="*/ 98445 h 732528"/>
                  <a:gd name="connsiteX4" fmla="*/ 153396 w 197696"/>
                  <a:gd name="connsiteY4" fmla="*/ 94579 h 732528"/>
                  <a:gd name="connsiteX5" fmla="*/ 125900 w 197696"/>
                  <a:gd name="connsiteY5" fmla="*/ 656662 h 732528"/>
                  <a:gd name="connsiteX6" fmla="*/ 119994 w 197696"/>
                  <a:gd name="connsiteY6" fmla="*/ 607625 h 732528"/>
                  <a:gd name="connsiteX7" fmla="*/ 70957 w 197696"/>
                  <a:gd name="connsiteY7" fmla="*/ 613531 h 732528"/>
                  <a:gd name="connsiteX8" fmla="*/ 76863 w 197696"/>
                  <a:gd name="connsiteY8" fmla="*/ 662568 h 732528"/>
                  <a:gd name="connsiteX9" fmla="*/ 125900 w 197696"/>
                  <a:gd name="connsiteY9" fmla="*/ 656662 h 732528"/>
                  <a:gd name="connsiteX10" fmla="*/ 173933 w 197696"/>
                  <a:gd name="connsiteY10" fmla="*/ 690616 h 732528"/>
                  <a:gd name="connsiteX11" fmla="*/ 103402 w 197696"/>
                  <a:gd name="connsiteY11" fmla="*/ 732504 h 732528"/>
                  <a:gd name="connsiteX12" fmla="*/ 2677 w 197696"/>
                  <a:gd name="connsiteY12" fmla="*/ 597092 h 732528"/>
                  <a:gd name="connsiteX13" fmla="*/ 87758 w 197696"/>
                  <a:gd name="connsiteY13" fmla="*/ 132295 h 732528"/>
                  <a:gd name="connsiteX14" fmla="*/ 88892 w 197696"/>
                  <a:gd name="connsiteY14" fmla="*/ 128704 h 732528"/>
                  <a:gd name="connsiteX15" fmla="*/ 57283 w 197696"/>
                  <a:gd name="connsiteY15" fmla="*/ 103891 h 732528"/>
                  <a:gd name="connsiteX16" fmla="*/ 138839 w 197696"/>
                  <a:gd name="connsiteY16" fmla="*/ 0 h 732528"/>
                  <a:gd name="connsiteX17" fmla="*/ 172432 w 197696"/>
                  <a:gd name="connsiteY17" fmla="*/ 26371 h 732528"/>
                  <a:gd name="connsiteX18" fmla="*/ 195390 w 197696"/>
                  <a:gd name="connsiteY18" fmla="*/ 95670 h 732528"/>
                  <a:gd name="connsiteX19" fmla="*/ 183649 w 197696"/>
                  <a:gd name="connsiteY19" fmla="*/ 118997 h 732528"/>
                  <a:gd name="connsiteX20" fmla="*/ 185933 w 197696"/>
                  <a:gd name="connsiteY20" fmla="*/ 132276 h 732528"/>
                  <a:gd name="connsiteX21" fmla="*/ 192486 w 197696"/>
                  <a:gd name="connsiteY21" fmla="*/ 607927 h 732528"/>
                  <a:gd name="connsiteX22" fmla="*/ 173933 w 197696"/>
                  <a:gd name="connsiteY22" fmla="*/ 690616 h 732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7696" h="732528">
                    <a:moveTo>
                      <a:pt x="153396" y="94579"/>
                    </a:moveTo>
                    <a:cubicBezTo>
                      <a:pt x="161192" y="84648"/>
                      <a:pt x="159461" y="70277"/>
                      <a:pt x="149530" y="62482"/>
                    </a:cubicBezTo>
                    <a:cubicBezTo>
                      <a:pt x="139599" y="54686"/>
                      <a:pt x="125229" y="56417"/>
                      <a:pt x="117433" y="66348"/>
                    </a:cubicBezTo>
                    <a:cubicBezTo>
                      <a:pt x="109637" y="76278"/>
                      <a:pt x="111368" y="90649"/>
                      <a:pt x="121299" y="98445"/>
                    </a:cubicBezTo>
                    <a:cubicBezTo>
                      <a:pt x="131230" y="106240"/>
                      <a:pt x="145600" y="104509"/>
                      <a:pt x="153396" y="94579"/>
                    </a:cubicBezTo>
                    <a:close/>
                    <a:moveTo>
                      <a:pt x="125900" y="656662"/>
                    </a:moveTo>
                    <a:cubicBezTo>
                      <a:pt x="137811" y="641489"/>
                      <a:pt x="135166" y="619535"/>
                      <a:pt x="119994" y="607625"/>
                    </a:cubicBezTo>
                    <a:cubicBezTo>
                      <a:pt x="104821" y="595714"/>
                      <a:pt x="82867" y="598358"/>
                      <a:pt x="70957" y="613531"/>
                    </a:cubicBezTo>
                    <a:cubicBezTo>
                      <a:pt x="59046" y="628703"/>
                      <a:pt x="61690" y="650657"/>
                      <a:pt x="76863" y="662568"/>
                    </a:cubicBezTo>
                    <a:cubicBezTo>
                      <a:pt x="92035" y="674478"/>
                      <a:pt x="113989" y="671834"/>
                      <a:pt x="125900" y="656662"/>
                    </a:cubicBezTo>
                    <a:close/>
                    <a:moveTo>
                      <a:pt x="173933" y="690616"/>
                    </a:moveTo>
                    <a:cubicBezTo>
                      <a:pt x="160636" y="713100"/>
                      <a:pt x="138675" y="728784"/>
                      <a:pt x="103402" y="732504"/>
                    </a:cubicBezTo>
                    <a:cubicBezTo>
                      <a:pt x="70676" y="733373"/>
                      <a:pt x="-16296" y="711882"/>
                      <a:pt x="2677" y="597092"/>
                    </a:cubicBezTo>
                    <a:cubicBezTo>
                      <a:pt x="24097" y="461398"/>
                      <a:pt x="72266" y="196257"/>
                      <a:pt x="87758" y="132295"/>
                    </a:cubicBezTo>
                    <a:lnTo>
                      <a:pt x="88892" y="128704"/>
                    </a:lnTo>
                    <a:lnTo>
                      <a:pt x="57283" y="103891"/>
                    </a:lnTo>
                    <a:lnTo>
                      <a:pt x="138839" y="0"/>
                    </a:lnTo>
                    <a:lnTo>
                      <a:pt x="172432" y="26371"/>
                    </a:lnTo>
                    <a:cubicBezTo>
                      <a:pt x="193949" y="43261"/>
                      <a:pt x="202140" y="70836"/>
                      <a:pt x="195390" y="95670"/>
                    </a:cubicBezTo>
                    <a:lnTo>
                      <a:pt x="183649" y="118997"/>
                    </a:lnTo>
                    <a:lnTo>
                      <a:pt x="185933" y="132276"/>
                    </a:lnTo>
                    <a:cubicBezTo>
                      <a:pt x="191657" y="197558"/>
                      <a:pt x="196217" y="466365"/>
                      <a:pt x="192486" y="607927"/>
                    </a:cubicBezTo>
                    <a:cubicBezTo>
                      <a:pt x="191865" y="638848"/>
                      <a:pt x="187231" y="668132"/>
                      <a:pt x="173933" y="690616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CB1BD52-805D-4B5E-8837-997B4DDEA18B}"/>
                  </a:ext>
                </a:extLst>
              </p:cNvPr>
              <p:cNvSpPr/>
              <p:nvPr/>
            </p:nvSpPr>
            <p:spPr bwMode="auto">
              <a:xfrm rot="2089169">
                <a:off x="2295050" y="1531136"/>
                <a:ext cx="4186533" cy="1944703"/>
              </a:xfrm>
              <a:custGeom>
                <a:avLst/>
                <a:gdLst>
                  <a:gd name="connsiteX0" fmla="*/ 2012593 w 2205423"/>
                  <a:gd name="connsiteY0" fmla="*/ 168363 h 1024450"/>
                  <a:gd name="connsiteX1" fmla="*/ 1998783 w 2205423"/>
                  <a:gd name="connsiteY1" fmla="*/ 245262 h 1024450"/>
                  <a:gd name="connsiteX2" fmla="*/ 2075683 w 2205423"/>
                  <a:gd name="connsiteY2" fmla="*/ 259072 h 1024450"/>
                  <a:gd name="connsiteX3" fmla="*/ 2089492 w 2205423"/>
                  <a:gd name="connsiteY3" fmla="*/ 182172 h 1024450"/>
                  <a:gd name="connsiteX4" fmla="*/ 2012593 w 2205423"/>
                  <a:gd name="connsiteY4" fmla="*/ 168363 h 1024450"/>
                  <a:gd name="connsiteX5" fmla="*/ 847573 w 2205423"/>
                  <a:gd name="connsiteY5" fmla="*/ 23832 h 1024450"/>
                  <a:gd name="connsiteX6" fmla="*/ 951436 w 2205423"/>
                  <a:gd name="connsiteY6" fmla="*/ 0 h 1024450"/>
                  <a:gd name="connsiteX7" fmla="*/ 2034976 w 2205423"/>
                  <a:gd name="connsiteY7" fmla="*/ 46830 h 1024450"/>
                  <a:gd name="connsiteX8" fmla="*/ 2205423 w 2205423"/>
                  <a:gd name="connsiteY8" fmla="*/ 217277 h 1024450"/>
                  <a:gd name="connsiteX9" fmla="*/ 2205422 w 2205423"/>
                  <a:gd name="connsiteY9" fmla="*/ 217277 h 1024450"/>
                  <a:gd name="connsiteX10" fmla="*/ 2034975 w 2205423"/>
                  <a:gd name="connsiteY10" fmla="*/ 387724 h 1024450"/>
                  <a:gd name="connsiteX11" fmla="*/ 1025448 w 2205423"/>
                  <a:gd name="connsiteY11" fmla="*/ 509860 h 1024450"/>
                  <a:gd name="connsiteX12" fmla="*/ 279892 w 2205423"/>
                  <a:gd name="connsiteY12" fmla="*/ 1024450 h 1024450"/>
                  <a:gd name="connsiteX13" fmla="*/ 242178 w 2205423"/>
                  <a:gd name="connsiteY13" fmla="*/ 786728 h 1024450"/>
                  <a:gd name="connsiteX14" fmla="*/ 21357 w 2205423"/>
                  <a:gd name="connsiteY14" fmla="*/ 978022 h 1024450"/>
                  <a:gd name="connsiteX15" fmla="*/ 57752 w 2205423"/>
                  <a:gd name="connsiteY15" fmla="*/ 777894 h 1024450"/>
                  <a:gd name="connsiteX16" fmla="*/ 766377 w 2205423"/>
                  <a:gd name="connsiteY16" fmla="*/ 99393 h 1024450"/>
                  <a:gd name="connsiteX17" fmla="*/ 847573 w 2205423"/>
                  <a:gd name="connsiteY17" fmla="*/ 23832 h 102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05423" h="1024450">
                    <a:moveTo>
                      <a:pt x="2012593" y="168363"/>
                    </a:moveTo>
                    <a:cubicBezTo>
                      <a:pt x="1987544" y="185785"/>
                      <a:pt x="1981361" y="220213"/>
                      <a:pt x="1998783" y="245262"/>
                    </a:cubicBezTo>
                    <a:cubicBezTo>
                      <a:pt x="2016205" y="270311"/>
                      <a:pt x="2050634" y="276494"/>
                      <a:pt x="2075683" y="259072"/>
                    </a:cubicBezTo>
                    <a:cubicBezTo>
                      <a:pt x="2100732" y="241649"/>
                      <a:pt x="2106914" y="207221"/>
                      <a:pt x="2089492" y="182172"/>
                    </a:cubicBezTo>
                    <a:cubicBezTo>
                      <a:pt x="2072070" y="157123"/>
                      <a:pt x="2037642" y="150940"/>
                      <a:pt x="2012593" y="168363"/>
                    </a:cubicBezTo>
                    <a:close/>
                    <a:moveTo>
                      <a:pt x="847573" y="23832"/>
                    </a:moveTo>
                    <a:cubicBezTo>
                      <a:pt x="874082" y="7605"/>
                      <a:pt x="904369" y="0"/>
                      <a:pt x="951436" y="0"/>
                    </a:cubicBezTo>
                    <a:cubicBezTo>
                      <a:pt x="1332418" y="26010"/>
                      <a:pt x="1671670" y="46236"/>
                      <a:pt x="2034976" y="46830"/>
                    </a:cubicBezTo>
                    <a:cubicBezTo>
                      <a:pt x="2129111" y="46830"/>
                      <a:pt x="2205423" y="123142"/>
                      <a:pt x="2205423" y="217277"/>
                    </a:cubicBezTo>
                    <a:lnTo>
                      <a:pt x="2205422" y="217277"/>
                    </a:lnTo>
                    <a:cubicBezTo>
                      <a:pt x="2205422" y="311412"/>
                      <a:pt x="2129110" y="387724"/>
                      <a:pt x="2034975" y="387724"/>
                    </a:cubicBezTo>
                    <a:lnTo>
                      <a:pt x="1025448" y="509860"/>
                    </a:lnTo>
                    <a:cubicBezTo>
                      <a:pt x="840546" y="629603"/>
                      <a:pt x="408996" y="938698"/>
                      <a:pt x="279892" y="1024450"/>
                    </a:cubicBezTo>
                    <a:cubicBezTo>
                      <a:pt x="333872" y="948055"/>
                      <a:pt x="315364" y="830094"/>
                      <a:pt x="242178" y="786728"/>
                    </a:cubicBezTo>
                    <a:cubicBezTo>
                      <a:pt x="113764" y="762259"/>
                      <a:pt x="54529" y="840507"/>
                      <a:pt x="21357" y="978022"/>
                    </a:cubicBezTo>
                    <a:cubicBezTo>
                      <a:pt x="-15151" y="918506"/>
                      <a:pt x="-6011" y="838809"/>
                      <a:pt x="57752" y="777894"/>
                    </a:cubicBezTo>
                    <a:lnTo>
                      <a:pt x="766377" y="99393"/>
                    </a:lnTo>
                    <a:cubicBezTo>
                      <a:pt x="798333" y="64907"/>
                      <a:pt x="821064" y="40059"/>
                      <a:pt x="847573" y="23832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E3716DC-C2AF-465C-9594-C25B09CC79F1}"/>
                </a:ext>
              </a:extLst>
            </p:cNvPr>
            <p:cNvGrpSpPr/>
            <p:nvPr/>
          </p:nvGrpSpPr>
          <p:grpSpPr>
            <a:xfrm>
              <a:off x="2769485" y="3135341"/>
              <a:ext cx="4581893" cy="2238353"/>
              <a:chOff x="2769485" y="3135341"/>
              <a:chExt cx="4581893" cy="2238353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E86E74B-2770-4A06-BC16-AC84068C058F}"/>
                  </a:ext>
                </a:extLst>
              </p:cNvPr>
              <p:cNvSpPr/>
              <p:nvPr/>
            </p:nvSpPr>
            <p:spPr bwMode="auto">
              <a:xfrm>
                <a:off x="3149019" y="4028881"/>
                <a:ext cx="1344813" cy="1344813"/>
              </a:xfrm>
              <a:custGeom>
                <a:avLst/>
                <a:gdLst>
                  <a:gd name="connsiteX0" fmla="*/ 359564 w 708434"/>
                  <a:gd name="connsiteY0" fmla="*/ 195467 h 708434"/>
                  <a:gd name="connsiteX1" fmla="*/ 202401 w 708434"/>
                  <a:gd name="connsiteY1" fmla="*/ 352630 h 708434"/>
                  <a:gd name="connsiteX2" fmla="*/ 359564 w 708434"/>
                  <a:gd name="connsiteY2" fmla="*/ 509793 h 708434"/>
                  <a:gd name="connsiteX3" fmla="*/ 516727 w 708434"/>
                  <a:gd name="connsiteY3" fmla="*/ 352630 h 708434"/>
                  <a:gd name="connsiteX4" fmla="*/ 359564 w 708434"/>
                  <a:gd name="connsiteY4" fmla="*/ 195467 h 708434"/>
                  <a:gd name="connsiteX5" fmla="*/ 354217 w 708434"/>
                  <a:gd name="connsiteY5" fmla="*/ 0 h 708434"/>
                  <a:gd name="connsiteX6" fmla="*/ 708434 w 708434"/>
                  <a:gd name="connsiteY6" fmla="*/ 354217 h 708434"/>
                  <a:gd name="connsiteX7" fmla="*/ 354217 w 708434"/>
                  <a:gd name="connsiteY7" fmla="*/ 708434 h 708434"/>
                  <a:gd name="connsiteX8" fmla="*/ 0 w 708434"/>
                  <a:gd name="connsiteY8" fmla="*/ 354217 h 708434"/>
                  <a:gd name="connsiteX9" fmla="*/ 354217 w 708434"/>
                  <a:gd name="connsiteY9" fmla="*/ 0 h 70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8434" h="708434">
                    <a:moveTo>
                      <a:pt x="359564" y="195467"/>
                    </a:moveTo>
                    <a:cubicBezTo>
                      <a:pt x="272765" y="195467"/>
                      <a:pt x="202401" y="265831"/>
                      <a:pt x="202401" y="352630"/>
                    </a:cubicBezTo>
                    <a:cubicBezTo>
                      <a:pt x="202401" y="439429"/>
                      <a:pt x="272765" y="509793"/>
                      <a:pt x="359564" y="509793"/>
                    </a:cubicBezTo>
                    <a:cubicBezTo>
                      <a:pt x="446363" y="509793"/>
                      <a:pt x="516727" y="439429"/>
                      <a:pt x="516727" y="352630"/>
                    </a:cubicBezTo>
                    <a:cubicBezTo>
                      <a:pt x="516727" y="265831"/>
                      <a:pt x="446363" y="195467"/>
                      <a:pt x="359564" y="195467"/>
                    </a:cubicBezTo>
                    <a:close/>
                    <a:moveTo>
                      <a:pt x="354217" y="0"/>
                    </a:moveTo>
                    <a:cubicBezTo>
                      <a:pt x="549846" y="0"/>
                      <a:pt x="708434" y="158588"/>
                      <a:pt x="708434" y="354217"/>
                    </a:cubicBezTo>
                    <a:cubicBezTo>
                      <a:pt x="708434" y="549846"/>
                      <a:pt x="549846" y="708434"/>
                      <a:pt x="354217" y="708434"/>
                    </a:cubicBezTo>
                    <a:cubicBezTo>
                      <a:pt x="158588" y="708434"/>
                      <a:pt x="0" y="549846"/>
                      <a:pt x="0" y="354217"/>
                    </a:cubicBezTo>
                    <a:cubicBezTo>
                      <a:pt x="0" y="158588"/>
                      <a:pt x="158588" y="0"/>
                      <a:pt x="354217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9DDF9D4-F30D-41FF-96DC-D9CE81079215}"/>
                  </a:ext>
                </a:extLst>
              </p:cNvPr>
              <p:cNvSpPr/>
              <p:nvPr/>
            </p:nvSpPr>
            <p:spPr bwMode="auto">
              <a:xfrm>
                <a:off x="4939059" y="4028881"/>
                <a:ext cx="1344813" cy="1344813"/>
              </a:xfrm>
              <a:custGeom>
                <a:avLst/>
                <a:gdLst>
                  <a:gd name="connsiteX0" fmla="*/ 359564 w 708434"/>
                  <a:gd name="connsiteY0" fmla="*/ 195467 h 708434"/>
                  <a:gd name="connsiteX1" fmla="*/ 202401 w 708434"/>
                  <a:gd name="connsiteY1" fmla="*/ 352630 h 708434"/>
                  <a:gd name="connsiteX2" fmla="*/ 359564 w 708434"/>
                  <a:gd name="connsiteY2" fmla="*/ 509793 h 708434"/>
                  <a:gd name="connsiteX3" fmla="*/ 516727 w 708434"/>
                  <a:gd name="connsiteY3" fmla="*/ 352630 h 708434"/>
                  <a:gd name="connsiteX4" fmla="*/ 359564 w 708434"/>
                  <a:gd name="connsiteY4" fmla="*/ 195467 h 708434"/>
                  <a:gd name="connsiteX5" fmla="*/ 354217 w 708434"/>
                  <a:gd name="connsiteY5" fmla="*/ 0 h 708434"/>
                  <a:gd name="connsiteX6" fmla="*/ 708434 w 708434"/>
                  <a:gd name="connsiteY6" fmla="*/ 354217 h 708434"/>
                  <a:gd name="connsiteX7" fmla="*/ 354217 w 708434"/>
                  <a:gd name="connsiteY7" fmla="*/ 708434 h 708434"/>
                  <a:gd name="connsiteX8" fmla="*/ 0 w 708434"/>
                  <a:gd name="connsiteY8" fmla="*/ 354217 h 708434"/>
                  <a:gd name="connsiteX9" fmla="*/ 354217 w 708434"/>
                  <a:gd name="connsiteY9" fmla="*/ 0 h 70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8434" h="708434">
                    <a:moveTo>
                      <a:pt x="359564" y="195467"/>
                    </a:moveTo>
                    <a:cubicBezTo>
                      <a:pt x="272765" y="195467"/>
                      <a:pt x="202401" y="265831"/>
                      <a:pt x="202401" y="352630"/>
                    </a:cubicBezTo>
                    <a:cubicBezTo>
                      <a:pt x="202401" y="439429"/>
                      <a:pt x="272765" y="509793"/>
                      <a:pt x="359564" y="509793"/>
                    </a:cubicBezTo>
                    <a:cubicBezTo>
                      <a:pt x="446363" y="509793"/>
                      <a:pt x="516727" y="439429"/>
                      <a:pt x="516727" y="352630"/>
                    </a:cubicBezTo>
                    <a:cubicBezTo>
                      <a:pt x="516727" y="265831"/>
                      <a:pt x="446363" y="195467"/>
                      <a:pt x="359564" y="195467"/>
                    </a:cubicBezTo>
                    <a:close/>
                    <a:moveTo>
                      <a:pt x="354217" y="0"/>
                    </a:moveTo>
                    <a:cubicBezTo>
                      <a:pt x="549846" y="0"/>
                      <a:pt x="708434" y="158588"/>
                      <a:pt x="708434" y="354217"/>
                    </a:cubicBezTo>
                    <a:cubicBezTo>
                      <a:pt x="708434" y="549846"/>
                      <a:pt x="549846" y="708434"/>
                      <a:pt x="354217" y="708434"/>
                    </a:cubicBezTo>
                    <a:cubicBezTo>
                      <a:pt x="158588" y="708434"/>
                      <a:pt x="0" y="549846"/>
                      <a:pt x="0" y="354217"/>
                    </a:cubicBezTo>
                    <a:cubicBezTo>
                      <a:pt x="0" y="158588"/>
                      <a:pt x="158588" y="0"/>
                      <a:pt x="354217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C5937B-1535-47CD-9870-14DD41E95C2D}"/>
                  </a:ext>
                </a:extLst>
              </p:cNvPr>
              <p:cNvSpPr/>
              <p:nvPr/>
            </p:nvSpPr>
            <p:spPr bwMode="auto">
              <a:xfrm>
                <a:off x="2769485" y="3135341"/>
                <a:ext cx="4581893" cy="1655261"/>
              </a:xfrm>
              <a:custGeom>
                <a:avLst/>
                <a:gdLst>
                  <a:gd name="connsiteX0" fmla="*/ 1227609 w 4581893"/>
                  <a:gd name="connsiteY0" fmla="*/ 121073 h 1655261"/>
                  <a:gd name="connsiteX1" fmla="*/ 824861 w 4581893"/>
                  <a:gd name="connsiteY1" fmla="*/ 500329 h 1655261"/>
                  <a:gd name="connsiteX2" fmla="*/ 1918657 w 4581893"/>
                  <a:gd name="connsiteY2" fmla="*/ 500329 h 1655261"/>
                  <a:gd name="connsiteX3" fmla="*/ 1918657 w 4581893"/>
                  <a:gd name="connsiteY3" fmla="*/ 121073 h 1655261"/>
                  <a:gd name="connsiteX4" fmla="*/ 1136755 w 4581893"/>
                  <a:gd name="connsiteY4" fmla="*/ 0 h 1655261"/>
                  <a:gd name="connsiteX5" fmla="*/ 2040314 w 4581893"/>
                  <a:gd name="connsiteY5" fmla="*/ 0 h 1655261"/>
                  <a:gd name="connsiteX6" fmla="*/ 2040314 w 4581893"/>
                  <a:gd name="connsiteY6" fmla="*/ 500329 h 1655261"/>
                  <a:gd name="connsiteX7" fmla="*/ 2988175 w 4581893"/>
                  <a:gd name="connsiteY7" fmla="*/ 500329 h 1655261"/>
                  <a:gd name="connsiteX8" fmla="*/ 2988175 w 4581893"/>
                  <a:gd name="connsiteY8" fmla="*/ 306353 h 1655261"/>
                  <a:gd name="connsiteX9" fmla="*/ 3190784 w 4581893"/>
                  <a:gd name="connsiteY9" fmla="*/ 306353 h 1655261"/>
                  <a:gd name="connsiteX10" fmla="*/ 3190784 w 4581893"/>
                  <a:gd name="connsiteY10" fmla="*/ 241856 h 1655261"/>
                  <a:gd name="connsiteX11" fmla="*/ 3221771 w 4581893"/>
                  <a:gd name="connsiteY11" fmla="*/ 267422 h 1655261"/>
                  <a:gd name="connsiteX12" fmla="*/ 3302755 w 4581893"/>
                  <a:gd name="connsiteY12" fmla="*/ 306353 h 1655261"/>
                  <a:gd name="connsiteX13" fmla="*/ 3547241 w 4581893"/>
                  <a:gd name="connsiteY13" fmla="*/ 306353 h 1655261"/>
                  <a:gd name="connsiteX14" fmla="*/ 3628224 w 4581893"/>
                  <a:gd name="connsiteY14" fmla="*/ 267422 h 1655261"/>
                  <a:gd name="connsiteX15" fmla="*/ 3759915 w 4581893"/>
                  <a:gd name="connsiteY15" fmla="*/ 107501 h 1655261"/>
                  <a:gd name="connsiteX16" fmla="*/ 3769428 w 4581893"/>
                  <a:gd name="connsiteY16" fmla="*/ 76854 h 1655261"/>
                  <a:gd name="connsiteX17" fmla="*/ 3769428 w 4581893"/>
                  <a:gd name="connsiteY17" fmla="*/ 306353 h 1655261"/>
                  <a:gd name="connsiteX18" fmla="*/ 4581893 w 4581893"/>
                  <a:gd name="connsiteY18" fmla="*/ 306353 h 1655261"/>
                  <a:gd name="connsiteX19" fmla="*/ 4581893 w 4581893"/>
                  <a:gd name="connsiteY19" fmla="*/ 1448920 h 1655261"/>
                  <a:gd name="connsiteX20" fmla="*/ 4562687 w 4581893"/>
                  <a:gd name="connsiteY20" fmla="*/ 1448920 h 1655261"/>
                  <a:gd name="connsiteX21" fmla="*/ 3647118 w 4581893"/>
                  <a:gd name="connsiteY21" fmla="*/ 1607387 h 1655261"/>
                  <a:gd name="connsiteX22" fmla="*/ 3651857 w 4581893"/>
                  <a:gd name="connsiteY22" fmla="*/ 1560377 h 1655261"/>
                  <a:gd name="connsiteX23" fmla="*/ 2853200 w 4581893"/>
                  <a:gd name="connsiteY23" fmla="*/ 761720 h 1655261"/>
                  <a:gd name="connsiteX24" fmla="*/ 2070769 w 4581893"/>
                  <a:gd name="connsiteY24" fmla="*/ 1399420 h 1655261"/>
                  <a:gd name="connsiteX25" fmla="*/ 2065779 w 4581893"/>
                  <a:gd name="connsiteY25" fmla="*/ 1448920 h 1655261"/>
                  <a:gd name="connsiteX26" fmla="*/ 2061270 w 4581893"/>
                  <a:gd name="connsiteY26" fmla="*/ 1448920 h 1655261"/>
                  <a:gd name="connsiteX27" fmla="*/ 2061270 w 4581893"/>
                  <a:gd name="connsiteY27" fmla="*/ 1493647 h 1655261"/>
                  <a:gd name="connsiteX28" fmla="*/ 2054543 w 4581893"/>
                  <a:gd name="connsiteY28" fmla="*/ 1560377 h 1655261"/>
                  <a:gd name="connsiteX29" fmla="*/ 2061270 w 4581893"/>
                  <a:gd name="connsiteY29" fmla="*/ 1627107 h 1655261"/>
                  <a:gd name="connsiteX30" fmla="*/ 2061270 w 4581893"/>
                  <a:gd name="connsiteY30" fmla="*/ 1655261 h 1655261"/>
                  <a:gd name="connsiteX31" fmla="*/ 1845381 w 4581893"/>
                  <a:gd name="connsiteY31" fmla="*/ 1655261 h 1655261"/>
                  <a:gd name="connsiteX32" fmla="*/ 1854946 w 4581893"/>
                  <a:gd name="connsiteY32" fmla="*/ 1560377 h 1655261"/>
                  <a:gd name="connsiteX33" fmla="*/ 1056289 w 4581893"/>
                  <a:gd name="connsiteY33" fmla="*/ 761720 h 1655261"/>
                  <a:gd name="connsiteX34" fmla="*/ 257632 w 4581893"/>
                  <a:gd name="connsiteY34" fmla="*/ 1560377 h 1655261"/>
                  <a:gd name="connsiteX35" fmla="*/ 267197 w 4581893"/>
                  <a:gd name="connsiteY35" fmla="*/ 1655261 h 1655261"/>
                  <a:gd name="connsiteX36" fmla="*/ 0 w 4581893"/>
                  <a:gd name="connsiteY36" fmla="*/ 1655261 h 1655261"/>
                  <a:gd name="connsiteX37" fmla="*/ 0 w 4581893"/>
                  <a:gd name="connsiteY37" fmla="*/ 1385022 h 1655261"/>
                  <a:gd name="connsiteX38" fmla="*/ 84246 w 4581893"/>
                  <a:gd name="connsiteY38" fmla="*/ 1385022 h 1655261"/>
                  <a:gd name="connsiteX39" fmla="*/ 84246 w 4581893"/>
                  <a:gd name="connsiteY39" fmla="*/ 500329 h 1655261"/>
                  <a:gd name="connsiteX40" fmla="*/ 567843 w 4581893"/>
                  <a:gd name="connsiteY40" fmla="*/ 500329 h 1655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581893" h="1655261">
                    <a:moveTo>
                      <a:pt x="1227609" y="121073"/>
                    </a:moveTo>
                    <a:lnTo>
                      <a:pt x="824861" y="500329"/>
                    </a:lnTo>
                    <a:lnTo>
                      <a:pt x="1918657" y="500329"/>
                    </a:lnTo>
                    <a:lnTo>
                      <a:pt x="1918657" y="121073"/>
                    </a:lnTo>
                    <a:close/>
                    <a:moveTo>
                      <a:pt x="1136755" y="0"/>
                    </a:moveTo>
                    <a:lnTo>
                      <a:pt x="2040314" y="0"/>
                    </a:lnTo>
                    <a:lnTo>
                      <a:pt x="2040314" y="500329"/>
                    </a:lnTo>
                    <a:lnTo>
                      <a:pt x="2988175" y="500329"/>
                    </a:lnTo>
                    <a:lnTo>
                      <a:pt x="2988175" y="306353"/>
                    </a:lnTo>
                    <a:lnTo>
                      <a:pt x="3190784" y="306353"/>
                    </a:lnTo>
                    <a:lnTo>
                      <a:pt x="3190784" y="241856"/>
                    </a:lnTo>
                    <a:lnTo>
                      <a:pt x="3221771" y="267422"/>
                    </a:lnTo>
                    <a:lnTo>
                      <a:pt x="3302755" y="306353"/>
                    </a:lnTo>
                    <a:lnTo>
                      <a:pt x="3547241" y="306353"/>
                    </a:lnTo>
                    <a:lnTo>
                      <a:pt x="3628224" y="267422"/>
                    </a:lnTo>
                    <a:cubicBezTo>
                      <a:pt x="3686236" y="228230"/>
                      <a:pt x="3732326" y="172731"/>
                      <a:pt x="3759915" y="107501"/>
                    </a:cubicBezTo>
                    <a:lnTo>
                      <a:pt x="3769428" y="76854"/>
                    </a:lnTo>
                    <a:lnTo>
                      <a:pt x="3769428" y="306353"/>
                    </a:lnTo>
                    <a:lnTo>
                      <a:pt x="4581893" y="306353"/>
                    </a:lnTo>
                    <a:lnTo>
                      <a:pt x="4581893" y="1448920"/>
                    </a:lnTo>
                    <a:lnTo>
                      <a:pt x="4562687" y="1448920"/>
                    </a:lnTo>
                    <a:lnTo>
                      <a:pt x="3647118" y="1607387"/>
                    </a:lnTo>
                    <a:lnTo>
                      <a:pt x="3651857" y="1560377"/>
                    </a:lnTo>
                    <a:cubicBezTo>
                      <a:pt x="3651857" y="1119291"/>
                      <a:pt x="3294286" y="761720"/>
                      <a:pt x="2853200" y="761720"/>
                    </a:cubicBezTo>
                    <a:cubicBezTo>
                      <a:pt x="2467250" y="761720"/>
                      <a:pt x="2145241" y="1035485"/>
                      <a:pt x="2070769" y="1399420"/>
                    </a:cubicBezTo>
                    <a:lnTo>
                      <a:pt x="2065779" y="1448920"/>
                    </a:lnTo>
                    <a:lnTo>
                      <a:pt x="2061270" y="1448920"/>
                    </a:lnTo>
                    <a:lnTo>
                      <a:pt x="2061270" y="1493647"/>
                    </a:lnTo>
                    <a:lnTo>
                      <a:pt x="2054543" y="1560377"/>
                    </a:lnTo>
                    <a:lnTo>
                      <a:pt x="2061270" y="1627107"/>
                    </a:lnTo>
                    <a:lnTo>
                      <a:pt x="2061270" y="1655261"/>
                    </a:lnTo>
                    <a:lnTo>
                      <a:pt x="1845381" y="1655261"/>
                    </a:lnTo>
                    <a:lnTo>
                      <a:pt x="1854946" y="1560377"/>
                    </a:lnTo>
                    <a:cubicBezTo>
                      <a:pt x="1854946" y="1119291"/>
                      <a:pt x="1497375" y="761720"/>
                      <a:pt x="1056289" y="761720"/>
                    </a:cubicBezTo>
                    <a:cubicBezTo>
                      <a:pt x="615203" y="761720"/>
                      <a:pt x="257632" y="1119291"/>
                      <a:pt x="257632" y="1560377"/>
                    </a:cubicBezTo>
                    <a:lnTo>
                      <a:pt x="267197" y="1655261"/>
                    </a:lnTo>
                    <a:lnTo>
                      <a:pt x="0" y="1655261"/>
                    </a:lnTo>
                    <a:lnTo>
                      <a:pt x="0" y="1385022"/>
                    </a:lnTo>
                    <a:lnTo>
                      <a:pt x="84246" y="1385022"/>
                    </a:lnTo>
                    <a:lnTo>
                      <a:pt x="84246" y="500329"/>
                    </a:lnTo>
                    <a:lnTo>
                      <a:pt x="567843" y="500329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D1BDD4-B399-410F-9A72-D5AC208D12D6}"/>
              </a:ext>
            </a:extLst>
          </p:cNvPr>
          <p:cNvGrpSpPr/>
          <p:nvPr/>
        </p:nvGrpSpPr>
        <p:grpSpPr>
          <a:xfrm>
            <a:off x="6603240" y="4908956"/>
            <a:ext cx="592543" cy="619485"/>
            <a:chOff x="721540" y="227461"/>
            <a:chExt cx="2725060" cy="2848966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82" name="Freeform 466">
              <a:extLst>
                <a:ext uri="{FF2B5EF4-FFF2-40B4-BE49-F238E27FC236}">
                  <a16:creationId xmlns:a16="http://schemas.microsoft.com/office/drawing/2014/main" id="{17307B4B-2CA8-4A52-B191-D452F328B4F5}"/>
                </a:ext>
              </a:extLst>
            </p:cNvPr>
            <p:cNvSpPr/>
            <p:nvPr/>
          </p:nvSpPr>
          <p:spPr bwMode="auto">
            <a:xfrm>
              <a:off x="2117876" y="1760736"/>
              <a:ext cx="441582" cy="441582"/>
            </a:xfrm>
            <a:custGeom>
              <a:avLst/>
              <a:gdLst>
                <a:gd name="connsiteX0" fmla="*/ 406908 w 813816"/>
                <a:gd name="connsiteY0" fmla="*/ 201168 h 813816"/>
                <a:gd name="connsiteX1" fmla="*/ 201168 w 813816"/>
                <a:gd name="connsiteY1" fmla="*/ 406908 h 813816"/>
                <a:gd name="connsiteX2" fmla="*/ 406908 w 813816"/>
                <a:gd name="connsiteY2" fmla="*/ 612648 h 813816"/>
                <a:gd name="connsiteX3" fmla="*/ 612648 w 813816"/>
                <a:gd name="connsiteY3" fmla="*/ 406908 h 813816"/>
                <a:gd name="connsiteX4" fmla="*/ 406908 w 813816"/>
                <a:gd name="connsiteY4" fmla="*/ 201168 h 813816"/>
                <a:gd name="connsiteX5" fmla="*/ 406908 w 813816"/>
                <a:gd name="connsiteY5" fmla="*/ 0 h 813816"/>
                <a:gd name="connsiteX6" fmla="*/ 813816 w 813816"/>
                <a:gd name="connsiteY6" fmla="*/ 406908 h 813816"/>
                <a:gd name="connsiteX7" fmla="*/ 406908 w 813816"/>
                <a:gd name="connsiteY7" fmla="*/ 813816 h 813816"/>
                <a:gd name="connsiteX8" fmla="*/ 0 w 813816"/>
                <a:gd name="connsiteY8" fmla="*/ 406908 h 813816"/>
                <a:gd name="connsiteX9" fmla="*/ 406908 w 813816"/>
                <a:gd name="connsiteY9" fmla="*/ 0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3816" h="813816">
                  <a:moveTo>
                    <a:pt x="406908" y="201168"/>
                  </a:moveTo>
                  <a:cubicBezTo>
                    <a:pt x="293281" y="201168"/>
                    <a:pt x="201168" y="293281"/>
                    <a:pt x="201168" y="406908"/>
                  </a:cubicBezTo>
                  <a:cubicBezTo>
                    <a:pt x="201168" y="520535"/>
                    <a:pt x="293281" y="612648"/>
                    <a:pt x="406908" y="612648"/>
                  </a:cubicBezTo>
                  <a:cubicBezTo>
                    <a:pt x="520535" y="612648"/>
                    <a:pt x="612648" y="520535"/>
                    <a:pt x="612648" y="406908"/>
                  </a:cubicBezTo>
                  <a:cubicBezTo>
                    <a:pt x="612648" y="293281"/>
                    <a:pt x="520535" y="201168"/>
                    <a:pt x="406908" y="201168"/>
                  </a:cubicBezTo>
                  <a:close/>
                  <a:moveTo>
                    <a:pt x="406908" y="0"/>
                  </a:moveTo>
                  <a:cubicBezTo>
                    <a:pt x="631637" y="0"/>
                    <a:pt x="813816" y="182179"/>
                    <a:pt x="813816" y="406908"/>
                  </a:cubicBezTo>
                  <a:cubicBezTo>
                    <a:pt x="813816" y="631637"/>
                    <a:pt x="631637" y="813816"/>
                    <a:pt x="406908" y="813816"/>
                  </a:cubicBezTo>
                  <a:cubicBezTo>
                    <a:pt x="182179" y="813816"/>
                    <a:pt x="0" y="631637"/>
                    <a:pt x="0" y="406908"/>
                  </a:cubicBezTo>
                  <a:cubicBezTo>
                    <a:pt x="0" y="182179"/>
                    <a:pt x="182179" y="0"/>
                    <a:pt x="406908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83" name="Freeform 467">
              <a:extLst>
                <a:ext uri="{FF2B5EF4-FFF2-40B4-BE49-F238E27FC236}">
                  <a16:creationId xmlns:a16="http://schemas.microsoft.com/office/drawing/2014/main" id="{6C2382FE-1D0D-4CE7-9F77-EBF247B8F332}"/>
                </a:ext>
              </a:extLst>
            </p:cNvPr>
            <p:cNvSpPr/>
            <p:nvPr/>
          </p:nvSpPr>
          <p:spPr bwMode="auto">
            <a:xfrm>
              <a:off x="972058" y="1760736"/>
              <a:ext cx="441582" cy="441582"/>
            </a:xfrm>
            <a:custGeom>
              <a:avLst/>
              <a:gdLst>
                <a:gd name="connsiteX0" fmla="*/ 406908 w 813816"/>
                <a:gd name="connsiteY0" fmla="*/ 201168 h 813816"/>
                <a:gd name="connsiteX1" fmla="*/ 201168 w 813816"/>
                <a:gd name="connsiteY1" fmla="*/ 406908 h 813816"/>
                <a:gd name="connsiteX2" fmla="*/ 406908 w 813816"/>
                <a:gd name="connsiteY2" fmla="*/ 612648 h 813816"/>
                <a:gd name="connsiteX3" fmla="*/ 612648 w 813816"/>
                <a:gd name="connsiteY3" fmla="*/ 406908 h 813816"/>
                <a:gd name="connsiteX4" fmla="*/ 406908 w 813816"/>
                <a:gd name="connsiteY4" fmla="*/ 201168 h 813816"/>
                <a:gd name="connsiteX5" fmla="*/ 406908 w 813816"/>
                <a:gd name="connsiteY5" fmla="*/ 0 h 813816"/>
                <a:gd name="connsiteX6" fmla="*/ 813816 w 813816"/>
                <a:gd name="connsiteY6" fmla="*/ 406908 h 813816"/>
                <a:gd name="connsiteX7" fmla="*/ 406908 w 813816"/>
                <a:gd name="connsiteY7" fmla="*/ 813816 h 813816"/>
                <a:gd name="connsiteX8" fmla="*/ 0 w 813816"/>
                <a:gd name="connsiteY8" fmla="*/ 406908 h 813816"/>
                <a:gd name="connsiteX9" fmla="*/ 406908 w 813816"/>
                <a:gd name="connsiteY9" fmla="*/ 0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3816" h="813816">
                  <a:moveTo>
                    <a:pt x="406908" y="201168"/>
                  </a:moveTo>
                  <a:cubicBezTo>
                    <a:pt x="293281" y="201168"/>
                    <a:pt x="201168" y="293281"/>
                    <a:pt x="201168" y="406908"/>
                  </a:cubicBezTo>
                  <a:cubicBezTo>
                    <a:pt x="201168" y="520535"/>
                    <a:pt x="293281" y="612648"/>
                    <a:pt x="406908" y="612648"/>
                  </a:cubicBezTo>
                  <a:cubicBezTo>
                    <a:pt x="520535" y="612648"/>
                    <a:pt x="612648" y="520535"/>
                    <a:pt x="612648" y="406908"/>
                  </a:cubicBezTo>
                  <a:cubicBezTo>
                    <a:pt x="612648" y="293281"/>
                    <a:pt x="520535" y="201168"/>
                    <a:pt x="406908" y="201168"/>
                  </a:cubicBezTo>
                  <a:close/>
                  <a:moveTo>
                    <a:pt x="406908" y="0"/>
                  </a:moveTo>
                  <a:cubicBezTo>
                    <a:pt x="631637" y="0"/>
                    <a:pt x="813816" y="182179"/>
                    <a:pt x="813816" y="406908"/>
                  </a:cubicBezTo>
                  <a:cubicBezTo>
                    <a:pt x="813816" y="631637"/>
                    <a:pt x="631637" y="813816"/>
                    <a:pt x="406908" y="813816"/>
                  </a:cubicBezTo>
                  <a:cubicBezTo>
                    <a:pt x="182179" y="813816"/>
                    <a:pt x="0" y="631637"/>
                    <a:pt x="0" y="406908"/>
                  </a:cubicBezTo>
                  <a:cubicBezTo>
                    <a:pt x="0" y="182179"/>
                    <a:pt x="182179" y="0"/>
                    <a:pt x="406908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84" name="Freeform 468">
              <a:extLst>
                <a:ext uri="{FF2B5EF4-FFF2-40B4-BE49-F238E27FC236}">
                  <a16:creationId xmlns:a16="http://schemas.microsoft.com/office/drawing/2014/main" id="{165D8705-15E2-480D-960B-1073727C8E37}"/>
                </a:ext>
              </a:extLst>
            </p:cNvPr>
            <p:cNvSpPr/>
            <p:nvPr/>
          </p:nvSpPr>
          <p:spPr>
            <a:xfrm>
              <a:off x="721540" y="1083231"/>
              <a:ext cx="2076310" cy="898293"/>
            </a:xfrm>
            <a:custGeom>
              <a:avLst/>
              <a:gdLst>
                <a:gd name="connsiteX0" fmla="*/ 966758 w 2076310"/>
                <a:gd name="connsiteY0" fmla="*/ 112982 h 898293"/>
                <a:gd name="connsiteX1" fmla="*/ 753222 w 2076310"/>
                <a:gd name="connsiteY1" fmla="*/ 114274 h 898293"/>
                <a:gd name="connsiteX2" fmla="*/ 643396 w 2076310"/>
                <a:gd name="connsiteY2" fmla="*/ 163805 h 898293"/>
                <a:gd name="connsiteX3" fmla="*/ 625307 w 2076310"/>
                <a:gd name="connsiteY3" fmla="*/ 199120 h 898293"/>
                <a:gd name="connsiteX4" fmla="*/ 659332 w 2076310"/>
                <a:gd name="connsiteY4" fmla="*/ 258987 h 898293"/>
                <a:gd name="connsiteX5" fmla="*/ 954058 w 2076310"/>
                <a:gd name="connsiteY5" fmla="*/ 258987 h 898293"/>
                <a:gd name="connsiteX6" fmla="*/ 1018762 w 2076310"/>
                <a:gd name="connsiteY6" fmla="*/ 219683 h 898293"/>
                <a:gd name="connsiteX7" fmla="*/ 1020055 w 2076310"/>
                <a:gd name="connsiteY7" fmla="*/ 170265 h 898293"/>
                <a:gd name="connsiteX8" fmla="*/ 966758 w 2076310"/>
                <a:gd name="connsiteY8" fmla="*/ 112982 h 898293"/>
                <a:gd name="connsiteX9" fmla="*/ 1019029 w 2076310"/>
                <a:gd name="connsiteY9" fmla="*/ 862 h 898293"/>
                <a:gd name="connsiteX10" fmla="*/ 1135271 w 2076310"/>
                <a:gd name="connsiteY10" fmla="*/ 122463 h 898293"/>
                <a:gd name="connsiteX11" fmla="*/ 1134835 w 2076310"/>
                <a:gd name="connsiteY11" fmla="*/ 268313 h 898293"/>
                <a:gd name="connsiteX12" fmla="*/ 1135474 w 2076310"/>
                <a:gd name="connsiteY12" fmla="*/ 271479 h 898293"/>
                <a:gd name="connsiteX13" fmla="*/ 1135474 w 2076310"/>
                <a:gd name="connsiteY13" fmla="*/ 517146 h 898293"/>
                <a:gd name="connsiteX14" fmla="*/ 2076310 w 2076310"/>
                <a:gd name="connsiteY14" fmla="*/ 517146 h 898293"/>
                <a:gd name="connsiteX15" fmla="*/ 2076310 w 2076310"/>
                <a:gd name="connsiteY15" fmla="*/ 898293 h 898293"/>
                <a:gd name="connsiteX16" fmla="*/ 1872456 w 2076310"/>
                <a:gd name="connsiteY16" fmla="*/ 898293 h 898293"/>
                <a:gd name="connsiteX17" fmla="*/ 1872456 w 2076310"/>
                <a:gd name="connsiteY17" fmla="*/ 895671 h 898293"/>
                <a:gd name="connsiteX18" fmla="*/ 1872149 w 2076310"/>
                <a:gd name="connsiteY18" fmla="*/ 897191 h 898293"/>
                <a:gd name="connsiteX19" fmla="*/ 1872260 w 2076310"/>
                <a:gd name="connsiteY19" fmla="*/ 898293 h 898293"/>
                <a:gd name="connsiteX20" fmla="*/ 1860856 w 2076310"/>
                <a:gd name="connsiteY20" fmla="*/ 898293 h 898293"/>
                <a:gd name="connsiteX21" fmla="*/ 1860967 w 2076310"/>
                <a:gd name="connsiteY21" fmla="*/ 897191 h 898293"/>
                <a:gd name="connsiteX22" fmla="*/ 1620330 w 2076310"/>
                <a:gd name="connsiteY22" fmla="*/ 656553 h 898293"/>
                <a:gd name="connsiteX23" fmla="*/ 1379692 w 2076310"/>
                <a:gd name="connsiteY23" fmla="*/ 897191 h 898293"/>
                <a:gd name="connsiteX24" fmla="*/ 1379803 w 2076310"/>
                <a:gd name="connsiteY24" fmla="*/ 898293 h 898293"/>
                <a:gd name="connsiteX25" fmla="*/ 715038 w 2076310"/>
                <a:gd name="connsiteY25" fmla="*/ 898293 h 898293"/>
                <a:gd name="connsiteX26" fmla="*/ 715149 w 2076310"/>
                <a:gd name="connsiteY26" fmla="*/ 897191 h 898293"/>
                <a:gd name="connsiteX27" fmla="*/ 474512 w 2076310"/>
                <a:gd name="connsiteY27" fmla="*/ 656553 h 898293"/>
                <a:gd name="connsiteX28" fmla="*/ 233874 w 2076310"/>
                <a:gd name="connsiteY28" fmla="*/ 897191 h 898293"/>
                <a:gd name="connsiteX29" fmla="*/ 233985 w 2076310"/>
                <a:gd name="connsiteY29" fmla="*/ 898293 h 898293"/>
                <a:gd name="connsiteX30" fmla="*/ 219246 w 2076310"/>
                <a:gd name="connsiteY30" fmla="*/ 898293 h 898293"/>
                <a:gd name="connsiteX31" fmla="*/ 167496 w 2076310"/>
                <a:gd name="connsiteY31" fmla="*/ 898293 h 898293"/>
                <a:gd name="connsiteX32" fmla="*/ 171 w 2076310"/>
                <a:gd name="connsiteY32" fmla="*/ 898293 h 898293"/>
                <a:gd name="connsiteX33" fmla="*/ 171 w 2076310"/>
                <a:gd name="connsiteY33" fmla="*/ 653052 h 898293"/>
                <a:gd name="connsiteX34" fmla="*/ 0 w 2076310"/>
                <a:gd name="connsiteY34" fmla="*/ 653052 h 898293"/>
                <a:gd name="connsiteX35" fmla="*/ 0 w 2076310"/>
                <a:gd name="connsiteY35" fmla="*/ 374432 h 898293"/>
                <a:gd name="connsiteX36" fmla="*/ 57930 w 2076310"/>
                <a:gd name="connsiteY36" fmla="*/ 316502 h 898293"/>
                <a:gd name="connsiteX37" fmla="*/ 447916 w 2076310"/>
                <a:gd name="connsiteY37" fmla="*/ 316502 h 898293"/>
                <a:gd name="connsiteX38" fmla="*/ 633544 w 2076310"/>
                <a:gd name="connsiteY38" fmla="*/ 40696 h 898293"/>
                <a:gd name="connsiteX39" fmla="*/ 709256 w 2076310"/>
                <a:gd name="connsiteY39" fmla="*/ 1850 h 89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76310" h="898293">
                  <a:moveTo>
                    <a:pt x="966758" y="112982"/>
                  </a:moveTo>
                  <a:lnTo>
                    <a:pt x="753222" y="114274"/>
                  </a:lnTo>
                  <a:cubicBezTo>
                    <a:pt x="705558" y="112838"/>
                    <a:pt x="668592" y="126407"/>
                    <a:pt x="643396" y="163805"/>
                  </a:cubicBezTo>
                  <a:cubicBezTo>
                    <a:pt x="633920" y="183760"/>
                    <a:pt x="634782" y="177873"/>
                    <a:pt x="625307" y="199120"/>
                  </a:cubicBezTo>
                  <a:cubicBezTo>
                    <a:pt x="603341" y="242423"/>
                    <a:pt x="623781" y="258987"/>
                    <a:pt x="659332" y="258987"/>
                  </a:cubicBezTo>
                  <a:lnTo>
                    <a:pt x="954058" y="258987"/>
                  </a:lnTo>
                  <a:cubicBezTo>
                    <a:pt x="979272" y="258987"/>
                    <a:pt x="1018762" y="244897"/>
                    <a:pt x="1018762" y="219683"/>
                  </a:cubicBezTo>
                  <a:lnTo>
                    <a:pt x="1020055" y="170265"/>
                  </a:lnTo>
                  <a:cubicBezTo>
                    <a:pt x="1021346" y="124377"/>
                    <a:pt x="1004893" y="112982"/>
                    <a:pt x="966758" y="112982"/>
                  </a:cubicBezTo>
                  <a:close/>
                  <a:moveTo>
                    <a:pt x="1019029" y="862"/>
                  </a:moveTo>
                  <a:cubicBezTo>
                    <a:pt x="1127413" y="-8663"/>
                    <a:pt x="1133217" y="62546"/>
                    <a:pt x="1135271" y="122463"/>
                  </a:cubicBezTo>
                  <a:cubicBezTo>
                    <a:pt x="1135126" y="171080"/>
                    <a:pt x="1134980" y="219696"/>
                    <a:pt x="1134835" y="268313"/>
                  </a:cubicBezTo>
                  <a:lnTo>
                    <a:pt x="1135474" y="271479"/>
                  </a:lnTo>
                  <a:lnTo>
                    <a:pt x="1135474" y="517146"/>
                  </a:lnTo>
                  <a:lnTo>
                    <a:pt x="2076310" y="517146"/>
                  </a:lnTo>
                  <a:lnTo>
                    <a:pt x="2076310" y="898293"/>
                  </a:lnTo>
                  <a:lnTo>
                    <a:pt x="1872456" y="898293"/>
                  </a:lnTo>
                  <a:lnTo>
                    <a:pt x="1872456" y="895671"/>
                  </a:lnTo>
                  <a:cubicBezTo>
                    <a:pt x="1872354" y="896178"/>
                    <a:pt x="1872251" y="896684"/>
                    <a:pt x="1872149" y="897191"/>
                  </a:cubicBezTo>
                  <a:lnTo>
                    <a:pt x="1872260" y="898293"/>
                  </a:lnTo>
                  <a:lnTo>
                    <a:pt x="1860856" y="898293"/>
                  </a:lnTo>
                  <a:lnTo>
                    <a:pt x="1860967" y="897191"/>
                  </a:lnTo>
                  <a:cubicBezTo>
                    <a:pt x="1860967" y="764290"/>
                    <a:pt x="1753230" y="656553"/>
                    <a:pt x="1620330" y="656553"/>
                  </a:cubicBezTo>
                  <a:cubicBezTo>
                    <a:pt x="1487429" y="656553"/>
                    <a:pt x="1379692" y="764290"/>
                    <a:pt x="1379692" y="897191"/>
                  </a:cubicBezTo>
                  <a:lnTo>
                    <a:pt x="1379803" y="898293"/>
                  </a:lnTo>
                  <a:lnTo>
                    <a:pt x="715038" y="898293"/>
                  </a:lnTo>
                  <a:lnTo>
                    <a:pt x="715149" y="897191"/>
                  </a:lnTo>
                  <a:cubicBezTo>
                    <a:pt x="715149" y="764290"/>
                    <a:pt x="607412" y="656553"/>
                    <a:pt x="474512" y="656553"/>
                  </a:cubicBezTo>
                  <a:cubicBezTo>
                    <a:pt x="341611" y="656553"/>
                    <a:pt x="233874" y="764290"/>
                    <a:pt x="233874" y="897191"/>
                  </a:cubicBezTo>
                  <a:lnTo>
                    <a:pt x="233985" y="898293"/>
                  </a:lnTo>
                  <a:lnTo>
                    <a:pt x="219246" y="898293"/>
                  </a:lnTo>
                  <a:lnTo>
                    <a:pt x="167496" y="898293"/>
                  </a:lnTo>
                  <a:lnTo>
                    <a:pt x="171" y="898293"/>
                  </a:lnTo>
                  <a:lnTo>
                    <a:pt x="171" y="653052"/>
                  </a:lnTo>
                  <a:lnTo>
                    <a:pt x="0" y="653052"/>
                  </a:lnTo>
                  <a:lnTo>
                    <a:pt x="0" y="374432"/>
                  </a:lnTo>
                  <a:cubicBezTo>
                    <a:pt x="0" y="342438"/>
                    <a:pt x="25936" y="316502"/>
                    <a:pt x="57930" y="316502"/>
                  </a:cubicBezTo>
                  <a:lnTo>
                    <a:pt x="447916" y="316502"/>
                  </a:lnTo>
                  <a:lnTo>
                    <a:pt x="633544" y="40696"/>
                  </a:lnTo>
                  <a:cubicBezTo>
                    <a:pt x="649071" y="5977"/>
                    <a:pt x="658787" y="3930"/>
                    <a:pt x="709256" y="185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469">
              <a:extLst>
                <a:ext uri="{FF2B5EF4-FFF2-40B4-BE49-F238E27FC236}">
                  <a16:creationId xmlns:a16="http://schemas.microsoft.com/office/drawing/2014/main" id="{25F9C8A2-D819-453E-BF59-11FBDFCCE34F}"/>
                </a:ext>
              </a:extLst>
            </p:cNvPr>
            <p:cNvSpPr/>
            <p:nvPr/>
          </p:nvSpPr>
          <p:spPr>
            <a:xfrm>
              <a:off x="1981476" y="227461"/>
              <a:ext cx="978982" cy="1337833"/>
            </a:xfrm>
            <a:custGeom>
              <a:avLst/>
              <a:gdLst>
                <a:gd name="connsiteX0" fmla="*/ 894017 w 978982"/>
                <a:gd name="connsiteY0" fmla="*/ 0 h 1337833"/>
                <a:gd name="connsiteX1" fmla="*/ 978982 w 978982"/>
                <a:gd name="connsiteY1" fmla="*/ 0 h 1337833"/>
                <a:gd name="connsiteX2" fmla="*/ 978982 w 978982"/>
                <a:gd name="connsiteY2" fmla="*/ 1330267 h 1337833"/>
                <a:gd name="connsiteX3" fmla="*/ 978298 w 978982"/>
                <a:gd name="connsiteY3" fmla="*/ 1330267 h 1337833"/>
                <a:gd name="connsiteX4" fmla="*/ 978298 w 978982"/>
                <a:gd name="connsiteY4" fmla="*/ 1337833 h 1337833"/>
                <a:gd name="connsiteX5" fmla="*/ 851913 w 978982"/>
                <a:gd name="connsiteY5" fmla="*/ 1337833 h 1337833"/>
                <a:gd name="connsiteX6" fmla="*/ 851913 w 978982"/>
                <a:gd name="connsiteY6" fmla="*/ 1337832 h 1337833"/>
                <a:gd name="connsiteX7" fmla="*/ 612698 w 978982"/>
                <a:gd name="connsiteY7" fmla="*/ 1337832 h 1337833"/>
                <a:gd name="connsiteX8" fmla="*/ 612698 w 978982"/>
                <a:gd name="connsiteY8" fmla="*/ 1337833 h 1337833"/>
                <a:gd name="connsiteX9" fmla="*/ 0 w 978982"/>
                <a:gd name="connsiteY9" fmla="*/ 1337833 h 1337833"/>
                <a:gd name="connsiteX10" fmla="*/ 0 w 978982"/>
                <a:gd name="connsiteY10" fmla="*/ 1047917 h 1337833"/>
                <a:gd name="connsiteX11" fmla="*/ 612698 w 978982"/>
                <a:gd name="connsiteY11" fmla="*/ 1047917 h 1337833"/>
                <a:gd name="connsiteX12" fmla="*/ 612698 w 978982"/>
                <a:gd name="connsiteY12" fmla="*/ 1211503 h 1337833"/>
                <a:gd name="connsiteX13" fmla="*/ 894017 w 978982"/>
                <a:gd name="connsiteY13" fmla="*/ 1211503 h 133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982" h="1337833">
                  <a:moveTo>
                    <a:pt x="894017" y="0"/>
                  </a:moveTo>
                  <a:lnTo>
                    <a:pt x="978982" y="0"/>
                  </a:lnTo>
                  <a:lnTo>
                    <a:pt x="978982" y="1330267"/>
                  </a:lnTo>
                  <a:lnTo>
                    <a:pt x="978298" y="1330267"/>
                  </a:lnTo>
                  <a:lnTo>
                    <a:pt x="978298" y="1337833"/>
                  </a:lnTo>
                  <a:lnTo>
                    <a:pt x="851913" y="1337833"/>
                  </a:lnTo>
                  <a:lnTo>
                    <a:pt x="851913" y="1337832"/>
                  </a:lnTo>
                  <a:lnTo>
                    <a:pt x="612698" y="1337832"/>
                  </a:lnTo>
                  <a:lnTo>
                    <a:pt x="612698" y="1337833"/>
                  </a:lnTo>
                  <a:lnTo>
                    <a:pt x="0" y="1337833"/>
                  </a:lnTo>
                  <a:lnTo>
                    <a:pt x="0" y="1047917"/>
                  </a:lnTo>
                  <a:lnTo>
                    <a:pt x="612698" y="1047917"/>
                  </a:lnTo>
                  <a:lnTo>
                    <a:pt x="612698" y="1211503"/>
                  </a:lnTo>
                  <a:lnTo>
                    <a:pt x="894017" y="1211503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470">
              <a:extLst>
                <a:ext uri="{FF2B5EF4-FFF2-40B4-BE49-F238E27FC236}">
                  <a16:creationId xmlns:a16="http://schemas.microsoft.com/office/drawing/2014/main" id="{C69EDFED-7BBF-415C-8594-DF984E6E1D0A}"/>
                </a:ext>
              </a:extLst>
            </p:cNvPr>
            <p:cNvSpPr/>
            <p:nvPr/>
          </p:nvSpPr>
          <p:spPr>
            <a:xfrm>
              <a:off x="2811447" y="1462774"/>
              <a:ext cx="216057" cy="1136740"/>
            </a:xfrm>
            <a:custGeom>
              <a:avLst/>
              <a:gdLst>
                <a:gd name="connsiteX0" fmla="*/ 66032 w 216057"/>
                <a:gd name="connsiteY0" fmla="*/ 0 h 1136740"/>
                <a:gd name="connsiteX1" fmla="*/ 148328 w 216057"/>
                <a:gd name="connsiteY1" fmla="*/ 0 h 1136740"/>
                <a:gd name="connsiteX2" fmla="*/ 148328 w 216057"/>
                <a:gd name="connsiteY2" fmla="*/ 246834 h 1136740"/>
                <a:gd name="connsiteX3" fmla="*/ 148915 w 216057"/>
                <a:gd name="connsiteY3" fmla="*/ 246834 h 1136740"/>
                <a:gd name="connsiteX4" fmla="*/ 145508 w 216057"/>
                <a:gd name="connsiteY4" fmla="*/ 337783 h 1136740"/>
                <a:gd name="connsiteX5" fmla="*/ 201083 w 216057"/>
                <a:gd name="connsiteY5" fmla="*/ 318520 h 1136740"/>
                <a:gd name="connsiteX6" fmla="*/ 216056 w 216057"/>
                <a:gd name="connsiteY6" fmla="*/ 361717 h 1136740"/>
                <a:gd name="connsiteX7" fmla="*/ 143671 w 216057"/>
                <a:gd name="connsiteY7" fmla="*/ 386807 h 1136740"/>
                <a:gd name="connsiteX8" fmla="*/ 140035 w 216057"/>
                <a:gd name="connsiteY8" fmla="*/ 483901 h 1136740"/>
                <a:gd name="connsiteX9" fmla="*/ 201084 w 216057"/>
                <a:gd name="connsiteY9" fmla="*/ 462740 h 1136740"/>
                <a:gd name="connsiteX10" fmla="*/ 216057 w 216057"/>
                <a:gd name="connsiteY10" fmla="*/ 505938 h 1136740"/>
                <a:gd name="connsiteX11" fmla="*/ 138198 w 216057"/>
                <a:gd name="connsiteY11" fmla="*/ 532925 h 1136740"/>
                <a:gd name="connsiteX12" fmla="*/ 134561 w 216057"/>
                <a:gd name="connsiteY12" fmla="*/ 630017 h 1136740"/>
                <a:gd name="connsiteX13" fmla="*/ 201083 w 216057"/>
                <a:gd name="connsiteY13" fmla="*/ 606959 h 1136740"/>
                <a:gd name="connsiteX14" fmla="*/ 216056 w 216057"/>
                <a:gd name="connsiteY14" fmla="*/ 650157 h 1136740"/>
                <a:gd name="connsiteX15" fmla="*/ 132724 w 216057"/>
                <a:gd name="connsiteY15" fmla="*/ 679041 h 1136740"/>
                <a:gd name="connsiteX16" fmla="*/ 129088 w 216057"/>
                <a:gd name="connsiteY16" fmla="*/ 776133 h 1136740"/>
                <a:gd name="connsiteX17" fmla="*/ 186939 w 216057"/>
                <a:gd name="connsiteY17" fmla="*/ 756081 h 1136740"/>
                <a:gd name="connsiteX18" fmla="*/ 201912 w 216057"/>
                <a:gd name="connsiteY18" fmla="*/ 799279 h 1136740"/>
                <a:gd name="connsiteX19" fmla="*/ 127251 w 216057"/>
                <a:gd name="connsiteY19" fmla="*/ 825158 h 1136740"/>
                <a:gd name="connsiteX20" fmla="*/ 123613 w 216057"/>
                <a:gd name="connsiteY20" fmla="*/ 922250 h 1136740"/>
                <a:gd name="connsiteX21" fmla="*/ 169275 w 216057"/>
                <a:gd name="connsiteY21" fmla="*/ 906423 h 1136740"/>
                <a:gd name="connsiteX22" fmla="*/ 184248 w 216057"/>
                <a:gd name="connsiteY22" fmla="*/ 949621 h 1136740"/>
                <a:gd name="connsiteX23" fmla="*/ 121777 w 216057"/>
                <a:gd name="connsiteY23" fmla="*/ 971274 h 1136740"/>
                <a:gd name="connsiteX24" fmla="*/ 115578 w 216057"/>
                <a:gd name="connsiteY24" fmla="*/ 1136740 h 1136740"/>
                <a:gd name="connsiteX25" fmla="*/ 100479 w 216057"/>
                <a:gd name="connsiteY25" fmla="*/ 1136740 h 1136740"/>
                <a:gd name="connsiteX26" fmla="*/ 94633 w 216057"/>
                <a:gd name="connsiteY26" fmla="*/ 980683 h 1136740"/>
                <a:gd name="connsiteX27" fmla="*/ 46781 w 216057"/>
                <a:gd name="connsiteY27" fmla="*/ 997269 h 1136740"/>
                <a:gd name="connsiteX28" fmla="*/ 31808 w 216057"/>
                <a:gd name="connsiteY28" fmla="*/ 954071 h 1136740"/>
                <a:gd name="connsiteX29" fmla="*/ 92843 w 216057"/>
                <a:gd name="connsiteY29" fmla="*/ 932916 h 1136740"/>
                <a:gd name="connsiteX30" fmla="*/ 89299 w 216057"/>
                <a:gd name="connsiteY30" fmla="*/ 838312 h 1136740"/>
                <a:gd name="connsiteX31" fmla="*/ 29117 w 216057"/>
                <a:gd name="connsiteY31" fmla="*/ 859172 h 1136740"/>
                <a:gd name="connsiteX32" fmla="*/ 14144 w 216057"/>
                <a:gd name="connsiteY32" fmla="*/ 815973 h 1136740"/>
                <a:gd name="connsiteX33" fmla="*/ 87509 w 216057"/>
                <a:gd name="connsiteY33" fmla="*/ 790545 h 1136740"/>
                <a:gd name="connsiteX34" fmla="*/ 83965 w 216057"/>
                <a:gd name="connsiteY34" fmla="*/ 695941 h 1136740"/>
                <a:gd name="connsiteX35" fmla="*/ 14973 w 216057"/>
                <a:gd name="connsiteY35" fmla="*/ 719855 h 1136740"/>
                <a:gd name="connsiteX36" fmla="*/ 0 w 216057"/>
                <a:gd name="connsiteY36" fmla="*/ 676658 h 1136740"/>
                <a:gd name="connsiteX37" fmla="*/ 82176 w 216057"/>
                <a:gd name="connsiteY37" fmla="*/ 648174 h 1136740"/>
                <a:gd name="connsiteX38" fmla="*/ 78632 w 216057"/>
                <a:gd name="connsiteY38" fmla="*/ 553571 h 1136740"/>
                <a:gd name="connsiteX39" fmla="*/ 14973 w 216057"/>
                <a:gd name="connsiteY39" fmla="*/ 575636 h 1136740"/>
                <a:gd name="connsiteX40" fmla="*/ 0 w 216057"/>
                <a:gd name="connsiteY40" fmla="*/ 532439 h 1136740"/>
                <a:gd name="connsiteX41" fmla="*/ 76842 w 216057"/>
                <a:gd name="connsiteY41" fmla="*/ 505804 h 1136740"/>
                <a:gd name="connsiteX42" fmla="*/ 73299 w 216057"/>
                <a:gd name="connsiteY42" fmla="*/ 411199 h 1136740"/>
                <a:gd name="connsiteX43" fmla="*/ 14973 w 216057"/>
                <a:gd name="connsiteY43" fmla="*/ 431416 h 1136740"/>
                <a:gd name="connsiteX44" fmla="*/ 0 w 216057"/>
                <a:gd name="connsiteY44" fmla="*/ 388218 h 1136740"/>
                <a:gd name="connsiteX45" fmla="*/ 71509 w 216057"/>
                <a:gd name="connsiteY45" fmla="*/ 363432 h 1136740"/>
                <a:gd name="connsiteX46" fmla="*/ 67432 w 216057"/>
                <a:gd name="connsiteY46" fmla="*/ 254618 h 1136740"/>
                <a:gd name="connsiteX47" fmla="*/ 66032 w 216057"/>
                <a:gd name="connsiteY47" fmla="*/ 254618 h 113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6057" h="1136740">
                  <a:moveTo>
                    <a:pt x="66032" y="0"/>
                  </a:moveTo>
                  <a:lnTo>
                    <a:pt x="148328" y="0"/>
                  </a:lnTo>
                  <a:lnTo>
                    <a:pt x="148328" y="246834"/>
                  </a:lnTo>
                  <a:lnTo>
                    <a:pt x="148915" y="246834"/>
                  </a:lnTo>
                  <a:lnTo>
                    <a:pt x="145508" y="337783"/>
                  </a:lnTo>
                  <a:lnTo>
                    <a:pt x="201083" y="318520"/>
                  </a:lnTo>
                  <a:lnTo>
                    <a:pt x="216056" y="361717"/>
                  </a:lnTo>
                  <a:lnTo>
                    <a:pt x="143671" y="386807"/>
                  </a:lnTo>
                  <a:lnTo>
                    <a:pt x="140035" y="483901"/>
                  </a:lnTo>
                  <a:lnTo>
                    <a:pt x="201084" y="462740"/>
                  </a:lnTo>
                  <a:lnTo>
                    <a:pt x="216057" y="505938"/>
                  </a:lnTo>
                  <a:lnTo>
                    <a:pt x="138198" y="532925"/>
                  </a:lnTo>
                  <a:lnTo>
                    <a:pt x="134561" y="630017"/>
                  </a:lnTo>
                  <a:lnTo>
                    <a:pt x="201083" y="606959"/>
                  </a:lnTo>
                  <a:lnTo>
                    <a:pt x="216056" y="650157"/>
                  </a:lnTo>
                  <a:lnTo>
                    <a:pt x="132724" y="679041"/>
                  </a:lnTo>
                  <a:lnTo>
                    <a:pt x="129088" y="776133"/>
                  </a:lnTo>
                  <a:lnTo>
                    <a:pt x="186939" y="756081"/>
                  </a:lnTo>
                  <a:lnTo>
                    <a:pt x="201912" y="799279"/>
                  </a:lnTo>
                  <a:lnTo>
                    <a:pt x="127251" y="825158"/>
                  </a:lnTo>
                  <a:lnTo>
                    <a:pt x="123613" y="922250"/>
                  </a:lnTo>
                  <a:lnTo>
                    <a:pt x="169275" y="906423"/>
                  </a:lnTo>
                  <a:lnTo>
                    <a:pt x="184248" y="949621"/>
                  </a:lnTo>
                  <a:lnTo>
                    <a:pt x="121777" y="971274"/>
                  </a:lnTo>
                  <a:lnTo>
                    <a:pt x="115578" y="1136740"/>
                  </a:lnTo>
                  <a:lnTo>
                    <a:pt x="100479" y="1136740"/>
                  </a:lnTo>
                  <a:lnTo>
                    <a:pt x="94633" y="980683"/>
                  </a:lnTo>
                  <a:lnTo>
                    <a:pt x="46781" y="997269"/>
                  </a:lnTo>
                  <a:lnTo>
                    <a:pt x="31808" y="954071"/>
                  </a:lnTo>
                  <a:lnTo>
                    <a:pt x="92843" y="932916"/>
                  </a:lnTo>
                  <a:lnTo>
                    <a:pt x="89299" y="838312"/>
                  </a:lnTo>
                  <a:lnTo>
                    <a:pt x="29117" y="859172"/>
                  </a:lnTo>
                  <a:lnTo>
                    <a:pt x="14144" y="815973"/>
                  </a:lnTo>
                  <a:lnTo>
                    <a:pt x="87509" y="790545"/>
                  </a:lnTo>
                  <a:lnTo>
                    <a:pt x="83965" y="695941"/>
                  </a:lnTo>
                  <a:lnTo>
                    <a:pt x="14973" y="719855"/>
                  </a:lnTo>
                  <a:lnTo>
                    <a:pt x="0" y="676658"/>
                  </a:lnTo>
                  <a:lnTo>
                    <a:pt x="82176" y="648174"/>
                  </a:lnTo>
                  <a:lnTo>
                    <a:pt x="78632" y="553571"/>
                  </a:lnTo>
                  <a:lnTo>
                    <a:pt x="14973" y="575636"/>
                  </a:lnTo>
                  <a:lnTo>
                    <a:pt x="0" y="532439"/>
                  </a:lnTo>
                  <a:lnTo>
                    <a:pt x="76842" y="505804"/>
                  </a:lnTo>
                  <a:lnTo>
                    <a:pt x="73299" y="411199"/>
                  </a:lnTo>
                  <a:lnTo>
                    <a:pt x="14973" y="431416"/>
                  </a:lnTo>
                  <a:lnTo>
                    <a:pt x="0" y="388218"/>
                  </a:lnTo>
                  <a:lnTo>
                    <a:pt x="71509" y="363432"/>
                  </a:lnTo>
                  <a:lnTo>
                    <a:pt x="67432" y="254618"/>
                  </a:lnTo>
                  <a:lnTo>
                    <a:pt x="66032" y="254618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471">
              <a:extLst>
                <a:ext uri="{FF2B5EF4-FFF2-40B4-BE49-F238E27FC236}">
                  <a16:creationId xmlns:a16="http://schemas.microsoft.com/office/drawing/2014/main" id="{2D337A07-A793-40DC-8DAE-1D27CFD46F04}"/>
                </a:ext>
              </a:extLst>
            </p:cNvPr>
            <p:cNvSpPr/>
            <p:nvPr/>
          </p:nvSpPr>
          <p:spPr>
            <a:xfrm rot="1800000">
              <a:off x="888482" y="1502177"/>
              <a:ext cx="2558118" cy="1574250"/>
            </a:xfrm>
            <a:custGeom>
              <a:avLst/>
              <a:gdLst>
                <a:gd name="connsiteX0" fmla="*/ 0 w 2558118"/>
                <a:gd name="connsiteY0" fmla="*/ 1463732 h 1574250"/>
                <a:gd name="connsiteX1" fmla="*/ 1742717 w 2558118"/>
                <a:gd name="connsiteY1" fmla="*/ 457574 h 1574250"/>
                <a:gd name="connsiteX2" fmla="*/ 1779513 w 2558118"/>
                <a:gd name="connsiteY2" fmla="*/ 436330 h 1574250"/>
                <a:gd name="connsiteX3" fmla="*/ 1782311 w 2558118"/>
                <a:gd name="connsiteY3" fmla="*/ 434714 h 1574250"/>
                <a:gd name="connsiteX4" fmla="*/ 1988014 w 2558118"/>
                <a:gd name="connsiteY4" fmla="*/ 791002 h 1574250"/>
                <a:gd name="connsiteX5" fmla="*/ 2234836 w 2558118"/>
                <a:gd name="connsiteY5" fmla="*/ 648500 h 1574250"/>
                <a:gd name="connsiteX6" fmla="*/ 2029133 w 2558118"/>
                <a:gd name="connsiteY6" fmla="*/ 292212 h 1574250"/>
                <a:gd name="connsiteX7" fmla="*/ 2037387 w 2558118"/>
                <a:gd name="connsiteY7" fmla="*/ 287446 h 1574250"/>
                <a:gd name="connsiteX8" fmla="*/ 2068726 w 2558118"/>
                <a:gd name="connsiteY8" fmla="*/ 269352 h 1574250"/>
                <a:gd name="connsiteX9" fmla="*/ 2535258 w 2558118"/>
                <a:gd name="connsiteY9" fmla="*/ 0 h 1574250"/>
                <a:gd name="connsiteX10" fmla="*/ 2558118 w 2558118"/>
                <a:gd name="connsiteY10" fmla="*/ 39595 h 1574250"/>
                <a:gd name="connsiteX11" fmla="*/ 2547427 w 2558118"/>
                <a:gd name="connsiteY11" fmla="*/ 45767 h 1574250"/>
                <a:gd name="connsiteX12" fmla="*/ 2547427 w 2558118"/>
                <a:gd name="connsiteY12" fmla="*/ 221245 h 1574250"/>
                <a:gd name="connsiteX13" fmla="*/ 2497939 w 2558118"/>
                <a:gd name="connsiteY13" fmla="*/ 221245 h 1574250"/>
                <a:gd name="connsiteX14" fmla="*/ 2497939 w 2558118"/>
                <a:gd name="connsiteY14" fmla="*/ 74339 h 1574250"/>
                <a:gd name="connsiteX15" fmla="*/ 2396789 w 2558118"/>
                <a:gd name="connsiteY15" fmla="*/ 132738 h 1574250"/>
                <a:gd name="connsiteX16" fmla="*/ 2396789 w 2558118"/>
                <a:gd name="connsiteY16" fmla="*/ 308216 h 1574250"/>
                <a:gd name="connsiteX17" fmla="*/ 2347301 w 2558118"/>
                <a:gd name="connsiteY17" fmla="*/ 308216 h 1574250"/>
                <a:gd name="connsiteX18" fmla="*/ 2347301 w 2558118"/>
                <a:gd name="connsiteY18" fmla="*/ 161310 h 1574250"/>
                <a:gd name="connsiteX19" fmla="*/ 2246150 w 2558118"/>
                <a:gd name="connsiteY19" fmla="*/ 219710 h 1574250"/>
                <a:gd name="connsiteX20" fmla="*/ 2246150 w 2558118"/>
                <a:gd name="connsiteY20" fmla="*/ 395187 h 1574250"/>
                <a:gd name="connsiteX21" fmla="*/ 2196662 w 2558118"/>
                <a:gd name="connsiteY21" fmla="*/ 395187 h 1574250"/>
                <a:gd name="connsiteX22" fmla="*/ 2196662 w 2558118"/>
                <a:gd name="connsiteY22" fmla="*/ 248282 h 1574250"/>
                <a:gd name="connsiteX23" fmla="*/ 2091586 w 2558118"/>
                <a:gd name="connsiteY23" fmla="*/ 308947 h 1574250"/>
                <a:gd name="connsiteX24" fmla="*/ 2297289 w 2558118"/>
                <a:gd name="connsiteY24" fmla="*/ 665234 h 1574250"/>
                <a:gd name="connsiteX25" fmla="*/ 2292350 w 2558118"/>
                <a:gd name="connsiteY25" fmla="*/ 668086 h 1574250"/>
                <a:gd name="connsiteX26" fmla="*/ 2257695 w 2558118"/>
                <a:gd name="connsiteY26" fmla="*/ 688094 h 1574250"/>
                <a:gd name="connsiteX27" fmla="*/ 2010873 w 2558118"/>
                <a:gd name="connsiteY27" fmla="*/ 830596 h 1574250"/>
                <a:gd name="connsiteX28" fmla="*/ 1971711 w 2558118"/>
                <a:gd name="connsiteY28" fmla="*/ 853207 h 1574250"/>
                <a:gd name="connsiteX29" fmla="*/ 1971280 w 2558118"/>
                <a:gd name="connsiteY29" fmla="*/ 853456 h 1574250"/>
                <a:gd name="connsiteX30" fmla="*/ 1765577 w 2558118"/>
                <a:gd name="connsiteY30" fmla="*/ 497169 h 1574250"/>
                <a:gd name="connsiteX31" fmla="*/ 1694861 w 2558118"/>
                <a:gd name="connsiteY31" fmla="*/ 537997 h 1574250"/>
                <a:gd name="connsiteX32" fmla="*/ 1694860 w 2558118"/>
                <a:gd name="connsiteY32" fmla="*/ 713474 h 1574250"/>
                <a:gd name="connsiteX33" fmla="*/ 1645372 w 2558118"/>
                <a:gd name="connsiteY33" fmla="*/ 713474 h 1574250"/>
                <a:gd name="connsiteX34" fmla="*/ 1645372 w 2558118"/>
                <a:gd name="connsiteY34" fmla="*/ 566569 h 1574250"/>
                <a:gd name="connsiteX35" fmla="*/ 1529226 w 2558118"/>
                <a:gd name="connsiteY35" fmla="*/ 633626 h 1574250"/>
                <a:gd name="connsiteX36" fmla="*/ 1529226 w 2558118"/>
                <a:gd name="connsiteY36" fmla="*/ 809103 h 1574250"/>
                <a:gd name="connsiteX37" fmla="*/ 1479738 w 2558118"/>
                <a:gd name="connsiteY37" fmla="*/ 809103 h 1574250"/>
                <a:gd name="connsiteX38" fmla="*/ 1479738 w 2558118"/>
                <a:gd name="connsiteY38" fmla="*/ 662198 h 1574250"/>
                <a:gd name="connsiteX39" fmla="*/ 1363595 w 2558118"/>
                <a:gd name="connsiteY39" fmla="*/ 729253 h 1574250"/>
                <a:gd name="connsiteX40" fmla="*/ 1363595 w 2558118"/>
                <a:gd name="connsiteY40" fmla="*/ 904730 h 1574250"/>
                <a:gd name="connsiteX41" fmla="*/ 1314107 w 2558118"/>
                <a:gd name="connsiteY41" fmla="*/ 904730 h 1574250"/>
                <a:gd name="connsiteX42" fmla="*/ 1314107 w 2558118"/>
                <a:gd name="connsiteY42" fmla="*/ 757825 h 1574250"/>
                <a:gd name="connsiteX43" fmla="*/ 1197965 w 2558118"/>
                <a:gd name="connsiteY43" fmla="*/ 824880 h 1574250"/>
                <a:gd name="connsiteX44" fmla="*/ 1197964 w 2558118"/>
                <a:gd name="connsiteY44" fmla="*/ 1000357 h 1574250"/>
                <a:gd name="connsiteX45" fmla="*/ 1148476 w 2558118"/>
                <a:gd name="connsiteY45" fmla="*/ 1000357 h 1574250"/>
                <a:gd name="connsiteX46" fmla="*/ 1148476 w 2558118"/>
                <a:gd name="connsiteY46" fmla="*/ 853452 h 1574250"/>
                <a:gd name="connsiteX47" fmla="*/ 1032334 w 2558118"/>
                <a:gd name="connsiteY47" fmla="*/ 920507 h 1574250"/>
                <a:gd name="connsiteX48" fmla="*/ 1032334 w 2558118"/>
                <a:gd name="connsiteY48" fmla="*/ 1095984 h 1574250"/>
                <a:gd name="connsiteX49" fmla="*/ 982846 w 2558118"/>
                <a:gd name="connsiteY49" fmla="*/ 1095984 h 1574250"/>
                <a:gd name="connsiteX50" fmla="*/ 982846 w 2558118"/>
                <a:gd name="connsiteY50" fmla="*/ 949079 h 1574250"/>
                <a:gd name="connsiteX51" fmla="*/ 866703 w 2558118"/>
                <a:gd name="connsiteY51" fmla="*/ 1016134 h 1574250"/>
                <a:gd name="connsiteX52" fmla="*/ 866703 w 2558118"/>
                <a:gd name="connsiteY52" fmla="*/ 1191611 h 1574250"/>
                <a:gd name="connsiteX53" fmla="*/ 817215 w 2558118"/>
                <a:gd name="connsiteY53" fmla="*/ 1191611 h 1574250"/>
                <a:gd name="connsiteX54" fmla="*/ 817215 w 2558118"/>
                <a:gd name="connsiteY54" fmla="*/ 1044706 h 1574250"/>
                <a:gd name="connsiteX55" fmla="*/ 701148 w 2558118"/>
                <a:gd name="connsiteY55" fmla="*/ 1111717 h 1574250"/>
                <a:gd name="connsiteX56" fmla="*/ 701147 w 2558118"/>
                <a:gd name="connsiteY56" fmla="*/ 1287369 h 1574250"/>
                <a:gd name="connsiteX57" fmla="*/ 651659 w 2558118"/>
                <a:gd name="connsiteY57" fmla="*/ 1287369 h 1574250"/>
                <a:gd name="connsiteX58" fmla="*/ 651660 w 2558118"/>
                <a:gd name="connsiteY58" fmla="*/ 1140289 h 1574250"/>
                <a:gd name="connsiteX59" fmla="*/ 535517 w 2558118"/>
                <a:gd name="connsiteY59" fmla="*/ 1207344 h 1574250"/>
                <a:gd name="connsiteX60" fmla="*/ 535517 w 2558118"/>
                <a:gd name="connsiteY60" fmla="*/ 1382996 h 1574250"/>
                <a:gd name="connsiteX61" fmla="*/ 486029 w 2558118"/>
                <a:gd name="connsiteY61" fmla="*/ 1382996 h 1574250"/>
                <a:gd name="connsiteX62" fmla="*/ 486029 w 2558118"/>
                <a:gd name="connsiteY62" fmla="*/ 1235916 h 1574250"/>
                <a:gd name="connsiteX63" fmla="*/ 369886 w 2558118"/>
                <a:gd name="connsiteY63" fmla="*/ 1302971 h 1574250"/>
                <a:gd name="connsiteX64" fmla="*/ 369886 w 2558118"/>
                <a:gd name="connsiteY64" fmla="*/ 1478623 h 1574250"/>
                <a:gd name="connsiteX65" fmla="*/ 320398 w 2558118"/>
                <a:gd name="connsiteY65" fmla="*/ 1478623 h 1574250"/>
                <a:gd name="connsiteX66" fmla="*/ 320398 w 2558118"/>
                <a:gd name="connsiteY66" fmla="*/ 1331543 h 1574250"/>
                <a:gd name="connsiteX67" fmla="*/ 204255 w 2558118"/>
                <a:gd name="connsiteY67" fmla="*/ 1398598 h 1574250"/>
                <a:gd name="connsiteX68" fmla="*/ 204255 w 2558118"/>
                <a:gd name="connsiteY68" fmla="*/ 1574250 h 1574250"/>
                <a:gd name="connsiteX69" fmla="*/ 154767 w 2558118"/>
                <a:gd name="connsiteY69" fmla="*/ 1574250 h 1574250"/>
                <a:gd name="connsiteX70" fmla="*/ 154767 w 2558118"/>
                <a:gd name="connsiteY70" fmla="*/ 1427170 h 1574250"/>
                <a:gd name="connsiteX71" fmla="*/ 22860 w 2558118"/>
                <a:gd name="connsiteY71" fmla="*/ 1503327 h 157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558118" h="1574250">
                  <a:moveTo>
                    <a:pt x="0" y="1463732"/>
                  </a:moveTo>
                  <a:lnTo>
                    <a:pt x="1742717" y="457574"/>
                  </a:lnTo>
                  <a:lnTo>
                    <a:pt x="1779513" y="436330"/>
                  </a:lnTo>
                  <a:lnTo>
                    <a:pt x="1782311" y="434714"/>
                  </a:lnTo>
                  <a:lnTo>
                    <a:pt x="1988014" y="791002"/>
                  </a:lnTo>
                  <a:lnTo>
                    <a:pt x="2234836" y="648500"/>
                  </a:lnTo>
                  <a:lnTo>
                    <a:pt x="2029133" y="292212"/>
                  </a:lnTo>
                  <a:lnTo>
                    <a:pt x="2037387" y="287446"/>
                  </a:lnTo>
                  <a:lnTo>
                    <a:pt x="2068726" y="269352"/>
                  </a:lnTo>
                  <a:lnTo>
                    <a:pt x="2535258" y="0"/>
                  </a:lnTo>
                  <a:lnTo>
                    <a:pt x="2558118" y="39595"/>
                  </a:lnTo>
                  <a:lnTo>
                    <a:pt x="2547427" y="45767"/>
                  </a:lnTo>
                  <a:lnTo>
                    <a:pt x="2547427" y="221245"/>
                  </a:lnTo>
                  <a:lnTo>
                    <a:pt x="2497939" y="221245"/>
                  </a:lnTo>
                  <a:lnTo>
                    <a:pt x="2497939" y="74339"/>
                  </a:lnTo>
                  <a:lnTo>
                    <a:pt x="2396789" y="132738"/>
                  </a:lnTo>
                  <a:lnTo>
                    <a:pt x="2396789" y="308216"/>
                  </a:lnTo>
                  <a:lnTo>
                    <a:pt x="2347301" y="308216"/>
                  </a:lnTo>
                  <a:lnTo>
                    <a:pt x="2347301" y="161310"/>
                  </a:lnTo>
                  <a:lnTo>
                    <a:pt x="2246150" y="219710"/>
                  </a:lnTo>
                  <a:lnTo>
                    <a:pt x="2246150" y="395187"/>
                  </a:lnTo>
                  <a:lnTo>
                    <a:pt x="2196662" y="395187"/>
                  </a:lnTo>
                  <a:lnTo>
                    <a:pt x="2196662" y="248282"/>
                  </a:lnTo>
                  <a:lnTo>
                    <a:pt x="2091586" y="308947"/>
                  </a:lnTo>
                  <a:lnTo>
                    <a:pt x="2297289" y="665234"/>
                  </a:lnTo>
                  <a:lnTo>
                    <a:pt x="2292350" y="668086"/>
                  </a:lnTo>
                  <a:lnTo>
                    <a:pt x="2257695" y="688094"/>
                  </a:lnTo>
                  <a:lnTo>
                    <a:pt x="2010873" y="830596"/>
                  </a:lnTo>
                  <a:lnTo>
                    <a:pt x="1971711" y="853207"/>
                  </a:lnTo>
                  <a:lnTo>
                    <a:pt x="1971280" y="853456"/>
                  </a:lnTo>
                  <a:lnTo>
                    <a:pt x="1765577" y="497169"/>
                  </a:lnTo>
                  <a:lnTo>
                    <a:pt x="1694861" y="537997"/>
                  </a:lnTo>
                  <a:lnTo>
                    <a:pt x="1694860" y="713474"/>
                  </a:lnTo>
                  <a:lnTo>
                    <a:pt x="1645372" y="713474"/>
                  </a:lnTo>
                  <a:lnTo>
                    <a:pt x="1645372" y="566569"/>
                  </a:lnTo>
                  <a:lnTo>
                    <a:pt x="1529226" y="633626"/>
                  </a:lnTo>
                  <a:lnTo>
                    <a:pt x="1529226" y="809103"/>
                  </a:lnTo>
                  <a:lnTo>
                    <a:pt x="1479738" y="809103"/>
                  </a:lnTo>
                  <a:lnTo>
                    <a:pt x="1479738" y="662198"/>
                  </a:lnTo>
                  <a:lnTo>
                    <a:pt x="1363595" y="729253"/>
                  </a:lnTo>
                  <a:lnTo>
                    <a:pt x="1363595" y="904730"/>
                  </a:lnTo>
                  <a:lnTo>
                    <a:pt x="1314107" y="904730"/>
                  </a:lnTo>
                  <a:lnTo>
                    <a:pt x="1314107" y="757825"/>
                  </a:lnTo>
                  <a:lnTo>
                    <a:pt x="1197965" y="824880"/>
                  </a:lnTo>
                  <a:lnTo>
                    <a:pt x="1197964" y="1000357"/>
                  </a:lnTo>
                  <a:lnTo>
                    <a:pt x="1148476" y="1000357"/>
                  </a:lnTo>
                  <a:lnTo>
                    <a:pt x="1148476" y="853452"/>
                  </a:lnTo>
                  <a:lnTo>
                    <a:pt x="1032334" y="920507"/>
                  </a:lnTo>
                  <a:lnTo>
                    <a:pt x="1032334" y="1095984"/>
                  </a:lnTo>
                  <a:lnTo>
                    <a:pt x="982846" y="1095984"/>
                  </a:lnTo>
                  <a:lnTo>
                    <a:pt x="982846" y="949079"/>
                  </a:lnTo>
                  <a:lnTo>
                    <a:pt x="866703" y="1016134"/>
                  </a:lnTo>
                  <a:lnTo>
                    <a:pt x="866703" y="1191611"/>
                  </a:lnTo>
                  <a:lnTo>
                    <a:pt x="817215" y="1191611"/>
                  </a:lnTo>
                  <a:lnTo>
                    <a:pt x="817215" y="1044706"/>
                  </a:lnTo>
                  <a:lnTo>
                    <a:pt x="701148" y="1111717"/>
                  </a:lnTo>
                  <a:lnTo>
                    <a:pt x="701147" y="1287369"/>
                  </a:lnTo>
                  <a:lnTo>
                    <a:pt x="651659" y="1287369"/>
                  </a:lnTo>
                  <a:lnTo>
                    <a:pt x="651660" y="1140289"/>
                  </a:lnTo>
                  <a:lnTo>
                    <a:pt x="535517" y="1207344"/>
                  </a:lnTo>
                  <a:lnTo>
                    <a:pt x="535517" y="1382996"/>
                  </a:lnTo>
                  <a:lnTo>
                    <a:pt x="486029" y="1382996"/>
                  </a:lnTo>
                  <a:lnTo>
                    <a:pt x="486029" y="1235916"/>
                  </a:lnTo>
                  <a:lnTo>
                    <a:pt x="369886" y="1302971"/>
                  </a:lnTo>
                  <a:lnTo>
                    <a:pt x="369886" y="1478623"/>
                  </a:lnTo>
                  <a:lnTo>
                    <a:pt x="320398" y="1478623"/>
                  </a:lnTo>
                  <a:lnTo>
                    <a:pt x="320398" y="1331543"/>
                  </a:lnTo>
                  <a:lnTo>
                    <a:pt x="204255" y="1398598"/>
                  </a:lnTo>
                  <a:lnTo>
                    <a:pt x="204255" y="1574250"/>
                  </a:lnTo>
                  <a:lnTo>
                    <a:pt x="154767" y="1574250"/>
                  </a:lnTo>
                  <a:lnTo>
                    <a:pt x="154767" y="1427170"/>
                  </a:lnTo>
                  <a:lnTo>
                    <a:pt x="22860" y="1503327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F9B9AFE-017F-45DD-A230-F88CAC384040}"/>
              </a:ext>
            </a:extLst>
          </p:cNvPr>
          <p:cNvGrpSpPr/>
          <p:nvPr/>
        </p:nvGrpSpPr>
        <p:grpSpPr>
          <a:xfrm>
            <a:off x="4384216" y="4622332"/>
            <a:ext cx="450319" cy="584278"/>
            <a:chOff x="5401053" y="455683"/>
            <a:chExt cx="520188" cy="674932"/>
          </a:xfrm>
          <a:solidFill>
            <a:srgbClr val="7F7F7F"/>
          </a:solidFill>
        </p:grpSpPr>
        <p:sp>
          <p:nvSpPr>
            <p:cNvPr id="89" name="Rounded Rectangle 33">
              <a:extLst>
                <a:ext uri="{FF2B5EF4-FFF2-40B4-BE49-F238E27FC236}">
                  <a16:creationId xmlns:a16="http://schemas.microsoft.com/office/drawing/2014/main" id="{4AFE4E82-C73A-42BC-B6CA-BFBC09B4D4C0}"/>
                </a:ext>
              </a:extLst>
            </p:cNvPr>
            <p:cNvSpPr/>
            <p:nvPr/>
          </p:nvSpPr>
          <p:spPr bwMode="auto">
            <a:xfrm>
              <a:off x="5401053" y="455683"/>
              <a:ext cx="520188" cy="67493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9EAC12C-DF8C-4F13-B9C3-929AB0219D27}"/>
                </a:ext>
              </a:extLst>
            </p:cNvPr>
            <p:cNvGrpSpPr/>
            <p:nvPr/>
          </p:nvGrpSpPr>
          <p:grpSpPr>
            <a:xfrm>
              <a:off x="5491334" y="590435"/>
              <a:ext cx="371872" cy="408788"/>
              <a:chOff x="5491334" y="590435"/>
              <a:chExt cx="371872" cy="408788"/>
            </a:xfrm>
            <a:grpFill/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1025117-9E02-414C-A427-274C67B7992D}"/>
                  </a:ext>
                </a:extLst>
              </p:cNvPr>
              <p:cNvCxnSpPr/>
              <p:nvPr/>
            </p:nvCxnSpPr>
            <p:spPr bwMode="auto">
              <a:xfrm flipV="1">
                <a:off x="5491334" y="590435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C184C68-7700-40DD-8EFA-7DEC949C27BC}"/>
                  </a:ext>
                </a:extLst>
              </p:cNvPr>
              <p:cNvCxnSpPr/>
              <p:nvPr/>
            </p:nvCxnSpPr>
            <p:spPr bwMode="auto">
              <a:xfrm flipV="1">
                <a:off x="5491334" y="648579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927349B-A5ED-4BF8-9CAB-FBDDA9BC06E8}"/>
                  </a:ext>
                </a:extLst>
              </p:cNvPr>
              <p:cNvCxnSpPr/>
              <p:nvPr/>
            </p:nvCxnSpPr>
            <p:spPr bwMode="auto">
              <a:xfrm flipV="1">
                <a:off x="5491334" y="706724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DB3F9CB-2EE7-44EA-B011-14EFCF1F50A0}"/>
                  </a:ext>
                </a:extLst>
              </p:cNvPr>
              <p:cNvCxnSpPr/>
              <p:nvPr/>
            </p:nvCxnSpPr>
            <p:spPr bwMode="auto">
              <a:xfrm>
                <a:off x="5491334" y="764870"/>
                <a:ext cx="295202" cy="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51713A1-8CBF-436B-99C9-7C5AE4C2459A}"/>
                  </a:ext>
                </a:extLst>
              </p:cNvPr>
              <p:cNvCxnSpPr/>
              <p:nvPr/>
            </p:nvCxnSpPr>
            <p:spPr bwMode="auto">
              <a:xfrm flipV="1">
                <a:off x="5491334" y="824788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4F76F10-5C11-4882-B37A-82F81638E71A}"/>
                  </a:ext>
                </a:extLst>
              </p:cNvPr>
              <p:cNvCxnSpPr/>
              <p:nvPr/>
            </p:nvCxnSpPr>
            <p:spPr bwMode="auto">
              <a:xfrm>
                <a:off x="5491334" y="884603"/>
                <a:ext cx="334774" cy="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EE41DDC-2BFA-494F-AEB4-F7DFBAA14FC1}"/>
                  </a:ext>
                </a:extLst>
              </p:cNvPr>
              <p:cNvCxnSpPr/>
              <p:nvPr/>
            </p:nvCxnSpPr>
            <p:spPr bwMode="auto">
              <a:xfrm flipV="1">
                <a:off x="5491334" y="941078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8C77845-DA0D-4B54-8ABC-AB6EE9E9A0E0}"/>
                  </a:ext>
                </a:extLst>
              </p:cNvPr>
              <p:cNvCxnSpPr/>
              <p:nvPr/>
            </p:nvCxnSpPr>
            <p:spPr bwMode="auto">
              <a:xfrm>
                <a:off x="5491334" y="999223"/>
                <a:ext cx="295202" cy="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B5E390-DFF8-44A6-9BCD-916F0BB70E69}"/>
              </a:ext>
            </a:extLst>
          </p:cNvPr>
          <p:cNvGrpSpPr/>
          <p:nvPr/>
        </p:nvGrpSpPr>
        <p:grpSpPr>
          <a:xfrm>
            <a:off x="4985814" y="4792346"/>
            <a:ext cx="559302" cy="465269"/>
            <a:chOff x="9256873" y="1546126"/>
            <a:chExt cx="676841" cy="56304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4F10380-4ECF-4E63-90EE-3FF8EED2A93D}"/>
                </a:ext>
              </a:extLst>
            </p:cNvPr>
            <p:cNvSpPr/>
            <p:nvPr/>
          </p:nvSpPr>
          <p:spPr bwMode="auto">
            <a:xfrm>
              <a:off x="9296473" y="1546126"/>
              <a:ext cx="637241" cy="522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DCB812D-1333-4F39-9E65-0A4D15B6DAA3}"/>
                </a:ext>
              </a:extLst>
            </p:cNvPr>
            <p:cNvSpPr/>
            <p:nvPr/>
          </p:nvSpPr>
          <p:spPr bwMode="auto">
            <a:xfrm>
              <a:off x="9256873" y="1551928"/>
              <a:ext cx="634805" cy="557245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25D620-0D04-48C5-BC5A-456F5E87E6D9}"/>
                </a:ext>
              </a:extLst>
            </p:cNvPr>
            <p:cNvSpPr/>
            <p:nvPr/>
          </p:nvSpPr>
          <p:spPr bwMode="auto">
            <a:xfrm>
              <a:off x="9296473" y="1546126"/>
              <a:ext cx="637241" cy="522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8B516A9-8E9D-4A3B-8483-45FA303A37A2}"/>
                </a:ext>
              </a:extLst>
            </p:cNvPr>
            <p:cNvCxnSpPr/>
            <p:nvPr/>
          </p:nvCxnSpPr>
          <p:spPr bwMode="auto">
            <a:xfrm flipV="1">
              <a:off x="9376398" y="1824364"/>
              <a:ext cx="144008" cy="1562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6A5A3B8-6C39-4A0B-BC64-38506E2862B4}"/>
                </a:ext>
              </a:extLst>
            </p:cNvPr>
            <p:cNvCxnSpPr/>
            <p:nvPr/>
          </p:nvCxnSpPr>
          <p:spPr bwMode="auto">
            <a:xfrm flipH="1" flipV="1">
              <a:off x="9520407" y="1808359"/>
              <a:ext cx="142205" cy="470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0454A5-F721-4B06-95DB-0B8B6D9F8D0E}"/>
                </a:ext>
              </a:extLst>
            </p:cNvPr>
            <p:cNvCxnSpPr/>
            <p:nvPr/>
          </p:nvCxnSpPr>
          <p:spPr bwMode="auto">
            <a:xfrm flipH="1">
              <a:off x="9662614" y="1635142"/>
              <a:ext cx="176414" cy="22030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2526401-38DD-49EB-88DB-7B88EDEDED37}"/>
                </a:ext>
              </a:extLst>
            </p:cNvPr>
            <p:cNvSpPr/>
            <p:nvPr/>
          </p:nvSpPr>
          <p:spPr bwMode="auto">
            <a:xfrm>
              <a:off x="9487541" y="1772500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ECA15E0-4C84-4A90-A4E0-690F538724D4}"/>
                </a:ext>
              </a:extLst>
            </p:cNvPr>
            <p:cNvSpPr/>
            <p:nvPr/>
          </p:nvSpPr>
          <p:spPr bwMode="auto">
            <a:xfrm>
              <a:off x="9621137" y="1808359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FAD96B9-5EF8-45CD-A170-C9C44558A438}"/>
                </a:ext>
              </a:extLst>
            </p:cNvPr>
            <p:cNvSpPr/>
            <p:nvPr/>
          </p:nvSpPr>
          <p:spPr bwMode="auto">
            <a:xfrm>
              <a:off x="9797553" y="1588395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C4811C-D9EC-4BF6-B0ED-120AD0C28111}"/>
                </a:ext>
              </a:extLst>
            </p:cNvPr>
            <p:cNvSpPr/>
            <p:nvPr/>
          </p:nvSpPr>
          <p:spPr bwMode="auto">
            <a:xfrm>
              <a:off x="9345077" y="1939141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224667-D855-4AAE-B336-B9D3E8D6B1A4}"/>
              </a:ext>
            </a:extLst>
          </p:cNvPr>
          <p:cNvGrpSpPr/>
          <p:nvPr/>
        </p:nvGrpSpPr>
        <p:grpSpPr>
          <a:xfrm rot="5400000" flipV="1">
            <a:off x="7787605" y="3982647"/>
            <a:ext cx="637975" cy="452539"/>
            <a:chOff x="9532392" y="2106155"/>
            <a:chExt cx="828280" cy="839877"/>
          </a:xfrm>
          <a:solidFill>
            <a:schemeClr val="tx2">
              <a:lumMod val="65000"/>
              <a:lumOff val="35000"/>
            </a:schemeClr>
          </a:solidFill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EB688E0-CAF3-4D06-8B13-78E3826B7DA8}"/>
                </a:ext>
              </a:extLst>
            </p:cNvPr>
            <p:cNvCxnSpPr/>
            <p:nvPr/>
          </p:nvCxnSpPr>
          <p:spPr bwMode="auto">
            <a:xfrm flipH="1">
              <a:off x="9532392" y="2911965"/>
              <a:ext cx="822095" cy="0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1576030-777F-4B18-A418-996024F9EB09}"/>
                </a:ext>
              </a:extLst>
            </p:cNvPr>
            <p:cNvCxnSpPr/>
            <p:nvPr/>
          </p:nvCxnSpPr>
          <p:spPr bwMode="auto">
            <a:xfrm flipV="1">
              <a:off x="9532392" y="2111627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3D3DCB1-E6C4-4929-A003-3920E7D29980}"/>
                </a:ext>
              </a:extLst>
            </p:cNvPr>
            <p:cNvCxnSpPr/>
            <p:nvPr/>
          </p:nvCxnSpPr>
          <p:spPr bwMode="auto">
            <a:xfrm flipV="1">
              <a:off x="9843589" y="2106155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E8CFD7C-A1FB-4AC7-BD15-38920955CCB8}"/>
                </a:ext>
              </a:extLst>
            </p:cNvPr>
            <p:cNvCxnSpPr/>
            <p:nvPr/>
          </p:nvCxnSpPr>
          <p:spPr bwMode="auto">
            <a:xfrm flipV="1">
              <a:off x="10141248" y="2117191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24484BA-4A64-4103-8E3C-944D2C4B9198}"/>
                </a:ext>
              </a:extLst>
            </p:cNvPr>
            <p:cNvCxnSpPr/>
            <p:nvPr/>
          </p:nvCxnSpPr>
          <p:spPr bwMode="auto">
            <a:xfrm flipH="1">
              <a:off x="10128580" y="2349753"/>
              <a:ext cx="202899" cy="569530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8041D0-C65A-4DEE-9A8D-45B24AA1868B}"/>
                </a:ext>
              </a:extLst>
            </p:cNvPr>
            <p:cNvCxnSpPr>
              <a:stCxn id="116" idx="0"/>
            </p:cNvCxnSpPr>
            <p:nvPr/>
          </p:nvCxnSpPr>
          <p:spPr bwMode="auto">
            <a:xfrm>
              <a:off x="9680093" y="2217405"/>
              <a:ext cx="21171" cy="206494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0E56F44-DDC3-42BA-BD76-F9EEF371638F}"/>
                </a:ext>
              </a:extLst>
            </p:cNvPr>
            <p:cNvSpPr/>
            <p:nvPr/>
          </p:nvSpPr>
          <p:spPr bwMode="auto">
            <a:xfrm>
              <a:off x="9637749" y="2217405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300A6AE-7B82-40F0-854E-1DE4D86B1C0E}"/>
                </a:ext>
              </a:extLst>
            </p:cNvPr>
            <p:cNvSpPr/>
            <p:nvPr/>
          </p:nvSpPr>
          <p:spPr bwMode="auto">
            <a:xfrm>
              <a:off x="10164013" y="2680170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CADD59A-AC9B-4D3E-B510-7B978A062CE9}"/>
                </a:ext>
              </a:extLst>
            </p:cNvPr>
            <p:cNvSpPr/>
            <p:nvPr/>
          </p:nvSpPr>
          <p:spPr bwMode="auto">
            <a:xfrm>
              <a:off x="10216175" y="2528422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83E3AE9-181A-4B58-B885-6934842EB328}"/>
                </a:ext>
              </a:extLst>
            </p:cNvPr>
            <p:cNvSpPr/>
            <p:nvPr/>
          </p:nvSpPr>
          <p:spPr bwMode="auto">
            <a:xfrm>
              <a:off x="10275984" y="2324691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C5398F-0EB9-4CBD-8302-9C20C63E4628}"/>
                </a:ext>
              </a:extLst>
            </p:cNvPr>
            <p:cNvCxnSpPr/>
            <p:nvPr/>
          </p:nvCxnSpPr>
          <p:spPr bwMode="auto">
            <a:xfrm flipH="1" flipV="1">
              <a:off x="9696327" y="2407027"/>
              <a:ext cx="116055" cy="62096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2B3F629-3D43-40E5-AB31-DFCFD1BA9693}"/>
                </a:ext>
              </a:extLst>
            </p:cNvPr>
            <p:cNvCxnSpPr/>
            <p:nvPr/>
          </p:nvCxnSpPr>
          <p:spPr bwMode="auto">
            <a:xfrm>
              <a:off x="9834773" y="2459281"/>
              <a:ext cx="295811" cy="469876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877660-69C5-4C10-A016-9922622EBBE9}"/>
                </a:ext>
              </a:extLst>
            </p:cNvPr>
            <p:cNvSpPr/>
            <p:nvPr/>
          </p:nvSpPr>
          <p:spPr bwMode="auto">
            <a:xfrm>
              <a:off x="9783768" y="2430369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92091DA-4E64-484E-8791-46CE1B75A8A1}"/>
                </a:ext>
              </a:extLst>
            </p:cNvPr>
            <p:cNvSpPr/>
            <p:nvPr/>
          </p:nvSpPr>
          <p:spPr bwMode="auto">
            <a:xfrm>
              <a:off x="9874807" y="2535048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ED9A957-208C-42F2-AF29-3EC80E3CCFF2}"/>
                </a:ext>
              </a:extLst>
            </p:cNvPr>
            <p:cNvSpPr/>
            <p:nvPr/>
          </p:nvSpPr>
          <p:spPr bwMode="auto">
            <a:xfrm>
              <a:off x="9963387" y="2677490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1ADD66A-2A98-464B-B20B-BE67E7FC5D8D}"/>
                </a:ext>
              </a:extLst>
            </p:cNvPr>
            <p:cNvSpPr/>
            <p:nvPr/>
          </p:nvSpPr>
          <p:spPr bwMode="auto">
            <a:xfrm>
              <a:off x="10075512" y="2861344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C123158-A109-4E09-A540-7E6F768872B6}"/>
                </a:ext>
              </a:extLst>
            </p:cNvPr>
            <p:cNvSpPr/>
            <p:nvPr/>
          </p:nvSpPr>
          <p:spPr bwMode="auto">
            <a:xfrm>
              <a:off x="9658920" y="2347774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85ED2C0-455A-4939-8311-B17EAA150C2F}"/>
              </a:ext>
            </a:extLst>
          </p:cNvPr>
          <p:cNvGrpSpPr/>
          <p:nvPr/>
        </p:nvGrpSpPr>
        <p:grpSpPr>
          <a:xfrm>
            <a:off x="4402259" y="2232728"/>
            <a:ext cx="699841" cy="549000"/>
            <a:chOff x="7036946" y="2840704"/>
            <a:chExt cx="2230238" cy="1749542"/>
          </a:xfrm>
          <a:solidFill>
            <a:srgbClr val="7F7F7F"/>
          </a:solidFill>
        </p:grpSpPr>
        <p:sp>
          <p:nvSpPr>
            <p:cNvPr id="128" name="Freeform 66">
              <a:extLst>
                <a:ext uri="{FF2B5EF4-FFF2-40B4-BE49-F238E27FC236}">
                  <a16:creationId xmlns:a16="http://schemas.microsoft.com/office/drawing/2014/main" id="{6BC40E24-CB4C-4B35-A941-E0B147A7B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06" y="2840704"/>
              <a:ext cx="770559" cy="758008"/>
            </a:xfrm>
            <a:custGeom>
              <a:avLst/>
              <a:gdLst>
                <a:gd name="connsiteX0" fmla="*/ 401017 w 802576"/>
                <a:gd name="connsiteY0" fmla="*/ 266381 h 789504"/>
                <a:gd name="connsiteX1" fmla="*/ 263123 w 802576"/>
                <a:gd name="connsiteY1" fmla="*/ 404275 h 789504"/>
                <a:gd name="connsiteX2" fmla="*/ 401017 w 802576"/>
                <a:gd name="connsiteY2" fmla="*/ 542169 h 789504"/>
                <a:gd name="connsiteX3" fmla="*/ 538911 w 802576"/>
                <a:gd name="connsiteY3" fmla="*/ 404275 h 789504"/>
                <a:gd name="connsiteX4" fmla="*/ 401017 w 802576"/>
                <a:gd name="connsiteY4" fmla="*/ 266381 h 789504"/>
                <a:gd name="connsiteX5" fmla="*/ 403686 w 802576"/>
                <a:gd name="connsiteY5" fmla="*/ 0 h 789504"/>
                <a:gd name="connsiteX6" fmla="*/ 439869 w 802576"/>
                <a:gd name="connsiteY6" fmla="*/ 1744 h 789504"/>
                <a:gd name="connsiteX7" fmla="*/ 475617 w 802576"/>
                <a:gd name="connsiteY7" fmla="*/ 6539 h 789504"/>
                <a:gd name="connsiteX8" fmla="*/ 483900 w 802576"/>
                <a:gd name="connsiteY8" fmla="*/ 54058 h 789504"/>
                <a:gd name="connsiteX9" fmla="*/ 488695 w 802576"/>
                <a:gd name="connsiteY9" fmla="*/ 100704 h 789504"/>
                <a:gd name="connsiteX10" fmla="*/ 506569 w 802576"/>
                <a:gd name="connsiteY10" fmla="*/ 105936 h 789504"/>
                <a:gd name="connsiteX11" fmla="*/ 523135 w 802576"/>
                <a:gd name="connsiteY11" fmla="*/ 112475 h 789504"/>
                <a:gd name="connsiteX12" fmla="*/ 538829 w 802576"/>
                <a:gd name="connsiteY12" fmla="*/ 120322 h 789504"/>
                <a:gd name="connsiteX13" fmla="*/ 551035 w 802576"/>
                <a:gd name="connsiteY13" fmla="*/ 126861 h 789504"/>
                <a:gd name="connsiteX14" fmla="*/ 563242 w 802576"/>
                <a:gd name="connsiteY14" fmla="*/ 132529 h 789504"/>
                <a:gd name="connsiteX15" fmla="*/ 574577 w 802576"/>
                <a:gd name="connsiteY15" fmla="*/ 139504 h 789504"/>
                <a:gd name="connsiteX16" fmla="*/ 585039 w 802576"/>
                <a:gd name="connsiteY16" fmla="*/ 147787 h 789504"/>
                <a:gd name="connsiteX17" fmla="*/ 611196 w 802576"/>
                <a:gd name="connsiteY17" fmla="*/ 130785 h 789504"/>
                <a:gd name="connsiteX18" fmla="*/ 639097 w 802576"/>
                <a:gd name="connsiteY18" fmla="*/ 115527 h 789504"/>
                <a:gd name="connsiteX19" fmla="*/ 667869 w 802576"/>
                <a:gd name="connsiteY19" fmla="*/ 100704 h 789504"/>
                <a:gd name="connsiteX20" fmla="*/ 688794 w 802576"/>
                <a:gd name="connsiteY20" fmla="*/ 121194 h 789504"/>
                <a:gd name="connsiteX21" fmla="*/ 707540 w 802576"/>
                <a:gd name="connsiteY21" fmla="*/ 142120 h 789504"/>
                <a:gd name="connsiteX22" fmla="*/ 725850 w 802576"/>
                <a:gd name="connsiteY22" fmla="*/ 164353 h 789504"/>
                <a:gd name="connsiteX23" fmla="*/ 741980 w 802576"/>
                <a:gd name="connsiteY23" fmla="*/ 188330 h 789504"/>
                <a:gd name="connsiteX24" fmla="*/ 755930 w 802576"/>
                <a:gd name="connsiteY24" fmla="*/ 213179 h 789504"/>
                <a:gd name="connsiteX25" fmla="*/ 736312 w 802576"/>
                <a:gd name="connsiteY25" fmla="*/ 238028 h 789504"/>
                <a:gd name="connsiteX26" fmla="*/ 715387 w 802576"/>
                <a:gd name="connsiteY26" fmla="*/ 260698 h 789504"/>
                <a:gd name="connsiteX27" fmla="*/ 691846 w 802576"/>
                <a:gd name="connsiteY27" fmla="*/ 282059 h 789504"/>
                <a:gd name="connsiteX28" fmla="*/ 708412 w 802576"/>
                <a:gd name="connsiteY28" fmla="*/ 333501 h 789504"/>
                <a:gd name="connsiteX29" fmla="*/ 715387 w 802576"/>
                <a:gd name="connsiteY29" fmla="*/ 386687 h 789504"/>
                <a:gd name="connsiteX30" fmla="*/ 745031 w 802576"/>
                <a:gd name="connsiteY30" fmla="*/ 397150 h 789504"/>
                <a:gd name="connsiteX31" fmla="*/ 774240 w 802576"/>
                <a:gd name="connsiteY31" fmla="*/ 408485 h 789504"/>
                <a:gd name="connsiteX32" fmla="*/ 802576 w 802576"/>
                <a:gd name="connsiteY32" fmla="*/ 422435 h 789504"/>
                <a:gd name="connsiteX33" fmla="*/ 799525 w 802576"/>
                <a:gd name="connsiteY33" fmla="*/ 458619 h 789504"/>
                <a:gd name="connsiteX34" fmla="*/ 792549 w 802576"/>
                <a:gd name="connsiteY34" fmla="*/ 493495 h 789504"/>
                <a:gd name="connsiteX35" fmla="*/ 782959 w 802576"/>
                <a:gd name="connsiteY35" fmla="*/ 527499 h 789504"/>
                <a:gd name="connsiteX36" fmla="*/ 770316 w 802576"/>
                <a:gd name="connsiteY36" fmla="*/ 561067 h 789504"/>
                <a:gd name="connsiteX37" fmla="*/ 738056 w 802576"/>
                <a:gd name="connsiteY37" fmla="*/ 560631 h 789504"/>
                <a:gd name="connsiteX38" fmla="*/ 706232 w 802576"/>
                <a:gd name="connsiteY38" fmla="*/ 558015 h 789504"/>
                <a:gd name="connsiteX39" fmla="*/ 675716 w 802576"/>
                <a:gd name="connsiteY39" fmla="*/ 553656 h 789504"/>
                <a:gd name="connsiteX40" fmla="*/ 669613 w 802576"/>
                <a:gd name="connsiteY40" fmla="*/ 565862 h 789504"/>
                <a:gd name="connsiteX41" fmla="*/ 661766 w 802576"/>
                <a:gd name="connsiteY41" fmla="*/ 577197 h 789504"/>
                <a:gd name="connsiteX42" fmla="*/ 645636 w 802576"/>
                <a:gd name="connsiteY42" fmla="*/ 598558 h 789504"/>
                <a:gd name="connsiteX43" fmla="*/ 633865 w 802576"/>
                <a:gd name="connsiteY43" fmla="*/ 612509 h 789504"/>
                <a:gd name="connsiteX44" fmla="*/ 622095 w 802576"/>
                <a:gd name="connsiteY44" fmla="*/ 625151 h 789504"/>
                <a:gd name="connsiteX45" fmla="*/ 608144 w 802576"/>
                <a:gd name="connsiteY45" fmla="*/ 637358 h 789504"/>
                <a:gd name="connsiteX46" fmla="*/ 619043 w 802576"/>
                <a:gd name="connsiteY46" fmla="*/ 666566 h 789504"/>
                <a:gd name="connsiteX47" fmla="*/ 628198 w 802576"/>
                <a:gd name="connsiteY47" fmla="*/ 697083 h 789504"/>
                <a:gd name="connsiteX48" fmla="*/ 636045 w 802576"/>
                <a:gd name="connsiteY48" fmla="*/ 728471 h 789504"/>
                <a:gd name="connsiteX49" fmla="*/ 612068 w 802576"/>
                <a:gd name="connsiteY49" fmla="*/ 743729 h 789504"/>
                <a:gd name="connsiteX50" fmla="*/ 586347 w 802576"/>
                <a:gd name="connsiteY50" fmla="*/ 757680 h 789504"/>
                <a:gd name="connsiteX51" fmla="*/ 561062 w 802576"/>
                <a:gd name="connsiteY51" fmla="*/ 770322 h 789504"/>
                <a:gd name="connsiteX52" fmla="*/ 534470 w 802576"/>
                <a:gd name="connsiteY52" fmla="*/ 781221 h 789504"/>
                <a:gd name="connsiteX53" fmla="*/ 506569 w 802576"/>
                <a:gd name="connsiteY53" fmla="*/ 789504 h 789504"/>
                <a:gd name="connsiteX54" fmla="*/ 487387 w 802576"/>
                <a:gd name="connsiteY54" fmla="*/ 764655 h 789504"/>
                <a:gd name="connsiteX55" fmla="*/ 469950 w 802576"/>
                <a:gd name="connsiteY55" fmla="*/ 738062 h 789504"/>
                <a:gd name="connsiteX56" fmla="*/ 453820 w 802576"/>
                <a:gd name="connsiteY56" fmla="*/ 711033 h 789504"/>
                <a:gd name="connsiteX57" fmla="*/ 426791 w 802576"/>
                <a:gd name="connsiteY57" fmla="*/ 714085 h 789504"/>
                <a:gd name="connsiteX58" fmla="*/ 400198 w 802576"/>
                <a:gd name="connsiteY58" fmla="*/ 715829 h 789504"/>
                <a:gd name="connsiteX59" fmla="*/ 346141 w 802576"/>
                <a:gd name="connsiteY59" fmla="*/ 711469 h 789504"/>
                <a:gd name="connsiteX60" fmla="*/ 330447 w 802576"/>
                <a:gd name="connsiteY60" fmla="*/ 737626 h 789504"/>
                <a:gd name="connsiteX61" fmla="*/ 312137 w 802576"/>
                <a:gd name="connsiteY61" fmla="*/ 762911 h 789504"/>
                <a:gd name="connsiteX62" fmla="*/ 292084 w 802576"/>
                <a:gd name="connsiteY62" fmla="*/ 788196 h 789504"/>
                <a:gd name="connsiteX63" fmla="*/ 265055 w 802576"/>
                <a:gd name="connsiteY63" fmla="*/ 779913 h 789504"/>
                <a:gd name="connsiteX64" fmla="*/ 238462 w 802576"/>
                <a:gd name="connsiteY64" fmla="*/ 769015 h 789504"/>
                <a:gd name="connsiteX65" fmla="*/ 212306 w 802576"/>
                <a:gd name="connsiteY65" fmla="*/ 755936 h 789504"/>
                <a:gd name="connsiteX66" fmla="*/ 187457 w 802576"/>
                <a:gd name="connsiteY66" fmla="*/ 741114 h 789504"/>
                <a:gd name="connsiteX67" fmla="*/ 164352 w 802576"/>
                <a:gd name="connsiteY67" fmla="*/ 725420 h 789504"/>
                <a:gd name="connsiteX68" fmla="*/ 171763 w 802576"/>
                <a:gd name="connsiteY68" fmla="*/ 694467 h 789504"/>
                <a:gd name="connsiteX69" fmla="*/ 181354 w 802576"/>
                <a:gd name="connsiteY69" fmla="*/ 664387 h 789504"/>
                <a:gd name="connsiteX70" fmla="*/ 192252 w 802576"/>
                <a:gd name="connsiteY70" fmla="*/ 635614 h 789504"/>
                <a:gd name="connsiteX71" fmla="*/ 178738 w 802576"/>
                <a:gd name="connsiteY71" fmla="*/ 623408 h 789504"/>
                <a:gd name="connsiteX72" fmla="*/ 167403 w 802576"/>
                <a:gd name="connsiteY72" fmla="*/ 609457 h 789504"/>
                <a:gd name="connsiteX73" fmla="*/ 155197 w 802576"/>
                <a:gd name="connsiteY73" fmla="*/ 595943 h 789504"/>
                <a:gd name="connsiteX74" fmla="*/ 146478 w 802576"/>
                <a:gd name="connsiteY74" fmla="*/ 585480 h 789504"/>
                <a:gd name="connsiteX75" fmla="*/ 139503 w 802576"/>
                <a:gd name="connsiteY75" fmla="*/ 573709 h 789504"/>
                <a:gd name="connsiteX76" fmla="*/ 132964 w 802576"/>
                <a:gd name="connsiteY76" fmla="*/ 562375 h 789504"/>
                <a:gd name="connsiteX77" fmla="*/ 125988 w 802576"/>
                <a:gd name="connsiteY77" fmla="*/ 550604 h 789504"/>
                <a:gd name="connsiteX78" fmla="*/ 102883 w 802576"/>
                <a:gd name="connsiteY78" fmla="*/ 553656 h 789504"/>
                <a:gd name="connsiteX79" fmla="*/ 78470 w 802576"/>
                <a:gd name="connsiteY79" fmla="*/ 556271 h 789504"/>
                <a:gd name="connsiteX80" fmla="*/ 54493 w 802576"/>
                <a:gd name="connsiteY80" fmla="*/ 557579 h 789504"/>
                <a:gd name="connsiteX81" fmla="*/ 30952 w 802576"/>
                <a:gd name="connsiteY81" fmla="*/ 557579 h 789504"/>
                <a:gd name="connsiteX82" fmla="*/ 19182 w 802576"/>
                <a:gd name="connsiteY82" fmla="*/ 524011 h 789504"/>
                <a:gd name="connsiteX83" fmla="*/ 9591 w 802576"/>
                <a:gd name="connsiteY83" fmla="*/ 489135 h 789504"/>
                <a:gd name="connsiteX84" fmla="*/ 3052 w 802576"/>
                <a:gd name="connsiteY84" fmla="*/ 454259 h 789504"/>
                <a:gd name="connsiteX85" fmla="*/ 0 w 802576"/>
                <a:gd name="connsiteY85" fmla="*/ 418075 h 789504"/>
                <a:gd name="connsiteX86" fmla="*/ 21361 w 802576"/>
                <a:gd name="connsiteY86" fmla="*/ 407613 h 789504"/>
                <a:gd name="connsiteX87" fmla="*/ 43595 w 802576"/>
                <a:gd name="connsiteY87" fmla="*/ 398894 h 789504"/>
                <a:gd name="connsiteX88" fmla="*/ 66700 w 802576"/>
                <a:gd name="connsiteY88" fmla="*/ 390611 h 789504"/>
                <a:gd name="connsiteX89" fmla="*/ 88933 w 802576"/>
                <a:gd name="connsiteY89" fmla="*/ 383635 h 789504"/>
                <a:gd name="connsiteX90" fmla="*/ 92421 w 802576"/>
                <a:gd name="connsiteY90" fmla="*/ 343528 h 789504"/>
                <a:gd name="connsiteX91" fmla="*/ 96344 w 802576"/>
                <a:gd name="connsiteY91" fmla="*/ 330450 h 789504"/>
                <a:gd name="connsiteX92" fmla="*/ 101575 w 802576"/>
                <a:gd name="connsiteY92" fmla="*/ 313448 h 789504"/>
                <a:gd name="connsiteX93" fmla="*/ 106371 w 802576"/>
                <a:gd name="connsiteY93" fmla="*/ 295574 h 789504"/>
                <a:gd name="connsiteX94" fmla="*/ 112910 w 802576"/>
                <a:gd name="connsiteY94" fmla="*/ 279008 h 789504"/>
                <a:gd name="connsiteX95" fmla="*/ 90677 w 802576"/>
                <a:gd name="connsiteY95" fmla="*/ 257646 h 789504"/>
                <a:gd name="connsiteX96" fmla="*/ 69751 w 802576"/>
                <a:gd name="connsiteY96" fmla="*/ 234105 h 789504"/>
                <a:gd name="connsiteX97" fmla="*/ 49262 w 802576"/>
                <a:gd name="connsiteY97" fmla="*/ 209256 h 789504"/>
                <a:gd name="connsiteX98" fmla="*/ 64084 w 802576"/>
                <a:gd name="connsiteY98" fmla="*/ 184407 h 789504"/>
                <a:gd name="connsiteX99" fmla="*/ 79778 w 802576"/>
                <a:gd name="connsiteY99" fmla="*/ 161301 h 789504"/>
                <a:gd name="connsiteX100" fmla="*/ 98088 w 802576"/>
                <a:gd name="connsiteY100" fmla="*/ 138196 h 789504"/>
                <a:gd name="connsiteX101" fmla="*/ 117705 w 802576"/>
                <a:gd name="connsiteY101" fmla="*/ 117270 h 789504"/>
                <a:gd name="connsiteX102" fmla="*/ 138631 w 802576"/>
                <a:gd name="connsiteY102" fmla="*/ 98525 h 789504"/>
                <a:gd name="connsiteX103" fmla="*/ 167403 w 802576"/>
                <a:gd name="connsiteY103" fmla="*/ 112911 h 789504"/>
                <a:gd name="connsiteX104" fmla="*/ 194432 w 802576"/>
                <a:gd name="connsiteY104" fmla="*/ 128169 h 789504"/>
                <a:gd name="connsiteX105" fmla="*/ 220153 w 802576"/>
                <a:gd name="connsiteY105" fmla="*/ 145171 h 789504"/>
                <a:gd name="connsiteX106" fmla="*/ 266799 w 802576"/>
                <a:gd name="connsiteY106" fmla="*/ 118142 h 789504"/>
                <a:gd name="connsiteX107" fmla="*/ 283365 w 802576"/>
                <a:gd name="connsiteY107" fmla="*/ 111167 h 789504"/>
                <a:gd name="connsiteX108" fmla="*/ 317805 w 802576"/>
                <a:gd name="connsiteY108" fmla="*/ 99397 h 789504"/>
                <a:gd name="connsiteX109" fmla="*/ 320856 w 802576"/>
                <a:gd name="connsiteY109" fmla="*/ 68008 h 789504"/>
                <a:gd name="connsiteX110" fmla="*/ 325216 w 802576"/>
                <a:gd name="connsiteY110" fmla="*/ 36620 h 789504"/>
                <a:gd name="connsiteX111" fmla="*/ 332191 w 802576"/>
                <a:gd name="connsiteY111" fmla="*/ 6539 h 789504"/>
                <a:gd name="connsiteX112" fmla="*/ 367938 w 802576"/>
                <a:gd name="connsiteY112" fmla="*/ 1308 h 78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802576" h="789504">
                  <a:moveTo>
                    <a:pt x="401017" y="266381"/>
                  </a:moveTo>
                  <a:cubicBezTo>
                    <a:pt x="324860" y="266381"/>
                    <a:pt x="263123" y="328118"/>
                    <a:pt x="263123" y="404275"/>
                  </a:cubicBezTo>
                  <a:cubicBezTo>
                    <a:pt x="263123" y="480432"/>
                    <a:pt x="324860" y="542169"/>
                    <a:pt x="401017" y="542169"/>
                  </a:cubicBezTo>
                  <a:cubicBezTo>
                    <a:pt x="477174" y="542169"/>
                    <a:pt x="538911" y="480432"/>
                    <a:pt x="538911" y="404275"/>
                  </a:cubicBezTo>
                  <a:cubicBezTo>
                    <a:pt x="538911" y="328118"/>
                    <a:pt x="477174" y="266381"/>
                    <a:pt x="401017" y="266381"/>
                  </a:cubicBezTo>
                  <a:close/>
                  <a:moveTo>
                    <a:pt x="403686" y="0"/>
                  </a:moveTo>
                  <a:lnTo>
                    <a:pt x="439869" y="1744"/>
                  </a:lnTo>
                  <a:lnTo>
                    <a:pt x="475617" y="6539"/>
                  </a:lnTo>
                  <a:lnTo>
                    <a:pt x="483900" y="54058"/>
                  </a:lnTo>
                  <a:lnTo>
                    <a:pt x="488695" y="100704"/>
                  </a:lnTo>
                  <a:lnTo>
                    <a:pt x="506569" y="105936"/>
                  </a:lnTo>
                  <a:lnTo>
                    <a:pt x="523135" y="112475"/>
                  </a:lnTo>
                  <a:lnTo>
                    <a:pt x="538829" y="120322"/>
                  </a:lnTo>
                  <a:lnTo>
                    <a:pt x="551035" y="126861"/>
                  </a:lnTo>
                  <a:lnTo>
                    <a:pt x="563242" y="132529"/>
                  </a:lnTo>
                  <a:lnTo>
                    <a:pt x="574577" y="139504"/>
                  </a:lnTo>
                  <a:lnTo>
                    <a:pt x="585039" y="147787"/>
                  </a:lnTo>
                  <a:lnTo>
                    <a:pt x="611196" y="130785"/>
                  </a:lnTo>
                  <a:lnTo>
                    <a:pt x="639097" y="115527"/>
                  </a:lnTo>
                  <a:lnTo>
                    <a:pt x="667869" y="100704"/>
                  </a:lnTo>
                  <a:lnTo>
                    <a:pt x="688794" y="121194"/>
                  </a:lnTo>
                  <a:lnTo>
                    <a:pt x="707540" y="142120"/>
                  </a:lnTo>
                  <a:lnTo>
                    <a:pt x="725850" y="164353"/>
                  </a:lnTo>
                  <a:lnTo>
                    <a:pt x="741980" y="188330"/>
                  </a:lnTo>
                  <a:lnTo>
                    <a:pt x="755930" y="213179"/>
                  </a:lnTo>
                  <a:lnTo>
                    <a:pt x="736312" y="238028"/>
                  </a:lnTo>
                  <a:lnTo>
                    <a:pt x="715387" y="260698"/>
                  </a:lnTo>
                  <a:lnTo>
                    <a:pt x="691846" y="282059"/>
                  </a:lnTo>
                  <a:lnTo>
                    <a:pt x="708412" y="333501"/>
                  </a:lnTo>
                  <a:lnTo>
                    <a:pt x="715387" y="386687"/>
                  </a:lnTo>
                  <a:lnTo>
                    <a:pt x="745031" y="397150"/>
                  </a:lnTo>
                  <a:lnTo>
                    <a:pt x="774240" y="408485"/>
                  </a:lnTo>
                  <a:lnTo>
                    <a:pt x="802576" y="422435"/>
                  </a:lnTo>
                  <a:lnTo>
                    <a:pt x="799525" y="458619"/>
                  </a:lnTo>
                  <a:lnTo>
                    <a:pt x="792549" y="493495"/>
                  </a:lnTo>
                  <a:lnTo>
                    <a:pt x="782959" y="527499"/>
                  </a:lnTo>
                  <a:lnTo>
                    <a:pt x="770316" y="561067"/>
                  </a:lnTo>
                  <a:lnTo>
                    <a:pt x="738056" y="560631"/>
                  </a:lnTo>
                  <a:lnTo>
                    <a:pt x="706232" y="558015"/>
                  </a:lnTo>
                  <a:lnTo>
                    <a:pt x="675716" y="553656"/>
                  </a:lnTo>
                  <a:lnTo>
                    <a:pt x="669613" y="565862"/>
                  </a:lnTo>
                  <a:lnTo>
                    <a:pt x="661766" y="577197"/>
                  </a:lnTo>
                  <a:lnTo>
                    <a:pt x="645636" y="598558"/>
                  </a:lnTo>
                  <a:lnTo>
                    <a:pt x="633865" y="612509"/>
                  </a:lnTo>
                  <a:lnTo>
                    <a:pt x="622095" y="625151"/>
                  </a:lnTo>
                  <a:lnTo>
                    <a:pt x="608144" y="637358"/>
                  </a:lnTo>
                  <a:lnTo>
                    <a:pt x="619043" y="666566"/>
                  </a:lnTo>
                  <a:lnTo>
                    <a:pt x="628198" y="697083"/>
                  </a:lnTo>
                  <a:lnTo>
                    <a:pt x="636045" y="728471"/>
                  </a:lnTo>
                  <a:lnTo>
                    <a:pt x="612068" y="743729"/>
                  </a:lnTo>
                  <a:lnTo>
                    <a:pt x="586347" y="757680"/>
                  </a:lnTo>
                  <a:lnTo>
                    <a:pt x="561062" y="770322"/>
                  </a:lnTo>
                  <a:lnTo>
                    <a:pt x="534470" y="781221"/>
                  </a:lnTo>
                  <a:lnTo>
                    <a:pt x="506569" y="789504"/>
                  </a:lnTo>
                  <a:lnTo>
                    <a:pt x="487387" y="764655"/>
                  </a:lnTo>
                  <a:lnTo>
                    <a:pt x="469950" y="738062"/>
                  </a:lnTo>
                  <a:lnTo>
                    <a:pt x="453820" y="711033"/>
                  </a:lnTo>
                  <a:lnTo>
                    <a:pt x="426791" y="714085"/>
                  </a:lnTo>
                  <a:lnTo>
                    <a:pt x="400198" y="715829"/>
                  </a:lnTo>
                  <a:lnTo>
                    <a:pt x="346141" y="711469"/>
                  </a:lnTo>
                  <a:lnTo>
                    <a:pt x="330447" y="737626"/>
                  </a:lnTo>
                  <a:lnTo>
                    <a:pt x="312137" y="762911"/>
                  </a:lnTo>
                  <a:lnTo>
                    <a:pt x="292084" y="788196"/>
                  </a:lnTo>
                  <a:lnTo>
                    <a:pt x="265055" y="779913"/>
                  </a:lnTo>
                  <a:lnTo>
                    <a:pt x="238462" y="769015"/>
                  </a:lnTo>
                  <a:lnTo>
                    <a:pt x="212306" y="755936"/>
                  </a:lnTo>
                  <a:lnTo>
                    <a:pt x="187457" y="741114"/>
                  </a:lnTo>
                  <a:lnTo>
                    <a:pt x="164352" y="725420"/>
                  </a:lnTo>
                  <a:lnTo>
                    <a:pt x="171763" y="694467"/>
                  </a:lnTo>
                  <a:lnTo>
                    <a:pt x="181354" y="664387"/>
                  </a:lnTo>
                  <a:lnTo>
                    <a:pt x="192252" y="635614"/>
                  </a:lnTo>
                  <a:lnTo>
                    <a:pt x="178738" y="623408"/>
                  </a:lnTo>
                  <a:lnTo>
                    <a:pt x="167403" y="609457"/>
                  </a:lnTo>
                  <a:lnTo>
                    <a:pt x="155197" y="595943"/>
                  </a:lnTo>
                  <a:lnTo>
                    <a:pt x="146478" y="585480"/>
                  </a:lnTo>
                  <a:lnTo>
                    <a:pt x="139503" y="573709"/>
                  </a:lnTo>
                  <a:lnTo>
                    <a:pt x="132964" y="562375"/>
                  </a:lnTo>
                  <a:lnTo>
                    <a:pt x="125988" y="550604"/>
                  </a:lnTo>
                  <a:lnTo>
                    <a:pt x="102883" y="553656"/>
                  </a:lnTo>
                  <a:lnTo>
                    <a:pt x="78470" y="556271"/>
                  </a:lnTo>
                  <a:lnTo>
                    <a:pt x="54493" y="557579"/>
                  </a:lnTo>
                  <a:lnTo>
                    <a:pt x="30952" y="557579"/>
                  </a:lnTo>
                  <a:lnTo>
                    <a:pt x="19182" y="524011"/>
                  </a:lnTo>
                  <a:lnTo>
                    <a:pt x="9591" y="489135"/>
                  </a:lnTo>
                  <a:lnTo>
                    <a:pt x="3052" y="454259"/>
                  </a:lnTo>
                  <a:lnTo>
                    <a:pt x="0" y="418075"/>
                  </a:lnTo>
                  <a:lnTo>
                    <a:pt x="21361" y="407613"/>
                  </a:lnTo>
                  <a:lnTo>
                    <a:pt x="43595" y="398894"/>
                  </a:lnTo>
                  <a:lnTo>
                    <a:pt x="66700" y="390611"/>
                  </a:lnTo>
                  <a:lnTo>
                    <a:pt x="88933" y="383635"/>
                  </a:lnTo>
                  <a:lnTo>
                    <a:pt x="92421" y="343528"/>
                  </a:lnTo>
                  <a:lnTo>
                    <a:pt x="96344" y="330450"/>
                  </a:lnTo>
                  <a:lnTo>
                    <a:pt x="101575" y="313448"/>
                  </a:lnTo>
                  <a:lnTo>
                    <a:pt x="106371" y="295574"/>
                  </a:lnTo>
                  <a:lnTo>
                    <a:pt x="112910" y="279008"/>
                  </a:lnTo>
                  <a:lnTo>
                    <a:pt x="90677" y="257646"/>
                  </a:lnTo>
                  <a:lnTo>
                    <a:pt x="69751" y="234105"/>
                  </a:lnTo>
                  <a:lnTo>
                    <a:pt x="49262" y="209256"/>
                  </a:lnTo>
                  <a:lnTo>
                    <a:pt x="64084" y="184407"/>
                  </a:lnTo>
                  <a:lnTo>
                    <a:pt x="79778" y="161301"/>
                  </a:lnTo>
                  <a:lnTo>
                    <a:pt x="98088" y="138196"/>
                  </a:lnTo>
                  <a:lnTo>
                    <a:pt x="117705" y="117270"/>
                  </a:lnTo>
                  <a:lnTo>
                    <a:pt x="138631" y="98525"/>
                  </a:lnTo>
                  <a:lnTo>
                    <a:pt x="167403" y="112911"/>
                  </a:lnTo>
                  <a:lnTo>
                    <a:pt x="194432" y="128169"/>
                  </a:lnTo>
                  <a:lnTo>
                    <a:pt x="220153" y="145171"/>
                  </a:lnTo>
                  <a:lnTo>
                    <a:pt x="266799" y="118142"/>
                  </a:lnTo>
                  <a:lnTo>
                    <a:pt x="283365" y="111167"/>
                  </a:lnTo>
                  <a:lnTo>
                    <a:pt x="317805" y="99397"/>
                  </a:lnTo>
                  <a:lnTo>
                    <a:pt x="320856" y="68008"/>
                  </a:lnTo>
                  <a:lnTo>
                    <a:pt x="325216" y="36620"/>
                  </a:lnTo>
                  <a:lnTo>
                    <a:pt x="332191" y="6539"/>
                  </a:lnTo>
                  <a:lnTo>
                    <a:pt x="367938" y="13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67">
              <a:extLst>
                <a:ext uri="{FF2B5EF4-FFF2-40B4-BE49-F238E27FC236}">
                  <a16:creationId xmlns:a16="http://schemas.microsoft.com/office/drawing/2014/main" id="{01B710E9-BE05-42A0-86CB-72A21B51086E}"/>
                </a:ext>
              </a:extLst>
            </p:cNvPr>
            <p:cNvSpPr/>
            <p:nvPr/>
          </p:nvSpPr>
          <p:spPr bwMode="auto">
            <a:xfrm rot="21449254">
              <a:off x="7036946" y="3479009"/>
              <a:ext cx="1102478" cy="1111237"/>
            </a:xfrm>
            <a:custGeom>
              <a:avLst/>
              <a:gdLst>
                <a:gd name="connsiteX0" fmla="*/ 549275 w 1102478"/>
                <a:gd name="connsiteY0" fmla="*/ 330058 h 1111237"/>
                <a:gd name="connsiteX1" fmla="*/ 329676 w 1102478"/>
                <a:gd name="connsiteY1" fmla="*/ 549657 h 1111237"/>
                <a:gd name="connsiteX2" fmla="*/ 549275 w 1102478"/>
                <a:gd name="connsiteY2" fmla="*/ 769256 h 1111237"/>
                <a:gd name="connsiteX3" fmla="*/ 768874 w 1102478"/>
                <a:gd name="connsiteY3" fmla="*/ 549657 h 1111237"/>
                <a:gd name="connsiteX4" fmla="*/ 549275 w 1102478"/>
                <a:gd name="connsiteY4" fmla="*/ 330058 h 1111237"/>
                <a:gd name="connsiteX5" fmla="*/ 583150 w 1102478"/>
                <a:gd name="connsiteY5" fmla="*/ 0 h 1111237"/>
                <a:gd name="connsiteX6" fmla="*/ 621109 w 1102478"/>
                <a:gd name="connsiteY6" fmla="*/ 4173 h 1111237"/>
                <a:gd name="connsiteX7" fmla="*/ 659485 w 1102478"/>
                <a:gd name="connsiteY7" fmla="*/ 10015 h 1111237"/>
                <a:gd name="connsiteX8" fmla="*/ 697027 w 1102478"/>
                <a:gd name="connsiteY8" fmla="*/ 19195 h 1111237"/>
                <a:gd name="connsiteX9" fmla="*/ 733734 w 1102478"/>
                <a:gd name="connsiteY9" fmla="*/ 31297 h 1111237"/>
                <a:gd name="connsiteX10" fmla="*/ 732483 w 1102478"/>
                <a:gd name="connsiteY10" fmla="*/ 73860 h 1111237"/>
                <a:gd name="connsiteX11" fmla="*/ 728729 w 1102478"/>
                <a:gd name="connsiteY11" fmla="*/ 116423 h 1111237"/>
                <a:gd name="connsiteX12" fmla="*/ 723306 w 1102478"/>
                <a:gd name="connsiteY12" fmla="*/ 158987 h 1111237"/>
                <a:gd name="connsiteX13" fmla="*/ 749168 w 1102478"/>
                <a:gd name="connsiteY13" fmla="*/ 171088 h 1111237"/>
                <a:gd name="connsiteX14" fmla="*/ 774613 w 1102478"/>
                <a:gd name="connsiteY14" fmla="*/ 185693 h 1111237"/>
                <a:gd name="connsiteX15" fmla="*/ 791298 w 1102478"/>
                <a:gd name="connsiteY15" fmla="*/ 196125 h 1111237"/>
                <a:gd name="connsiteX16" fmla="*/ 806315 w 1102478"/>
                <a:gd name="connsiteY16" fmla="*/ 207392 h 1111237"/>
                <a:gd name="connsiteX17" fmla="*/ 822166 w 1102478"/>
                <a:gd name="connsiteY17" fmla="*/ 219076 h 1111237"/>
                <a:gd name="connsiteX18" fmla="*/ 856788 w 1102478"/>
                <a:gd name="connsiteY18" fmla="*/ 196125 h 1111237"/>
                <a:gd name="connsiteX19" fmla="*/ 893079 w 1102478"/>
                <a:gd name="connsiteY19" fmla="*/ 173592 h 1111237"/>
                <a:gd name="connsiteX20" fmla="*/ 931455 w 1102478"/>
                <a:gd name="connsiteY20" fmla="*/ 152728 h 1111237"/>
                <a:gd name="connsiteX21" fmla="*/ 952728 w 1102478"/>
                <a:gd name="connsiteY21" fmla="*/ 175261 h 1111237"/>
                <a:gd name="connsiteX22" fmla="*/ 973167 w 1102478"/>
                <a:gd name="connsiteY22" fmla="*/ 198212 h 1111237"/>
                <a:gd name="connsiteX23" fmla="*/ 992773 w 1102478"/>
                <a:gd name="connsiteY23" fmla="*/ 221997 h 1111237"/>
                <a:gd name="connsiteX24" fmla="*/ 1010293 w 1102478"/>
                <a:gd name="connsiteY24" fmla="*/ 247451 h 1111237"/>
                <a:gd name="connsiteX25" fmla="*/ 1026561 w 1102478"/>
                <a:gd name="connsiteY25" fmla="*/ 274158 h 1111237"/>
                <a:gd name="connsiteX26" fmla="*/ 998195 w 1102478"/>
                <a:gd name="connsiteY26" fmla="*/ 305872 h 1111237"/>
                <a:gd name="connsiteX27" fmla="*/ 967745 w 1102478"/>
                <a:gd name="connsiteY27" fmla="*/ 336334 h 1111237"/>
                <a:gd name="connsiteX28" fmla="*/ 936877 w 1102478"/>
                <a:gd name="connsiteY28" fmla="*/ 364710 h 1111237"/>
                <a:gd name="connsiteX29" fmla="*/ 945220 w 1102478"/>
                <a:gd name="connsiteY29" fmla="*/ 382236 h 1111237"/>
                <a:gd name="connsiteX30" fmla="*/ 958568 w 1102478"/>
                <a:gd name="connsiteY30" fmla="*/ 418540 h 1111237"/>
                <a:gd name="connsiteX31" fmla="*/ 963991 w 1102478"/>
                <a:gd name="connsiteY31" fmla="*/ 436900 h 1111237"/>
                <a:gd name="connsiteX32" fmla="*/ 969413 w 1102478"/>
                <a:gd name="connsiteY32" fmla="*/ 455678 h 1111237"/>
                <a:gd name="connsiteX33" fmla="*/ 973167 w 1102478"/>
                <a:gd name="connsiteY33" fmla="*/ 475291 h 1111237"/>
                <a:gd name="connsiteX34" fmla="*/ 1014881 w 1102478"/>
                <a:gd name="connsiteY34" fmla="*/ 479464 h 1111237"/>
                <a:gd name="connsiteX35" fmla="*/ 1057428 w 1102478"/>
                <a:gd name="connsiteY35" fmla="*/ 485306 h 1111237"/>
                <a:gd name="connsiteX36" fmla="*/ 1099559 w 1102478"/>
                <a:gd name="connsiteY36" fmla="*/ 494069 h 1111237"/>
                <a:gd name="connsiteX37" fmla="*/ 1102478 w 1102478"/>
                <a:gd name="connsiteY37" fmla="*/ 532877 h 1111237"/>
                <a:gd name="connsiteX38" fmla="*/ 1102478 w 1102478"/>
                <a:gd name="connsiteY38" fmla="*/ 570850 h 1111237"/>
                <a:gd name="connsiteX39" fmla="*/ 1099975 w 1102478"/>
                <a:gd name="connsiteY39" fmla="*/ 610075 h 1111237"/>
                <a:gd name="connsiteX40" fmla="*/ 1094970 w 1102478"/>
                <a:gd name="connsiteY40" fmla="*/ 648048 h 1111237"/>
                <a:gd name="connsiteX41" fmla="*/ 1052840 w 1102478"/>
                <a:gd name="connsiteY41" fmla="*/ 654307 h 1111237"/>
                <a:gd name="connsiteX42" fmla="*/ 1010293 w 1102478"/>
                <a:gd name="connsiteY42" fmla="*/ 658480 h 1111237"/>
                <a:gd name="connsiteX43" fmla="*/ 967745 w 1102478"/>
                <a:gd name="connsiteY43" fmla="*/ 660150 h 1111237"/>
                <a:gd name="connsiteX44" fmla="*/ 962739 w 1102478"/>
                <a:gd name="connsiteY44" fmla="*/ 678510 h 1111237"/>
                <a:gd name="connsiteX45" fmla="*/ 956065 w 1102478"/>
                <a:gd name="connsiteY45" fmla="*/ 697288 h 1111237"/>
                <a:gd name="connsiteX46" fmla="*/ 950225 w 1102478"/>
                <a:gd name="connsiteY46" fmla="*/ 715649 h 1111237"/>
                <a:gd name="connsiteX47" fmla="*/ 942300 w 1102478"/>
                <a:gd name="connsiteY47" fmla="*/ 733175 h 1111237"/>
                <a:gd name="connsiteX48" fmla="*/ 933957 w 1102478"/>
                <a:gd name="connsiteY48" fmla="*/ 750701 h 1111237"/>
                <a:gd name="connsiteX49" fmla="*/ 924780 w 1102478"/>
                <a:gd name="connsiteY49" fmla="*/ 767810 h 1111237"/>
                <a:gd name="connsiteX50" fmla="*/ 953980 w 1102478"/>
                <a:gd name="connsiteY50" fmla="*/ 797854 h 1111237"/>
                <a:gd name="connsiteX51" fmla="*/ 982344 w 1102478"/>
                <a:gd name="connsiteY51" fmla="*/ 830403 h 1111237"/>
                <a:gd name="connsiteX52" fmla="*/ 1009041 w 1102478"/>
                <a:gd name="connsiteY52" fmla="*/ 863786 h 1111237"/>
                <a:gd name="connsiteX53" fmla="*/ 986516 w 1102478"/>
                <a:gd name="connsiteY53" fmla="*/ 895083 h 1111237"/>
                <a:gd name="connsiteX54" fmla="*/ 961488 w 1102478"/>
                <a:gd name="connsiteY54" fmla="*/ 924709 h 1111237"/>
                <a:gd name="connsiteX55" fmla="*/ 934791 w 1102478"/>
                <a:gd name="connsiteY55" fmla="*/ 952668 h 1111237"/>
                <a:gd name="connsiteX56" fmla="*/ 906426 w 1102478"/>
                <a:gd name="connsiteY56" fmla="*/ 978957 h 1111237"/>
                <a:gd name="connsiteX57" fmla="*/ 870136 w 1102478"/>
                <a:gd name="connsiteY57" fmla="*/ 956006 h 1111237"/>
                <a:gd name="connsiteX58" fmla="*/ 834680 w 1102478"/>
                <a:gd name="connsiteY58" fmla="*/ 931386 h 1111237"/>
                <a:gd name="connsiteX59" fmla="*/ 801310 w 1102478"/>
                <a:gd name="connsiteY59" fmla="*/ 905932 h 1111237"/>
                <a:gd name="connsiteX60" fmla="*/ 785876 w 1102478"/>
                <a:gd name="connsiteY60" fmla="*/ 917616 h 1111237"/>
                <a:gd name="connsiteX61" fmla="*/ 769190 w 1102478"/>
                <a:gd name="connsiteY61" fmla="*/ 927214 h 1111237"/>
                <a:gd name="connsiteX62" fmla="*/ 752505 w 1102478"/>
                <a:gd name="connsiteY62" fmla="*/ 937228 h 1111237"/>
                <a:gd name="connsiteX63" fmla="*/ 735403 w 1102478"/>
                <a:gd name="connsiteY63" fmla="*/ 945574 h 1111237"/>
                <a:gd name="connsiteX64" fmla="*/ 717883 w 1102478"/>
                <a:gd name="connsiteY64" fmla="*/ 953920 h 1111237"/>
                <a:gd name="connsiteX65" fmla="*/ 699530 w 1102478"/>
                <a:gd name="connsiteY65" fmla="*/ 960597 h 1111237"/>
                <a:gd name="connsiteX66" fmla="*/ 702449 w 1102478"/>
                <a:gd name="connsiteY66" fmla="*/ 1003160 h 1111237"/>
                <a:gd name="connsiteX67" fmla="*/ 703701 w 1102478"/>
                <a:gd name="connsiteY67" fmla="*/ 1046140 h 1111237"/>
                <a:gd name="connsiteX68" fmla="*/ 702449 w 1102478"/>
                <a:gd name="connsiteY68" fmla="*/ 1088704 h 1111237"/>
                <a:gd name="connsiteX69" fmla="*/ 665742 w 1102478"/>
                <a:gd name="connsiteY69" fmla="*/ 1098301 h 1111237"/>
                <a:gd name="connsiteX70" fmla="*/ 627366 w 1102478"/>
                <a:gd name="connsiteY70" fmla="*/ 1104978 h 1111237"/>
                <a:gd name="connsiteX71" fmla="*/ 588990 w 1102478"/>
                <a:gd name="connsiteY71" fmla="*/ 1109568 h 1111237"/>
                <a:gd name="connsiteX72" fmla="*/ 550197 w 1102478"/>
                <a:gd name="connsiteY72" fmla="*/ 1111237 h 1111237"/>
                <a:gd name="connsiteX73" fmla="*/ 536848 w 1102478"/>
                <a:gd name="connsiteY73" fmla="*/ 1069926 h 1111237"/>
                <a:gd name="connsiteX74" fmla="*/ 525586 w 1102478"/>
                <a:gd name="connsiteY74" fmla="*/ 1029449 h 1111237"/>
                <a:gd name="connsiteX75" fmla="*/ 516409 w 1102478"/>
                <a:gd name="connsiteY75" fmla="*/ 988138 h 1111237"/>
                <a:gd name="connsiteX76" fmla="*/ 496804 w 1102478"/>
                <a:gd name="connsiteY76" fmla="*/ 985634 h 1111237"/>
                <a:gd name="connsiteX77" fmla="*/ 478033 w 1102478"/>
                <a:gd name="connsiteY77" fmla="*/ 983964 h 1111237"/>
                <a:gd name="connsiteX78" fmla="*/ 458845 w 1102478"/>
                <a:gd name="connsiteY78" fmla="*/ 980209 h 1111237"/>
                <a:gd name="connsiteX79" fmla="*/ 430897 w 1102478"/>
                <a:gd name="connsiteY79" fmla="*/ 973533 h 1111237"/>
                <a:gd name="connsiteX80" fmla="*/ 402949 w 1102478"/>
                <a:gd name="connsiteY80" fmla="*/ 964352 h 1111237"/>
                <a:gd name="connsiteX81" fmla="*/ 377921 w 1102478"/>
                <a:gd name="connsiteY81" fmla="*/ 998987 h 1111237"/>
                <a:gd name="connsiteX82" fmla="*/ 351225 w 1102478"/>
                <a:gd name="connsiteY82" fmla="*/ 1032370 h 1111237"/>
                <a:gd name="connsiteX83" fmla="*/ 323277 w 1102478"/>
                <a:gd name="connsiteY83" fmla="*/ 1064084 h 1111237"/>
                <a:gd name="connsiteX84" fmla="*/ 295329 w 1102478"/>
                <a:gd name="connsiteY84" fmla="*/ 1051148 h 1111237"/>
                <a:gd name="connsiteX85" fmla="*/ 268215 w 1102478"/>
                <a:gd name="connsiteY85" fmla="*/ 1036543 h 1111237"/>
                <a:gd name="connsiteX86" fmla="*/ 241937 w 1102478"/>
                <a:gd name="connsiteY86" fmla="*/ 1019434 h 1111237"/>
                <a:gd name="connsiteX87" fmla="*/ 216491 w 1102478"/>
                <a:gd name="connsiteY87" fmla="*/ 1001908 h 1111237"/>
                <a:gd name="connsiteX88" fmla="*/ 191881 w 1102478"/>
                <a:gd name="connsiteY88" fmla="*/ 983130 h 1111237"/>
                <a:gd name="connsiteX89" fmla="*/ 208149 w 1102478"/>
                <a:gd name="connsiteY89" fmla="*/ 943070 h 1111237"/>
                <a:gd name="connsiteX90" fmla="*/ 225669 w 1102478"/>
                <a:gd name="connsiteY90" fmla="*/ 904263 h 1111237"/>
                <a:gd name="connsiteX91" fmla="*/ 245273 w 1102478"/>
                <a:gd name="connsiteY91" fmla="*/ 867124 h 1111237"/>
                <a:gd name="connsiteX92" fmla="*/ 231925 w 1102478"/>
                <a:gd name="connsiteY92" fmla="*/ 853353 h 1111237"/>
                <a:gd name="connsiteX93" fmla="*/ 218577 w 1102478"/>
                <a:gd name="connsiteY93" fmla="*/ 838748 h 1111237"/>
                <a:gd name="connsiteX94" fmla="*/ 206480 w 1102478"/>
                <a:gd name="connsiteY94" fmla="*/ 824143 h 1111237"/>
                <a:gd name="connsiteX95" fmla="*/ 188543 w 1102478"/>
                <a:gd name="connsiteY95" fmla="*/ 801192 h 1111237"/>
                <a:gd name="connsiteX96" fmla="*/ 173527 w 1102478"/>
                <a:gd name="connsiteY96" fmla="*/ 776156 h 1111237"/>
                <a:gd name="connsiteX97" fmla="*/ 132230 w 1102478"/>
                <a:gd name="connsiteY97" fmla="*/ 786587 h 1111237"/>
                <a:gd name="connsiteX98" fmla="*/ 90518 w 1102478"/>
                <a:gd name="connsiteY98" fmla="*/ 794933 h 1111237"/>
                <a:gd name="connsiteX99" fmla="*/ 48387 w 1102478"/>
                <a:gd name="connsiteY99" fmla="*/ 801192 h 1111237"/>
                <a:gd name="connsiteX100" fmla="*/ 32119 w 1102478"/>
                <a:gd name="connsiteY100" fmla="*/ 765723 h 1111237"/>
                <a:gd name="connsiteX101" fmla="*/ 18771 w 1102478"/>
                <a:gd name="connsiteY101" fmla="*/ 730254 h 1111237"/>
                <a:gd name="connsiteX102" fmla="*/ 7925 w 1102478"/>
                <a:gd name="connsiteY102" fmla="*/ 692281 h 1111237"/>
                <a:gd name="connsiteX103" fmla="*/ 0 w 1102478"/>
                <a:gd name="connsiteY103" fmla="*/ 654725 h 1111237"/>
                <a:gd name="connsiteX104" fmla="*/ 38376 w 1102478"/>
                <a:gd name="connsiteY104" fmla="*/ 634695 h 1111237"/>
                <a:gd name="connsiteX105" fmla="*/ 75918 w 1102478"/>
                <a:gd name="connsiteY105" fmla="*/ 616751 h 1111237"/>
                <a:gd name="connsiteX106" fmla="*/ 115129 w 1102478"/>
                <a:gd name="connsiteY106" fmla="*/ 600060 h 1111237"/>
                <a:gd name="connsiteX107" fmla="*/ 113460 w 1102478"/>
                <a:gd name="connsiteY107" fmla="*/ 580865 h 1111237"/>
                <a:gd name="connsiteX108" fmla="*/ 113043 w 1102478"/>
                <a:gd name="connsiteY108" fmla="*/ 561252 h 1111237"/>
                <a:gd name="connsiteX109" fmla="*/ 113877 w 1102478"/>
                <a:gd name="connsiteY109" fmla="*/ 522444 h 1111237"/>
                <a:gd name="connsiteX110" fmla="*/ 115963 w 1102478"/>
                <a:gd name="connsiteY110" fmla="*/ 503667 h 1111237"/>
                <a:gd name="connsiteX111" fmla="*/ 118465 w 1102478"/>
                <a:gd name="connsiteY111" fmla="*/ 484054 h 1111237"/>
                <a:gd name="connsiteX112" fmla="*/ 80506 w 1102478"/>
                <a:gd name="connsiteY112" fmla="*/ 466111 h 1111237"/>
                <a:gd name="connsiteX113" fmla="*/ 43799 w 1102478"/>
                <a:gd name="connsiteY113" fmla="*/ 445246 h 1111237"/>
                <a:gd name="connsiteX114" fmla="*/ 6674 w 1102478"/>
                <a:gd name="connsiteY114" fmla="*/ 423130 h 1111237"/>
                <a:gd name="connsiteX115" fmla="*/ 17102 w 1102478"/>
                <a:gd name="connsiteY115" fmla="*/ 385992 h 1111237"/>
                <a:gd name="connsiteX116" fmla="*/ 30451 w 1102478"/>
                <a:gd name="connsiteY116" fmla="*/ 349687 h 1111237"/>
                <a:gd name="connsiteX117" fmla="*/ 45467 w 1102478"/>
                <a:gd name="connsiteY117" fmla="*/ 314218 h 1111237"/>
                <a:gd name="connsiteX118" fmla="*/ 63821 w 1102478"/>
                <a:gd name="connsiteY118" fmla="*/ 280417 h 1111237"/>
                <a:gd name="connsiteX119" fmla="*/ 105534 w 1102478"/>
                <a:gd name="connsiteY119" fmla="*/ 288763 h 1111237"/>
                <a:gd name="connsiteX120" fmla="*/ 146831 w 1102478"/>
                <a:gd name="connsiteY120" fmla="*/ 299613 h 1111237"/>
                <a:gd name="connsiteX121" fmla="*/ 186875 w 1102478"/>
                <a:gd name="connsiteY121" fmla="*/ 312549 h 1111237"/>
                <a:gd name="connsiteX122" fmla="*/ 209817 w 1102478"/>
                <a:gd name="connsiteY122" fmla="*/ 280835 h 1111237"/>
                <a:gd name="connsiteX123" fmla="*/ 222748 w 1102478"/>
                <a:gd name="connsiteY123" fmla="*/ 266230 h 1111237"/>
                <a:gd name="connsiteX124" fmla="*/ 236097 w 1102478"/>
                <a:gd name="connsiteY124" fmla="*/ 251625 h 1111237"/>
                <a:gd name="connsiteX125" fmla="*/ 249862 w 1102478"/>
                <a:gd name="connsiteY125" fmla="*/ 238271 h 1111237"/>
                <a:gd name="connsiteX126" fmla="*/ 264044 w 1102478"/>
                <a:gd name="connsiteY126" fmla="*/ 225753 h 1111237"/>
                <a:gd name="connsiteX127" fmla="*/ 246942 w 1102478"/>
                <a:gd name="connsiteY127" fmla="*/ 186945 h 1111237"/>
                <a:gd name="connsiteX128" fmla="*/ 231925 w 1102478"/>
                <a:gd name="connsiteY128" fmla="*/ 147303 h 1111237"/>
                <a:gd name="connsiteX129" fmla="*/ 218577 w 1102478"/>
                <a:gd name="connsiteY129" fmla="*/ 106826 h 1111237"/>
                <a:gd name="connsiteX130" fmla="*/ 249862 w 1102478"/>
                <a:gd name="connsiteY130" fmla="*/ 84709 h 1111237"/>
                <a:gd name="connsiteX131" fmla="*/ 283233 w 1102478"/>
                <a:gd name="connsiteY131" fmla="*/ 65514 h 1111237"/>
                <a:gd name="connsiteX132" fmla="*/ 317854 w 1102478"/>
                <a:gd name="connsiteY132" fmla="*/ 48405 h 1111237"/>
                <a:gd name="connsiteX133" fmla="*/ 353311 w 1102478"/>
                <a:gd name="connsiteY133" fmla="*/ 33800 h 1111237"/>
                <a:gd name="connsiteX134" fmla="*/ 380007 w 1102478"/>
                <a:gd name="connsiteY134" fmla="*/ 67183 h 1111237"/>
                <a:gd name="connsiteX135" fmla="*/ 404617 w 1102478"/>
                <a:gd name="connsiteY135" fmla="*/ 101818 h 1111237"/>
                <a:gd name="connsiteX136" fmla="*/ 427143 w 1102478"/>
                <a:gd name="connsiteY136" fmla="*/ 137705 h 1111237"/>
                <a:gd name="connsiteX137" fmla="*/ 455508 w 1102478"/>
                <a:gd name="connsiteY137" fmla="*/ 131028 h 1111237"/>
                <a:gd name="connsiteX138" fmla="*/ 484290 w 1102478"/>
                <a:gd name="connsiteY138" fmla="*/ 125603 h 1111237"/>
                <a:gd name="connsiteX139" fmla="*/ 512655 w 1102478"/>
                <a:gd name="connsiteY139" fmla="*/ 122683 h 1111237"/>
                <a:gd name="connsiteX140" fmla="*/ 541854 w 1102478"/>
                <a:gd name="connsiteY140" fmla="*/ 120596 h 1111237"/>
                <a:gd name="connsiteX141" fmla="*/ 553533 w 1102478"/>
                <a:gd name="connsiteY141" fmla="*/ 80537 h 1111237"/>
                <a:gd name="connsiteX142" fmla="*/ 567299 w 1102478"/>
                <a:gd name="connsiteY142" fmla="*/ 40060 h 111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102478" h="1111237">
                  <a:moveTo>
                    <a:pt x="549275" y="330058"/>
                  </a:moveTo>
                  <a:cubicBezTo>
                    <a:pt x="427994" y="330058"/>
                    <a:pt x="329676" y="428376"/>
                    <a:pt x="329676" y="549657"/>
                  </a:cubicBezTo>
                  <a:cubicBezTo>
                    <a:pt x="329676" y="670938"/>
                    <a:pt x="427994" y="769256"/>
                    <a:pt x="549275" y="769256"/>
                  </a:cubicBezTo>
                  <a:cubicBezTo>
                    <a:pt x="670556" y="769256"/>
                    <a:pt x="768874" y="670938"/>
                    <a:pt x="768874" y="549657"/>
                  </a:cubicBezTo>
                  <a:cubicBezTo>
                    <a:pt x="768874" y="428376"/>
                    <a:pt x="670556" y="330058"/>
                    <a:pt x="549275" y="330058"/>
                  </a:cubicBezTo>
                  <a:close/>
                  <a:moveTo>
                    <a:pt x="583150" y="0"/>
                  </a:moveTo>
                  <a:lnTo>
                    <a:pt x="621109" y="4173"/>
                  </a:lnTo>
                  <a:lnTo>
                    <a:pt x="659485" y="10015"/>
                  </a:lnTo>
                  <a:lnTo>
                    <a:pt x="697027" y="19195"/>
                  </a:lnTo>
                  <a:lnTo>
                    <a:pt x="733734" y="31297"/>
                  </a:lnTo>
                  <a:lnTo>
                    <a:pt x="732483" y="73860"/>
                  </a:lnTo>
                  <a:lnTo>
                    <a:pt x="728729" y="116423"/>
                  </a:lnTo>
                  <a:lnTo>
                    <a:pt x="723306" y="158987"/>
                  </a:lnTo>
                  <a:lnTo>
                    <a:pt x="749168" y="171088"/>
                  </a:lnTo>
                  <a:lnTo>
                    <a:pt x="774613" y="185693"/>
                  </a:lnTo>
                  <a:lnTo>
                    <a:pt x="791298" y="196125"/>
                  </a:lnTo>
                  <a:lnTo>
                    <a:pt x="806315" y="207392"/>
                  </a:lnTo>
                  <a:lnTo>
                    <a:pt x="822166" y="219076"/>
                  </a:lnTo>
                  <a:lnTo>
                    <a:pt x="856788" y="196125"/>
                  </a:lnTo>
                  <a:lnTo>
                    <a:pt x="893079" y="173592"/>
                  </a:lnTo>
                  <a:lnTo>
                    <a:pt x="931455" y="152728"/>
                  </a:lnTo>
                  <a:lnTo>
                    <a:pt x="952728" y="175261"/>
                  </a:lnTo>
                  <a:lnTo>
                    <a:pt x="973167" y="198212"/>
                  </a:lnTo>
                  <a:lnTo>
                    <a:pt x="992773" y="221997"/>
                  </a:lnTo>
                  <a:lnTo>
                    <a:pt x="1010293" y="247451"/>
                  </a:lnTo>
                  <a:lnTo>
                    <a:pt x="1026561" y="274158"/>
                  </a:lnTo>
                  <a:lnTo>
                    <a:pt x="998195" y="305872"/>
                  </a:lnTo>
                  <a:lnTo>
                    <a:pt x="967745" y="336334"/>
                  </a:lnTo>
                  <a:lnTo>
                    <a:pt x="936877" y="364710"/>
                  </a:lnTo>
                  <a:lnTo>
                    <a:pt x="945220" y="382236"/>
                  </a:lnTo>
                  <a:lnTo>
                    <a:pt x="958568" y="418540"/>
                  </a:lnTo>
                  <a:lnTo>
                    <a:pt x="963991" y="436900"/>
                  </a:lnTo>
                  <a:lnTo>
                    <a:pt x="969413" y="455678"/>
                  </a:lnTo>
                  <a:lnTo>
                    <a:pt x="973167" y="475291"/>
                  </a:lnTo>
                  <a:lnTo>
                    <a:pt x="1014881" y="479464"/>
                  </a:lnTo>
                  <a:lnTo>
                    <a:pt x="1057428" y="485306"/>
                  </a:lnTo>
                  <a:lnTo>
                    <a:pt x="1099559" y="494069"/>
                  </a:lnTo>
                  <a:lnTo>
                    <a:pt x="1102478" y="532877"/>
                  </a:lnTo>
                  <a:lnTo>
                    <a:pt x="1102478" y="570850"/>
                  </a:lnTo>
                  <a:lnTo>
                    <a:pt x="1099975" y="610075"/>
                  </a:lnTo>
                  <a:lnTo>
                    <a:pt x="1094970" y="648048"/>
                  </a:lnTo>
                  <a:lnTo>
                    <a:pt x="1052840" y="654307"/>
                  </a:lnTo>
                  <a:lnTo>
                    <a:pt x="1010293" y="658480"/>
                  </a:lnTo>
                  <a:lnTo>
                    <a:pt x="967745" y="660150"/>
                  </a:lnTo>
                  <a:lnTo>
                    <a:pt x="962739" y="678510"/>
                  </a:lnTo>
                  <a:lnTo>
                    <a:pt x="956065" y="697288"/>
                  </a:lnTo>
                  <a:lnTo>
                    <a:pt x="950225" y="715649"/>
                  </a:lnTo>
                  <a:lnTo>
                    <a:pt x="942300" y="733175"/>
                  </a:lnTo>
                  <a:lnTo>
                    <a:pt x="933957" y="750701"/>
                  </a:lnTo>
                  <a:lnTo>
                    <a:pt x="924780" y="767810"/>
                  </a:lnTo>
                  <a:lnTo>
                    <a:pt x="953980" y="797854"/>
                  </a:lnTo>
                  <a:lnTo>
                    <a:pt x="982344" y="830403"/>
                  </a:lnTo>
                  <a:lnTo>
                    <a:pt x="1009041" y="863786"/>
                  </a:lnTo>
                  <a:lnTo>
                    <a:pt x="986516" y="895083"/>
                  </a:lnTo>
                  <a:lnTo>
                    <a:pt x="961488" y="924709"/>
                  </a:lnTo>
                  <a:lnTo>
                    <a:pt x="934791" y="952668"/>
                  </a:lnTo>
                  <a:lnTo>
                    <a:pt x="906426" y="978957"/>
                  </a:lnTo>
                  <a:lnTo>
                    <a:pt x="870136" y="956006"/>
                  </a:lnTo>
                  <a:lnTo>
                    <a:pt x="834680" y="931386"/>
                  </a:lnTo>
                  <a:lnTo>
                    <a:pt x="801310" y="905932"/>
                  </a:lnTo>
                  <a:lnTo>
                    <a:pt x="785876" y="917616"/>
                  </a:lnTo>
                  <a:lnTo>
                    <a:pt x="769190" y="927214"/>
                  </a:lnTo>
                  <a:lnTo>
                    <a:pt x="752505" y="937228"/>
                  </a:lnTo>
                  <a:lnTo>
                    <a:pt x="735403" y="945574"/>
                  </a:lnTo>
                  <a:lnTo>
                    <a:pt x="717883" y="953920"/>
                  </a:lnTo>
                  <a:lnTo>
                    <a:pt x="699530" y="960597"/>
                  </a:lnTo>
                  <a:lnTo>
                    <a:pt x="702449" y="1003160"/>
                  </a:lnTo>
                  <a:lnTo>
                    <a:pt x="703701" y="1046140"/>
                  </a:lnTo>
                  <a:lnTo>
                    <a:pt x="702449" y="1088704"/>
                  </a:lnTo>
                  <a:lnTo>
                    <a:pt x="665742" y="1098301"/>
                  </a:lnTo>
                  <a:lnTo>
                    <a:pt x="627366" y="1104978"/>
                  </a:lnTo>
                  <a:lnTo>
                    <a:pt x="588990" y="1109568"/>
                  </a:lnTo>
                  <a:lnTo>
                    <a:pt x="550197" y="1111237"/>
                  </a:lnTo>
                  <a:lnTo>
                    <a:pt x="536848" y="1069926"/>
                  </a:lnTo>
                  <a:lnTo>
                    <a:pt x="525586" y="1029449"/>
                  </a:lnTo>
                  <a:lnTo>
                    <a:pt x="516409" y="988138"/>
                  </a:lnTo>
                  <a:lnTo>
                    <a:pt x="496804" y="985634"/>
                  </a:lnTo>
                  <a:lnTo>
                    <a:pt x="478033" y="983964"/>
                  </a:lnTo>
                  <a:lnTo>
                    <a:pt x="458845" y="980209"/>
                  </a:lnTo>
                  <a:lnTo>
                    <a:pt x="430897" y="973533"/>
                  </a:lnTo>
                  <a:lnTo>
                    <a:pt x="402949" y="964352"/>
                  </a:lnTo>
                  <a:lnTo>
                    <a:pt x="377921" y="998987"/>
                  </a:lnTo>
                  <a:lnTo>
                    <a:pt x="351225" y="1032370"/>
                  </a:lnTo>
                  <a:lnTo>
                    <a:pt x="323277" y="1064084"/>
                  </a:lnTo>
                  <a:lnTo>
                    <a:pt x="295329" y="1051148"/>
                  </a:lnTo>
                  <a:lnTo>
                    <a:pt x="268215" y="1036543"/>
                  </a:lnTo>
                  <a:lnTo>
                    <a:pt x="241937" y="1019434"/>
                  </a:lnTo>
                  <a:lnTo>
                    <a:pt x="216491" y="1001908"/>
                  </a:lnTo>
                  <a:lnTo>
                    <a:pt x="191881" y="983130"/>
                  </a:lnTo>
                  <a:lnTo>
                    <a:pt x="208149" y="943070"/>
                  </a:lnTo>
                  <a:lnTo>
                    <a:pt x="225669" y="904263"/>
                  </a:lnTo>
                  <a:lnTo>
                    <a:pt x="245273" y="867124"/>
                  </a:lnTo>
                  <a:lnTo>
                    <a:pt x="231925" y="853353"/>
                  </a:lnTo>
                  <a:lnTo>
                    <a:pt x="218577" y="838748"/>
                  </a:lnTo>
                  <a:lnTo>
                    <a:pt x="206480" y="824143"/>
                  </a:lnTo>
                  <a:lnTo>
                    <a:pt x="188543" y="801192"/>
                  </a:lnTo>
                  <a:lnTo>
                    <a:pt x="173527" y="776156"/>
                  </a:lnTo>
                  <a:lnTo>
                    <a:pt x="132230" y="786587"/>
                  </a:lnTo>
                  <a:lnTo>
                    <a:pt x="90518" y="794933"/>
                  </a:lnTo>
                  <a:lnTo>
                    <a:pt x="48387" y="801192"/>
                  </a:lnTo>
                  <a:lnTo>
                    <a:pt x="32119" y="765723"/>
                  </a:lnTo>
                  <a:lnTo>
                    <a:pt x="18771" y="730254"/>
                  </a:lnTo>
                  <a:lnTo>
                    <a:pt x="7925" y="692281"/>
                  </a:lnTo>
                  <a:lnTo>
                    <a:pt x="0" y="654725"/>
                  </a:lnTo>
                  <a:lnTo>
                    <a:pt x="38376" y="634695"/>
                  </a:lnTo>
                  <a:lnTo>
                    <a:pt x="75918" y="616751"/>
                  </a:lnTo>
                  <a:lnTo>
                    <a:pt x="115129" y="600060"/>
                  </a:lnTo>
                  <a:lnTo>
                    <a:pt x="113460" y="580865"/>
                  </a:lnTo>
                  <a:lnTo>
                    <a:pt x="113043" y="561252"/>
                  </a:lnTo>
                  <a:lnTo>
                    <a:pt x="113877" y="522444"/>
                  </a:lnTo>
                  <a:lnTo>
                    <a:pt x="115963" y="503667"/>
                  </a:lnTo>
                  <a:lnTo>
                    <a:pt x="118465" y="484054"/>
                  </a:lnTo>
                  <a:lnTo>
                    <a:pt x="80506" y="466111"/>
                  </a:lnTo>
                  <a:lnTo>
                    <a:pt x="43799" y="445246"/>
                  </a:lnTo>
                  <a:lnTo>
                    <a:pt x="6674" y="423130"/>
                  </a:lnTo>
                  <a:lnTo>
                    <a:pt x="17102" y="385992"/>
                  </a:lnTo>
                  <a:lnTo>
                    <a:pt x="30451" y="349687"/>
                  </a:lnTo>
                  <a:lnTo>
                    <a:pt x="45467" y="314218"/>
                  </a:lnTo>
                  <a:lnTo>
                    <a:pt x="63821" y="280417"/>
                  </a:lnTo>
                  <a:lnTo>
                    <a:pt x="105534" y="288763"/>
                  </a:lnTo>
                  <a:lnTo>
                    <a:pt x="146831" y="299613"/>
                  </a:lnTo>
                  <a:lnTo>
                    <a:pt x="186875" y="312549"/>
                  </a:lnTo>
                  <a:lnTo>
                    <a:pt x="209817" y="280835"/>
                  </a:lnTo>
                  <a:lnTo>
                    <a:pt x="222748" y="266230"/>
                  </a:lnTo>
                  <a:lnTo>
                    <a:pt x="236097" y="251625"/>
                  </a:lnTo>
                  <a:lnTo>
                    <a:pt x="249862" y="238271"/>
                  </a:lnTo>
                  <a:lnTo>
                    <a:pt x="264044" y="225753"/>
                  </a:lnTo>
                  <a:lnTo>
                    <a:pt x="246942" y="186945"/>
                  </a:lnTo>
                  <a:lnTo>
                    <a:pt x="231925" y="147303"/>
                  </a:lnTo>
                  <a:lnTo>
                    <a:pt x="218577" y="106826"/>
                  </a:lnTo>
                  <a:lnTo>
                    <a:pt x="249862" y="84709"/>
                  </a:lnTo>
                  <a:lnTo>
                    <a:pt x="283233" y="65514"/>
                  </a:lnTo>
                  <a:lnTo>
                    <a:pt x="317854" y="48405"/>
                  </a:lnTo>
                  <a:lnTo>
                    <a:pt x="353311" y="33800"/>
                  </a:lnTo>
                  <a:lnTo>
                    <a:pt x="380007" y="67183"/>
                  </a:lnTo>
                  <a:lnTo>
                    <a:pt x="404617" y="101818"/>
                  </a:lnTo>
                  <a:lnTo>
                    <a:pt x="427143" y="137705"/>
                  </a:lnTo>
                  <a:lnTo>
                    <a:pt x="455508" y="131028"/>
                  </a:lnTo>
                  <a:lnTo>
                    <a:pt x="484290" y="125603"/>
                  </a:lnTo>
                  <a:lnTo>
                    <a:pt x="512655" y="122683"/>
                  </a:lnTo>
                  <a:lnTo>
                    <a:pt x="541854" y="120596"/>
                  </a:lnTo>
                  <a:lnTo>
                    <a:pt x="553533" y="80537"/>
                  </a:lnTo>
                  <a:lnTo>
                    <a:pt x="567299" y="4006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130" name="Freeform 68">
              <a:extLst>
                <a:ext uri="{FF2B5EF4-FFF2-40B4-BE49-F238E27FC236}">
                  <a16:creationId xmlns:a16="http://schemas.microsoft.com/office/drawing/2014/main" id="{32A7CE3E-81EA-4640-B759-0D7AD088945C}"/>
                </a:ext>
              </a:extLst>
            </p:cNvPr>
            <p:cNvSpPr/>
            <p:nvPr/>
          </p:nvSpPr>
          <p:spPr bwMode="auto">
            <a:xfrm rot="20693092">
              <a:off x="8164706" y="3325605"/>
              <a:ext cx="1102478" cy="1111237"/>
            </a:xfrm>
            <a:custGeom>
              <a:avLst/>
              <a:gdLst>
                <a:gd name="connsiteX0" fmla="*/ 549275 w 1102478"/>
                <a:gd name="connsiteY0" fmla="*/ 330058 h 1111237"/>
                <a:gd name="connsiteX1" fmla="*/ 329676 w 1102478"/>
                <a:gd name="connsiteY1" fmla="*/ 549657 h 1111237"/>
                <a:gd name="connsiteX2" fmla="*/ 549275 w 1102478"/>
                <a:gd name="connsiteY2" fmla="*/ 769256 h 1111237"/>
                <a:gd name="connsiteX3" fmla="*/ 768874 w 1102478"/>
                <a:gd name="connsiteY3" fmla="*/ 549657 h 1111237"/>
                <a:gd name="connsiteX4" fmla="*/ 549275 w 1102478"/>
                <a:gd name="connsiteY4" fmla="*/ 330058 h 1111237"/>
                <a:gd name="connsiteX5" fmla="*/ 583150 w 1102478"/>
                <a:gd name="connsiteY5" fmla="*/ 0 h 1111237"/>
                <a:gd name="connsiteX6" fmla="*/ 621109 w 1102478"/>
                <a:gd name="connsiteY6" fmla="*/ 4173 h 1111237"/>
                <a:gd name="connsiteX7" fmla="*/ 659485 w 1102478"/>
                <a:gd name="connsiteY7" fmla="*/ 10015 h 1111237"/>
                <a:gd name="connsiteX8" fmla="*/ 697027 w 1102478"/>
                <a:gd name="connsiteY8" fmla="*/ 19195 h 1111237"/>
                <a:gd name="connsiteX9" fmla="*/ 733734 w 1102478"/>
                <a:gd name="connsiteY9" fmla="*/ 31297 h 1111237"/>
                <a:gd name="connsiteX10" fmla="*/ 732483 w 1102478"/>
                <a:gd name="connsiteY10" fmla="*/ 73860 h 1111237"/>
                <a:gd name="connsiteX11" fmla="*/ 728729 w 1102478"/>
                <a:gd name="connsiteY11" fmla="*/ 116423 h 1111237"/>
                <a:gd name="connsiteX12" fmla="*/ 723306 w 1102478"/>
                <a:gd name="connsiteY12" fmla="*/ 158987 h 1111237"/>
                <a:gd name="connsiteX13" fmla="*/ 749168 w 1102478"/>
                <a:gd name="connsiteY13" fmla="*/ 171088 h 1111237"/>
                <a:gd name="connsiteX14" fmla="*/ 774613 w 1102478"/>
                <a:gd name="connsiteY14" fmla="*/ 185693 h 1111237"/>
                <a:gd name="connsiteX15" fmla="*/ 791298 w 1102478"/>
                <a:gd name="connsiteY15" fmla="*/ 196125 h 1111237"/>
                <a:gd name="connsiteX16" fmla="*/ 806315 w 1102478"/>
                <a:gd name="connsiteY16" fmla="*/ 207392 h 1111237"/>
                <a:gd name="connsiteX17" fmla="*/ 822166 w 1102478"/>
                <a:gd name="connsiteY17" fmla="*/ 219076 h 1111237"/>
                <a:gd name="connsiteX18" fmla="*/ 856788 w 1102478"/>
                <a:gd name="connsiteY18" fmla="*/ 196125 h 1111237"/>
                <a:gd name="connsiteX19" fmla="*/ 893079 w 1102478"/>
                <a:gd name="connsiteY19" fmla="*/ 173592 h 1111237"/>
                <a:gd name="connsiteX20" fmla="*/ 931455 w 1102478"/>
                <a:gd name="connsiteY20" fmla="*/ 152728 h 1111237"/>
                <a:gd name="connsiteX21" fmla="*/ 952728 w 1102478"/>
                <a:gd name="connsiteY21" fmla="*/ 175261 h 1111237"/>
                <a:gd name="connsiteX22" fmla="*/ 973167 w 1102478"/>
                <a:gd name="connsiteY22" fmla="*/ 198212 h 1111237"/>
                <a:gd name="connsiteX23" fmla="*/ 992773 w 1102478"/>
                <a:gd name="connsiteY23" fmla="*/ 221997 h 1111237"/>
                <a:gd name="connsiteX24" fmla="*/ 1010293 w 1102478"/>
                <a:gd name="connsiteY24" fmla="*/ 247451 h 1111237"/>
                <a:gd name="connsiteX25" fmla="*/ 1026561 w 1102478"/>
                <a:gd name="connsiteY25" fmla="*/ 274158 h 1111237"/>
                <a:gd name="connsiteX26" fmla="*/ 998195 w 1102478"/>
                <a:gd name="connsiteY26" fmla="*/ 305872 h 1111237"/>
                <a:gd name="connsiteX27" fmla="*/ 967745 w 1102478"/>
                <a:gd name="connsiteY27" fmla="*/ 336334 h 1111237"/>
                <a:gd name="connsiteX28" fmla="*/ 936877 w 1102478"/>
                <a:gd name="connsiteY28" fmla="*/ 364710 h 1111237"/>
                <a:gd name="connsiteX29" fmla="*/ 945220 w 1102478"/>
                <a:gd name="connsiteY29" fmla="*/ 382236 h 1111237"/>
                <a:gd name="connsiteX30" fmla="*/ 958568 w 1102478"/>
                <a:gd name="connsiteY30" fmla="*/ 418540 h 1111237"/>
                <a:gd name="connsiteX31" fmla="*/ 963991 w 1102478"/>
                <a:gd name="connsiteY31" fmla="*/ 436900 h 1111237"/>
                <a:gd name="connsiteX32" fmla="*/ 969413 w 1102478"/>
                <a:gd name="connsiteY32" fmla="*/ 455678 h 1111237"/>
                <a:gd name="connsiteX33" fmla="*/ 973167 w 1102478"/>
                <a:gd name="connsiteY33" fmla="*/ 475291 h 1111237"/>
                <a:gd name="connsiteX34" fmla="*/ 1014881 w 1102478"/>
                <a:gd name="connsiteY34" fmla="*/ 479464 h 1111237"/>
                <a:gd name="connsiteX35" fmla="*/ 1057428 w 1102478"/>
                <a:gd name="connsiteY35" fmla="*/ 485306 h 1111237"/>
                <a:gd name="connsiteX36" fmla="*/ 1099559 w 1102478"/>
                <a:gd name="connsiteY36" fmla="*/ 494069 h 1111237"/>
                <a:gd name="connsiteX37" fmla="*/ 1102478 w 1102478"/>
                <a:gd name="connsiteY37" fmla="*/ 532877 h 1111237"/>
                <a:gd name="connsiteX38" fmla="*/ 1102478 w 1102478"/>
                <a:gd name="connsiteY38" fmla="*/ 570850 h 1111237"/>
                <a:gd name="connsiteX39" fmla="*/ 1099975 w 1102478"/>
                <a:gd name="connsiteY39" fmla="*/ 610075 h 1111237"/>
                <a:gd name="connsiteX40" fmla="*/ 1094970 w 1102478"/>
                <a:gd name="connsiteY40" fmla="*/ 648048 h 1111237"/>
                <a:gd name="connsiteX41" fmla="*/ 1052840 w 1102478"/>
                <a:gd name="connsiteY41" fmla="*/ 654307 h 1111237"/>
                <a:gd name="connsiteX42" fmla="*/ 1010293 w 1102478"/>
                <a:gd name="connsiteY42" fmla="*/ 658480 h 1111237"/>
                <a:gd name="connsiteX43" fmla="*/ 967745 w 1102478"/>
                <a:gd name="connsiteY43" fmla="*/ 660150 h 1111237"/>
                <a:gd name="connsiteX44" fmla="*/ 962739 w 1102478"/>
                <a:gd name="connsiteY44" fmla="*/ 678510 h 1111237"/>
                <a:gd name="connsiteX45" fmla="*/ 956065 w 1102478"/>
                <a:gd name="connsiteY45" fmla="*/ 697288 h 1111237"/>
                <a:gd name="connsiteX46" fmla="*/ 950225 w 1102478"/>
                <a:gd name="connsiteY46" fmla="*/ 715649 h 1111237"/>
                <a:gd name="connsiteX47" fmla="*/ 942300 w 1102478"/>
                <a:gd name="connsiteY47" fmla="*/ 733175 h 1111237"/>
                <a:gd name="connsiteX48" fmla="*/ 933957 w 1102478"/>
                <a:gd name="connsiteY48" fmla="*/ 750701 h 1111237"/>
                <a:gd name="connsiteX49" fmla="*/ 924780 w 1102478"/>
                <a:gd name="connsiteY49" fmla="*/ 767810 h 1111237"/>
                <a:gd name="connsiteX50" fmla="*/ 953980 w 1102478"/>
                <a:gd name="connsiteY50" fmla="*/ 797854 h 1111237"/>
                <a:gd name="connsiteX51" fmla="*/ 982344 w 1102478"/>
                <a:gd name="connsiteY51" fmla="*/ 830403 h 1111237"/>
                <a:gd name="connsiteX52" fmla="*/ 1009041 w 1102478"/>
                <a:gd name="connsiteY52" fmla="*/ 863786 h 1111237"/>
                <a:gd name="connsiteX53" fmla="*/ 986516 w 1102478"/>
                <a:gd name="connsiteY53" fmla="*/ 895083 h 1111237"/>
                <a:gd name="connsiteX54" fmla="*/ 961488 w 1102478"/>
                <a:gd name="connsiteY54" fmla="*/ 924709 h 1111237"/>
                <a:gd name="connsiteX55" fmla="*/ 934791 w 1102478"/>
                <a:gd name="connsiteY55" fmla="*/ 952668 h 1111237"/>
                <a:gd name="connsiteX56" fmla="*/ 906426 w 1102478"/>
                <a:gd name="connsiteY56" fmla="*/ 978957 h 1111237"/>
                <a:gd name="connsiteX57" fmla="*/ 870136 w 1102478"/>
                <a:gd name="connsiteY57" fmla="*/ 956006 h 1111237"/>
                <a:gd name="connsiteX58" fmla="*/ 834680 w 1102478"/>
                <a:gd name="connsiteY58" fmla="*/ 931386 h 1111237"/>
                <a:gd name="connsiteX59" fmla="*/ 801310 w 1102478"/>
                <a:gd name="connsiteY59" fmla="*/ 905932 h 1111237"/>
                <a:gd name="connsiteX60" fmla="*/ 785876 w 1102478"/>
                <a:gd name="connsiteY60" fmla="*/ 917616 h 1111237"/>
                <a:gd name="connsiteX61" fmla="*/ 769190 w 1102478"/>
                <a:gd name="connsiteY61" fmla="*/ 927214 h 1111237"/>
                <a:gd name="connsiteX62" fmla="*/ 752505 w 1102478"/>
                <a:gd name="connsiteY62" fmla="*/ 937228 h 1111237"/>
                <a:gd name="connsiteX63" fmla="*/ 735403 w 1102478"/>
                <a:gd name="connsiteY63" fmla="*/ 945574 h 1111237"/>
                <a:gd name="connsiteX64" fmla="*/ 717883 w 1102478"/>
                <a:gd name="connsiteY64" fmla="*/ 953920 h 1111237"/>
                <a:gd name="connsiteX65" fmla="*/ 699530 w 1102478"/>
                <a:gd name="connsiteY65" fmla="*/ 960597 h 1111237"/>
                <a:gd name="connsiteX66" fmla="*/ 702449 w 1102478"/>
                <a:gd name="connsiteY66" fmla="*/ 1003160 h 1111237"/>
                <a:gd name="connsiteX67" fmla="*/ 703701 w 1102478"/>
                <a:gd name="connsiteY67" fmla="*/ 1046140 h 1111237"/>
                <a:gd name="connsiteX68" fmla="*/ 702449 w 1102478"/>
                <a:gd name="connsiteY68" fmla="*/ 1088704 h 1111237"/>
                <a:gd name="connsiteX69" fmla="*/ 665742 w 1102478"/>
                <a:gd name="connsiteY69" fmla="*/ 1098301 h 1111237"/>
                <a:gd name="connsiteX70" fmla="*/ 627366 w 1102478"/>
                <a:gd name="connsiteY70" fmla="*/ 1104978 h 1111237"/>
                <a:gd name="connsiteX71" fmla="*/ 588990 w 1102478"/>
                <a:gd name="connsiteY71" fmla="*/ 1109568 h 1111237"/>
                <a:gd name="connsiteX72" fmla="*/ 550197 w 1102478"/>
                <a:gd name="connsiteY72" fmla="*/ 1111237 h 1111237"/>
                <a:gd name="connsiteX73" fmla="*/ 536848 w 1102478"/>
                <a:gd name="connsiteY73" fmla="*/ 1069926 h 1111237"/>
                <a:gd name="connsiteX74" fmla="*/ 525586 w 1102478"/>
                <a:gd name="connsiteY74" fmla="*/ 1029449 h 1111237"/>
                <a:gd name="connsiteX75" fmla="*/ 516409 w 1102478"/>
                <a:gd name="connsiteY75" fmla="*/ 988138 h 1111237"/>
                <a:gd name="connsiteX76" fmla="*/ 496804 w 1102478"/>
                <a:gd name="connsiteY76" fmla="*/ 985634 h 1111237"/>
                <a:gd name="connsiteX77" fmla="*/ 478033 w 1102478"/>
                <a:gd name="connsiteY77" fmla="*/ 983964 h 1111237"/>
                <a:gd name="connsiteX78" fmla="*/ 458845 w 1102478"/>
                <a:gd name="connsiteY78" fmla="*/ 980209 h 1111237"/>
                <a:gd name="connsiteX79" fmla="*/ 430897 w 1102478"/>
                <a:gd name="connsiteY79" fmla="*/ 973533 h 1111237"/>
                <a:gd name="connsiteX80" fmla="*/ 402949 w 1102478"/>
                <a:gd name="connsiteY80" fmla="*/ 964352 h 1111237"/>
                <a:gd name="connsiteX81" fmla="*/ 377921 w 1102478"/>
                <a:gd name="connsiteY81" fmla="*/ 998987 h 1111237"/>
                <a:gd name="connsiteX82" fmla="*/ 351225 w 1102478"/>
                <a:gd name="connsiteY82" fmla="*/ 1032370 h 1111237"/>
                <a:gd name="connsiteX83" fmla="*/ 323277 w 1102478"/>
                <a:gd name="connsiteY83" fmla="*/ 1064084 h 1111237"/>
                <a:gd name="connsiteX84" fmla="*/ 295329 w 1102478"/>
                <a:gd name="connsiteY84" fmla="*/ 1051148 h 1111237"/>
                <a:gd name="connsiteX85" fmla="*/ 268215 w 1102478"/>
                <a:gd name="connsiteY85" fmla="*/ 1036543 h 1111237"/>
                <a:gd name="connsiteX86" fmla="*/ 241937 w 1102478"/>
                <a:gd name="connsiteY86" fmla="*/ 1019434 h 1111237"/>
                <a:gd name="connsiteX87" fmla="*/ 216491 w 1102478"/>
                <a:gd name="connsiteY87" fmla="*/ 1001908 h 1111237"/>
                <a:gd name="connsiteX88" fmla="*/ 191881 w 1102478"/>
                <a:gd name="connsiteY88" fmla="*/ 983130 h 1111237"/>
                <a:gd name="connsiteX89" fmla="*/ 208149 w 1102478"/>
                <a:gd name="connsiteY89" fmla="*/ 943070 h 1111237"/>
                <a:gd name="connsiteX90" fmla="*/ 225669 w 1102478"/>
                <a:gd name="connsiteY90" fmla="*/ 904263 h 1111237"/>
                <a:gd name="connsiteX91" fmla="*/ 245273 w 1102478"/>
                <a:gd name="connsiteY91" fmla="*/ 867124 h 1111237"/>
                <a:gd name="connsiteX92" fmla="*/ 231925 w 1102478"/>
                <a:gd name="connsiteY92" fmla="*/ 853353 h 1111237"/>
                <a:gd name="connsiteX93" fmla="*/ 218577 w 1102478"/>
                <a:gd name="connsiteY93" fmla="*/ 838748 h 1111237"/>
                <a:gd name="connsiteX94" fmla="*/ 206480 w 1102478"/>
                <a:gd name="connsiteY94" fmla="*/ 824143 h 1111237"/>
                <a:gd name="connsiteX95" fmla="*/ 188543 w 1102478"/>
                <a:gd name="connsiteY95" fmla="*/ 801192 h 1111237"/>
                <a:gd name="connsiteX96" fmla="*/ 173527 w 1102478"/>
                <a:gd name="connsiteY96" fmla="*/ 776156 h 1111237"/>
                <a:gd name="connsiteX97" fmla="*/ 132230 w 1102478"/>
                <a:gd name="connsiteY97" fmla="*/ 786587 h 1111237"/>
                <a:gd name="connsiteX98" fmla="*/ 90518 w 1102478"/>
                <a:gd name="connsiteY98" fmla="*/ 794933 h 1111237"/>
                <a:gd name="connsiteX99" fmla="*/ 48387 w 1102478"/>
                <a:gd name="connsiteY99" fmla="*/ 801192 h 1111237"/>
                <a:gd name="connsiteX100" fmla="*/ 32119 w 1102478"/>
                <a:gd name="connsiteY100" fmla="*/ 765723 h 1111237"/>
                <a:gd name="connsiteX101" fmla="*/ 18771 w 1102478"/>
                <a:gd name="connsiteY101" fmla="*/ 730254 h 1111237"/>
                <a:gd name="connsiteX102" fmla="*/ 7925 w 1102478"/>
                <a:gd name="connsiteY102" fmla="*/ 692281 h 1111237"/>
                <a:gd name="connsiteX103" fmla="*/ 0 w 1102478"/>
                <a:gd name="connsiteY103" fmla="*/ 654725 h 1111237"/>
                <a:gd name="connsiteX104" fmla="*/ 38376 w 1102478"/>
                <a:gd name="connsiteY104" fmla="*/ 634695 h 1111237"/>
                <a:gd name="connsiteX105" fmla="*/ 75918 w 1102478"/>
                <a:gd name="connsiteY105" fmla="*/ 616751 h 1111237"/>
                <a:gd name="connsiteX106" fmla="*/ 115129 w 1102478"/>
                <a:gd name="connsiteY106" fmla="*/ 600060 h 1111237"/>
                <a:gd name="connsiteX107" fmla="*/ 113460 w 1102478"/>
                <a:gd name="connsiteY107" fmla="*/ 580865 h 1111237"/>
                <a:gd name="connsiteX108" fmla="*/ 113043 w 1102478"/>
                <a:gd name="connsiteY108" fmla="*/ 561252 h 1111237"/>
                <a:gd name="connsiteX109" fmla="*/ 113877 w 1102478"/>
                <a:gd name="connsiteY109" fmla="*/ 522444 h 1111237"/>
                <a:gd name="connsiteX110" fmla="*/ 115963 w 1102478"/>
                <a:gd name="connsiteY110" fmla="*/ 503667 h 1111237"/>
                <a:gd name="connsiteX111" fmla="*/ 118465 w 1102478"/>
                <a:gd name="connsiteY111" fmla="*/ 484054 h 1111237"/>
                <a:gd name="connsiteX112" fmla="*/ 80506 w 1102478"/>
                <a:gd name="connsiteY112" fmla="*/ 466111 h 1111237"/>
                <a:gd name="connsiteX113" fmla="*/ 43799 w 1102478"/>
                <a:gd name="connsiteY113" fmla="*/ 445246 h 1111237"/>
                <a:gd name="connsiteX114" fmla="*/ 6674 w 1102478"/>
                <a:gd name="connsiteY114" fmla="*/ 423130 h 1111237"/>
                <a:gd name="connsiteX115" fmla="*/ 17102 w 1102478"/>
                <a:gd name="connsiteY115" fmla="*/ 385992 h 1111237"/>
                <a:gd name="connsiteX116" fmla="*/ 30451 w 1102478"/>
                <a:gd name="connsiteY116" fmla="*/ 349687 h 1111237"/>
                <a:gd name="connsiteX117" fmla="*/ 45467 w 1102478"/>
                <a:gd name="connsiteY117" fmla="*/ 314218 h 1111237"/>
                <a:gd name="connsiteX118" fmla="*/ 63821 w 1102478"/>
                <a:gd name="connsiteY118" fmla="*/ 280417 h 1111237"/>
                <a:gd name="connsiteX119" fmla="*/ 105534 w 1102478"/>
                <a:gd name="connsiteY119" fmla="*/ 288763 h 1111237"/>
                <a:gd name="connsiteX120" fmla="*/ 146831 w 1102478"/>
                <a:gd name="connsiteY120" fmla="*/ 299613 h 1111237"/>
                <a:gd name="connsiteX121" fmla="*/ 186875 w 1102478"/>
                <a:gd name="connsiteY121" fmla="*/ 312549 h 1111237"/>
                <a:gd name="connsiteX122" fmla="*/ 209817 w 1102478"/>
                <a:gd name="connsiteY122" fmla="*/ 280835 h 1111237"/>
                <a:gd name="connsiteX123" fmla="*/ 222748 w 1102478"/>
                <a:gd name="connsiteY123" fmla="*/ 266230 h 1111237"/>
                <a:gd name="connsiteX124" fmla="*/ 236097 w 1102478"/>
                <a:gd name="connsiteY124" fmla="*/ 251625 h 1111237"/>
                <a:gd name="connsiteX125" fmla="*/ 249862 w 1102478"/>
                <a:gd name="connsiteY125" fmla="*/ 238271 h 1111237"/>
                <a:gd name="connsiteX126" fmla="*/ 264044 w 1102478"/>
                <a:gd name="connsiteY126" fmla="*/ 225753 h 1111237"/>
                <a:gd name="connsiteX127" fmla="*/ 246942 w 1102478"/>
                <a:gd name="connsiteY127" fmla="*/ 186945 h 1111237"/>
                <a:gd name="connsiteX128" fmla="*/ 231925 w 1102478"/>
                <a:gd name="connsiteY128" fmla="*/ 147303 h 1111237"/>
                <a:gd name="connsiteX129" fmla="*/ 218577 w 1102478"/>
                <a:gd name="connsiteY129" fmla="*/ 106826 h 1111237"/>
                <a:gd name="connsiteX130" fmla="*/ 249862 w 1102478"/>
                <a:gd name="connsiteY130" fmla="*/ 84709 h 1111237"/>
                <a:gd name="connsiteX131" fmla="*/ 283233 w 1102478"/>
                <a:gd name="connsiteY131" fmla="*/ 65514 h 1111237"/>
                <a:gd name="connsiteX132" fmla="*/ 317854 w 1102478"/>
                <a:gd name="connsiteY132" fmla="*/ 48405 h 1111237"/>
                <a:gd name="connsiteX133" fmla="*/ 353311 w 1102478"/>
                <a:gd name="connsiteY133" fmla="*/ 33800 h 1111237"/>
                <a:gd name="connsiteX134" fmla="*/ 380007 w 1102478"/>
                <a:gd name="connsiteY134" fmla="*/ 67183 h 1111237"/>
                <a:gd name="connsiteX135" fmla="*/ 404617 w 1102478"/>
                <a:gd name="connsiteY135" fmla="*/ 101818 h 1111237"/>
                <a:gd name="connsiteX136" fmla="*/ 427143 w 1102478"/>
                <a:gd name="connsiteY136" fmla="*/ 137705 h 1111237"/>
                <a:gd name="connsiteX137" fmla="*/ 455508 w 1102478"/>
                <a:gd name="connsiteY137" fmla="*/ 131028 h 1111237"/>
                <a:gd name="connsiteX138" fmla="*/ 484290 w 1102478"/>
                <a:gd name="connsiteY138" fmla="*/ 125603 h 1111237"/>
                <a:gd name="connsiteX139" fmla="*/ 512655 w 1102478"/>
                <a:gd name="connsiteY139" fmla="*/ 122683 h 1111237"/>
                <a:gd name="connsiteX140" fmla="*/ 541854 w 1102478"/>
                <a:gd name="connsiteY140" fmla="*/ 120596 h 1111237"/>
                <a:gd name="connsiteX141" fmla="*/ 553533 w 1102478"/>
                <a:gd name="connsiteY141" fmla="*/ 80537 h 1111237"/>
                <a:gd name="connsiteX142" fmla="*/ 567299 w 1102478"/>
                <a:gd name="connsiteY142" fmla="*/ 40060 h 111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102478" h="1111237">
                  <a:moveTo>
                    <a:pt x="549275" y="330058"/>
                  </a:moveTo>
                  <a:cubicBezTo>
                    <a:pt x="427994" y="330058"/>
                    <a:pt x="329676" y="428376"/>
                    <a:pt x="329676" y="549657"/>
                  </a:cubicBezTo>
                  <a:cubicBezTo>
                    <a:pt x="329676" y="670938"/>
                    <a:pt x="427994" y="769256"/>
                    <a:pt x="549275" y="769256"/>
                  </a:cubicBezTo>
                  <a:cubicBezTo>
                    <a:pt x="670556" y="769256"/>
                    <a:pt x="768874" y="670938"/>
                    <a:pt x="768874" y="549657"/>
                  </a:cubicBezTo>
                  <a:cubicBezTo>
                    <a:pt x="768874" y="428376"/>
                    <a:pt x="670556" y="330058"/>
                    <a:pt x="549275" y="330058"/>
                  </a:cubicBezTo>
                  <a:close/>
                  <a:moveTo>
                    <a:pt x="583150" y="0"/>
                  </a:moveTo>
                  <a:lnTo>
                    <a:pt x="621109" y="4173"/>
                  </a:lnTo>
                  <a:lnTo>
                    <a:pt x="659485" y="10015"/>
                  </a:lnTo>
                  <a:lnTo>
                    <a:pt x="697027" y="19195"/>
                  </a:lnTo>
                  <a:lnTo>
                    <a:pt x="733734" y="31297"/>
                  </a:lnTo>
                  <a:lnTo>
                    <a:pt x="732483" y="73860"/>
                  </a:lnTo>
                  <a:lnTo>
                    <a:pt x="728729" y="116423"/>
                  </a:lnTo>
                  <a:lnTo>
                    <a:pt x="723306" y="158987"/>
                  </a:lnTo>
                  <a:lnTo>
                    <a:pt x="749168" y="171088"/>
                  </a:lnTo>
                  <a:lnTo>
                    <a:pt x="774613" y="185693"/>
                  </a:lnTo>
                  <a:lnTo>
                    <a:pt x="791298" y="196125"/>
                  </a:lnTo>
                  <a:lnTo>
                    <a:pt x="806315" y="207392"/>
                  </a:lnTo>
                  <a:lnTo>
                    <a:pt x="822166" y="219076"/>
                  </a:lnTo>
                  <a:lnTo>
                    <a:pt x="856788" y="196125"/>
                  </a:lnTo>
                  <a:lnTo>
                    <a:pt x="893079" y="173592"/>
                  </a:lnTo>
                  <a:lnTo>
                    <a:pt x="931455" y="152728"/>
                  </a:lnTo>
                  <a:lnTo>
                    <a:pt x="952728" y="175261"/>
                  </a:lnTo>
                  <a:lnTo>
                    <a:pt x="973167" y="198212"/>
                  </a:lnTo>
                  <a:lnTo>
                    <a:pt x="992773" y="221997"/>
                  </a:lnTo>
                  <a:lnTo>
                    <a:pt x="1010293" y="247451"/>
                  </a:lnTo>
                  <a:lnTo>
                    <a:pt x="1026561" y="274158"/>
                  </a:lnTo>
                  <a:lnTo>
                    <a:pt x="998195" y="305872"/>
                  </a:lnTo>
                  <a:lnTo>
                    <a:pt x="967745" y="336334"/>
                  </a:lnTo>
                  <a:lnTo>
                    <a:pt x="936877" y="364710"/>
                  </a:lnTo>
                  <a:lnTo>
                    <a:pt x="945220" y="382236"/>
                  </a:lnTo>
                  <a:lnTo>
                    <a:pt x="958568" y="418540"/>
                  </a:lnTo>
                  <a:lnTo>
                    <a:pt x="963991" y="436900"/>
                  </a:lnTo>
                  <a:lnTo>
                    <a:pt x="969413" y="455678"/>
                  </a:lnTo>
                  <a:lnTo>
                    <a:pt x="973167" y="475291"/>
                  </a:lnTo>
                  <a:lnTo>
                    <a:pt x="1014881" y="479464"/>
                  </a:lnTo>
                  <a:lnTo>
                    <a:pt x="1057428" y="485306"/>
                  </a:lnTo>
                  <a:lnTo>
                    <a:pt x="1099559" y="494069"/>
                  </a:lnTo>
                  <a:lnTo>
                    <a:pt x="1102478" y="532877"/>
                  </a:lnTo>
                  <a:lnTo>
                    <a:pt x="1102478" y="570850"/>
                  </a:lnTo>
                  <a:lnTo>
                    <a:pt x="1099975" y="610075"/>
                  </a:lnTo>
                  <a:lnTo>
                    <a:pt x="1094970" y="648048"/>
                  </a:lnTo>
                  <a:lnTo>
                    <a:pt x="1052840" y="654307"/>
                  </a:lnTo>
                  <a:lnTo>
                    <a:pt x="1010293" y="658480"/>
                  </a:lnTo>
                  <a:lnTo>
                    <a:pt x="967745" y="660150"/>
                  </a:lnTo>
                  <a:lnTo>
                    <a:pt x="962739" y="678510"/>
                  </a:lnTo>
                  <a:lnTo>
                    <a:pt x="956065" y="697288"/>
                  </a:lnTo>
                  <a:lnTo>
                    <a:pt x="950225" y="715649"/>
                  </a:lnTo>
                  <a:lnTo>
                    <a:pt x="942300" y="733175"/>
                  </a:lnTo>
                  <a:lnTo>
                    <a:pt x="933957" y="750701"/>
                  </a:lnTo>
                  <a:lnTo>
                    <a:pt x="924780" y="767810"/>
                  </a:lnTo>
                  <a:lnTo>
                    <a:pt x="953980" y="797854"/>
                  </a:lnTo>
                  <a:lnTo>
                    <a:pt x="982344" y="830403"/>
                  </a:lnTo>
                  <a:lnTo>
                    <a:pt x="1009041" y="863786"/>
                  </a:lnTo>
                  <a:lnTo>
                    <a:pt x="986516" y="895083"/>
                  </a:lnTo>
                  <a:lnTo>
                    <a:pt x="961488" y="924709"/>
                  </a:lnTo>
                  <a:lnTo>
                    <a:pt x="934791" y="952668"/>
                  </a:lnTo>
                  <a:lnTo>
                    <a:pt x="906426" y="978957"/>
                  </a:lnTo>
                  <a:lnTo>
                    <a:pt x="870136" y="956006"/>
                  </a:lnTo>
                  <a:lnTo>
                    <a:pt x="834680" y="931386"/>
                  </a:lnTo>
                  <a:lnTo>
                    <a:pt x="801310" y="905932"/>
                  </a:lnTo>
                  <a:lnTo>
                    <a:pt x="785876" y="917616"/>
                  </a:lnTo>
                  <a:lnTo>
                    <a:pt x="769190" y="927214"/>
                  </a:lnTo>
                  <a:lnTo>
                    <a:pt x="752505" y="937228"/>
                  </a:lnTo>
                  <a:lnTo>
                    <a:pt x="735403" y="945574"/>
                  </a:lnTo>
                  <a:lnTo>
                    <a:pt x="717883" y="953920"/>
                  </a:lnTo>
                  <a:lnTo>
                    <a:pt x="699530" y="960597"/>
                  </a:lnTo>
                  <a:lnTo>
                    <a:pt x="702449" y="1003160"/>
                  </a:lnTo>
                  <a:lnTo>
                    <a:pt x="703701" y="1046140"/>
                  </a:lnTo>
                  <a:lnTo>
                    <a:pt x="702449" y="1088704"/>
                  </a:lnTo>
                  <a:lnTo>
                    <a:pt x="665742" y="1098301"/>
                  </a:lnTo>
                  <a:lnTo>
                    <a:pt x="627366" y="1104978"/>
                  </a:lnTo>
                  <a:lnTo>
                    <a:pt x="588990" y="1109568"/>
                  </a:lnTo>
                  <a:lnTo>
                    <a:pt x="550197" y="1111237"/>
                  </a:lnTo>
                  <a:lnTo>
                    <a:pt x="536848" y="1069926"/>
                  </a:lnTo>
                  <a:lnTo>
                    <a:pt x="525586" y="1029449"/>
                  </a:lnTo>
                  <a:lnTo>
                    <a:pt x="516409" y="988138"/>
                  </a:lnTo>
                  <a:lnTo>
                    <a:pt x="496804" y="985634"/>
                  </a:lnTo>
                  <a:lnTo>
                    <a:pt x="478033" y="983964"/>
                  </a:lnTo>
                  <a:lnTo>
                    <a:pt x="458845" y="980209"/>
                  </a:lnTo>
                  <a:lnTo>
                    <a:pt x="430897" y="973533"/>
                  </a:lnTo>
                  <a:lnTo>
                    <a:pt x="402949" y="964352"/>
                  </a:lnTo>
                  <a:lnTo>
                    <a:pt x="377921" y="998987"/>
                  </a:lnTo>
                  <a:lnTo>
                    <a:pt x="351225" y="1032370"/>
                  </a:lnTo>
                  <a:lnTo>
                    <a:pt x="323277" y="1064084"/>
                  </a:lnTo>
                  <a:lnTo>
                    <a:pt x="295329" y="1051148"/>
                  </a:lnTo>
                  <a:lnTo>
                    <a:pt x="268215" y="1036543"/>
                  </a:lnTo>
                  <a:lnTo>
                    <a:pt x="241937" y="1019434"/>
                  </a:lnTo>
                  <a:lnTo>
                    <a:pt x="216491" y="1001908"/>
                  </a:lnTo>
                  <a:lnTo>
                    <a:pt x="191881" y="983130"/>
                  </a:lnTo>
                  <a:lnTo>
                    <a:pt x="208149" y="943070"/>
                  </a:lnTo>
                  <a:lnTo>
                    <a:pt x="225669" y="904263"/>
                  </a:lnTo>
                  <a:lnTo>
                    <a:pt x="245273" y="867124"/>
                  </a:lnTo>
                  <a:lnTo>
                    <a:pt x="231925" y="853353"/>
                  </a:lnTo>
                  <a:lnTo>
                    <a:pt x="218577" y="838748"/>
                  </a:lnTo>
                  <a:lnTo>
                    <a:pt x="206480" y="824143"/>
                  </a:lnTo>
                  <a:lnTo>
                    <a:pt x="188543" y="801192"/>
                  </a:lnTo>
                  <a:lnTo>
                    <a:pt x="173527" y="776156"/>
                  </a:lnTo>
                  <a:lnTo>
                    <a:pt x="132230" y="786587"/>
                  </a:lnTo>
                  <a:lnTo>
                    <a:pt x="90518" y="794933"/>
                  </a:lnTo>
                  <a:lnTo>
                    <a:pt x="48387" y="801192"/>
                  </a:lnTo>
                  <a:lnTo>
                    <a:pt x="32119" y="765723"/>
                  </a:lnTo>
                  <a:lnTo>
                    <a:pt x="18771" y="730254"/>
                  </a:lnTo>
                  <a:lnTo>
                    <a:pt x="7925" y="692281"/>
                  </a:lnTo>
                  <a:lnTo>
                    <a:pt x="0" y="654725"/>
                  </a:lnTo>
                  <a:lnTo>
                    <a:pt x="38376" y="634695"/>
                  </a:lnTo>
                  <a:lnTo>
                    <a:pt x="75918" y="616751"/>
                  </a:lnTo>
                  <a:lnTo>
                    <a:pt x="115129" y="600060"/>
                  </a:lnTo>
                  <a:lnTo>
                    <a:pt x="113460" y="580865"/>
                  </a:lnTo>
                  <a:lnTo>
                    <a:pt x="113043" y="561252"/>
                  </a:lnTo>
                  <a:lnTo>
                    <a:pt x="113877" y="522444"/>
                  </a:lnTo>
                  <a:lnTo>
                    <a:pt x="115963" y="503667"/>
                  </a:lnTo>
                  <a:lnTo>
                    <a:pt x="118465" y="484054"/>
                  </a:lnTo>
                  <a:lnTo>
                    <a:pt x="80506" y="466111"/>
                  </a:lnTo>
                  <a:lnTo>
                    <a:pt x="43799" y="445246"/>
                  </a:lnTo>
                  <a:lnTo>
                    <a:pt x="6674" y="423130"/>
                  </a:lnTo>
                  <a:lnTo>
                    <a:pt x="17102" y="385992"/>
                  </a:lnTo>
                  <a:lnTo>
                    <a:pt x="30451" y="349687"/>
                  </a:lnTo>
                  <a:lnTo>
                    <a:pt x="45467" y="314218"/>
                  </a:lnTo>
                  <a:lnTo>
                    <a:pt x="63821" y="280417"/>
                  </a:lnTo>
                  <a:lnTo>
                    <a:pt x="105534" y="288763"/>
                  </a:lnTo>
                  <a:lnTo>
                    <a:pt x="146831" y="299613"/>
                  </a:lnTo>
                  <a:lnTo>
                    <a:pt x="186875" y="312549"/>
                  </a:lnTo>
                  <a:lnTo>
                    <a:pt x="209817" y="280835"/>
                  </a:lnTo>
                  <a:lnTo>
                    <a:pt x="222748" y="266230"/>
                  </a:lnTo>
                  <a:lnTo>
                    <a:pt x="236097" y="251625"/>
                  </a:lnTo>
                  <a:lnTo>
                    <a:pt x="249862" y="238271"/>
                  </a:lnTo>
                  <a:lnTo>
                    <a:pt x="264044" y="225753"/>
                  </a:lnTo>
                  <a:lnTo>
                    <a:pt x="246942" y="186945"/>
                  </a:lnTo>
                  <a:lnTo>
                    <a:pt x="231925" y="147303"/>
                  </a:lnTo>
                  <a:lnTo>
                    <a:pt x="218577" y="106826"/>
                  </a:lnTo>
                  <a:lnTo>
                    <a:pt x="249862" y="84709"/>
                  </a:lnTo>
                  <a:lnTo>
                    <a:pt x="283233" y="65514"/>
                  </a:lnTo>
                  <a:lnTo>
                    <a:pt x="317854" y="48405"/>
                  </a:lnTo>
                  <a:lnTo>
                    <a:pt x="353311" y="33800"/>
                  </a:lnTo>
                  <a:lnTo>
                    <a:pt x="380007" y="67183"/>
                  </a:lnTo>
                  <a:lnTo>
                    <a:pt x="404617" y="101818"/>
                  </a:lnTo>
                  <a:lnTo>
                    <a:pt x="427143" y="137705"/>
                  </a:lnTo>
                  <a:lnTo>
                    <a:pt x="455508" y="131028"/>
                  </a:lnTo>
                  <a:lnTo>
                    <a:pt x="484290" y="125603"/>
                  </a:lnTo>
                  <a:lnTo>
                    <a:pt x="512655" y="122683"/>
                  </a:lnTo>
                  <a:lnTo>
                    <a:pt x="541854" y="120596"/>
                  </a:lnTo>
                  <a:lnTo>
                    <a:pt x="553533" y="80537"/>
                  </a:lnTo>
                  <a:lnTo>
                    <a:pt x="567299" y="4006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4BA632A-F3FA-43AD-A512-7249A04D9F4B}"/>
              </a:ext>
            </a:extLst>
          </p:cNvPr>
          <p:cNvGrpSpPr/>
          <p:nvPr/>
        </p:nvGrpSpPr>
        <p:grpSpPr>
          <a:xfrm>
            <a:off x="7140409" y="4108625"/>
            <a:ext cx="565275" cy="531343"/>
            <a:chOff x="5109310" y="1793769"/>
            <a:chExt cx="1100967" cy="1034879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132" name="Rectangle 117">
              <a:extLst>
                <a:ext uri="{FF2B5EF4-FFF2-40B4-BE49-F238E27FC236}">
                  <a16:creationId xmlns:a16="http://schemas.microsoft.com/office/drawing/2014/main" id="{C26A9AF2-C821-4803-A00E-EFC93B7BE2AB}"/>
                </a:ext>
              </a:extLst>
            </p:cNvPr>
            <p:cNvSpPr/>
            <p:nvPr/>
          </p:nvSpPr>
          <p:spPr>
            <a:xfrm>
              <a:off x="5109310" y="2178803"/>
              <a:ext cx="1100967" cy="193905"/>
            </a:xfrm>
            <a:custGeom>
              <a:avLst/>
              <a:gdLst>
                <a:gd name="connsiteX0" fmla="*/ 0 w 1052296"/>
                <a:gd name="connsiteY0" fmla="*/ 0 h 27432"/>
                <a:gd name="connsiteX1" fmla="*/ 1052296 w 1052296"/>
                <a:gd name="connsiteY1" fmla="*/ 0 h 27432"/>
                <a:gd name="connsiteX2" fmla="*/ 1052296 w 1052296"/>
                <a:gd name="connsiteY2" fmla="*/ 27432 h 27432"/>
                <a:gd name="connsiteX3" fmla="*/ 0 w 1052296"/>
                <a:gd name="connsiteY3" fmla="*/ 27432 h 27432"/>
                <a:gd name="connsiteX4" fmla="*/ 0 w 1052296"/>
                <a:gd name="connsiteY4" fmla="*/ 0 h 27432"/>
                <a:gd name="connsiteX0" fmla="*/ 0 w 1052296"/>
                <a:gd name="connsiteY0" fmla="*/ 0 h 196501"/>
                <a:gd name="connsiteX1" fmla="*/ 1052296 w 1052296"/>
                <a:gd name="connsiteY1" fmla="*/ 0 h 196501"/>
                <a:gd name="connsiteX2" fmla="*/ 723684 w 1052296"/>
                <a:gd name="connsiteY2" fmla="*/ 196501 h 196501"/>
                <a:gd name="connsiteX3" fmla="*/ 0 w 1052296"/>
                <a:gd name="connsiteY3" fmla="*/ 27432 h 196501"/>
                <a:gd name="connsiteX4" fmla="*/ 0 w 1052296"/>
                <a:gd name="connsiteY4" fmla="*/ 0 h 196501"/>
                <a:gd name="connsiteX0" fmla="*/ 0 w 752259"/>
                <a:gd name="connsiteY0" fmla="*/ 0 h 196501"/>
                <a:gd name="connsiteX1" fmla="*/ 752259 w 752259"/>
                <a:gd name="connsiteY1" fmla="*/ 178594 h 196501"/>
                <a:gd name="connsiteX2" fmla="*/ 723684 w 752259"/>
                <a:gd name="connsiteY2" fmla="*/ 196501 h 196501"/>
                <a:gd name="connsiteX3" fmla="*/ 0 w 752259"/>
                <a:gd name="connsiteY3" fmla="*/ 27432 h 196501"/>
                <a:gd name="connsiteX4" fmla="*/ 0 w 752259"/>
                <a:gd name="connsiteY4" fmla="*/ 0 h 196501"/>
                <a:gd name="connsiteX0" fmla="*/ 11906 w 764165"/>
                <a:gd name="connsiteY0" fmla="*/ 0 h 196501"/>
                <a:gd name="connsiteX1" fmla="*/ 764165 w 764165"/>
                <a:gd name="connsiteY1" fmla="*/ 178594 h 196501"/>
                <a:gd name="connsiteX2" fmla="*/ 735590 w 764165"/>
                <a:gd name="connsiteY2" fmla="*/ 196501 h 196501"/>
                <a:gd name="connsiteX3" fmla="*/ 0 w 764165"/>
                <a:gd name="connsiteY3" fmla="*/ 17907 h 196501"/>
                <a:gd name="connsiteX4" fmla="*/ 11906 w 764165"/>
                <a:gd name="connsiteY4" fmla="*/ 0 h 196501"/>
                <a:gd name="connsiteX0" fmla="*/ 11906 w 764165"/>
                <a:gd name="connsiteY0" fmla="*/ 0 h 192304"/>
                <a:gd name="connsiteX1" fmla="*/ 764165 w 764165"/>
                <a:gd name="connsiteY1" fmla="*/ 178594 h 192304"/>
                <a:gd name="connsiteX2" fmla="*/ 737688 w 764165"/>
                <a:gd name="connsiteY2" fmla="*/ 192304 h 192304"/>
                <a:gd name="connsiteX3" fmla="*/ 0 w 764165"/>
                <a:gd name="connsiteY3" fmla="*/ 17907 h 192304"/>
                <a:gd name="connsiteX4" fmla="*/ 11906 w 764165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25782 w 752259"/>
                <a:gd name="connsiteY2" fmla="*/ 192304 h 192304"/>
                <a:gd name="connsiteX3" fmla="*/ 1733 w 752259"/>
                <a:gd name="connsiteY3" fmla="*/ 20005 h 192304"/>
                <a:gd name="connsiteX4" fmla="*/ 0 w 752259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40420 w 752259"/>
                <a:gd name="connsiteY2" fmla="*/ 183519 h 192304"/>
                <a:gd name="connsiteX3" fmla="*/ 725782 w 752259"/>
                <a:gd name="connsiteY3" fmla="*/ 192304 h 192304"/>
                <a:gd name="connsiteX4" fmla="*/ 1733 w 752259"/>
                <a:gd name="connsiteY4" fmla="*/ 20005 h 192304"/>
                <a:gd name="connsiteX5" fmla="*/ 0 w 752259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725782 w 1102373"/>
                <a:gd name="connsiteY3" fmla="*/ 192304 h 192304"/>
                <a:gd name="connsiteX4" fmla="*/ 1733 w 1102373"/>
                <a:gd name="connsiteY4" fmla="*/ 20005 h 192304"/>
                <a:gd name="connsiteX5" fmla="*/ 0 w 1102373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869464 w 1102373"/>
                <a:gd name="connsiteY3" fmla="*/ 186667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1099225 w 1102373"/>
                <a:gd name="connsiteY3" fmla="*/ 189814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5060"/>
                <a:gd name="connsiteX1" fmla="*/ 752259 w 1102373"/>
                <a:gd name="connsiteY1" fmla="*/ 178594 h 195060"/>
                <a:gd name="connsiteX2" fmla="*/ 1102373 w 1102373"/>
                <a:gd name="connsiteY2" fmla="*/ 178273 h 195060"/>
                <a:gd name="connsiteX3" fmla="*/ 1099225 w 1102373"/>
                <a:gd name="connsiteY3" fmla="*/ 195060 h 195060"/>
                <a:gd name="connsiteX4" fmla="*/ 725782 w 1102373"/>
                <a:gd name="connsiteY4" fmla="*/ 192304 h 195060"/>
                <a:gd name="connsiteX5" fmla="*/ 1733 w 1102373"/>
                <a:gd name="connsiteY5" fmla="*/ 20005 h 195060"/>
                <a:gd name="connsiteX6" fmla="*/ 0 w 1102373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82469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79322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451"/>
                <a:gd name="connsiteX1" fmla="*/ 752259 w 1103422"/>
                <a:gd name="connsiteY1" fmla="*/ 178594 h 195451"/>
                <a:gd name="connsiteX2" fmla="*/ 1103422 w 1103422"/>
                <a:gd name="connsiteY2" fmla="*/ 179322 h 195451"/>
                <a:gd name="connsiteX3" fmla="*/ 1099225 w 1103422"/>
                <a:gd name="connsiteY3" fmla="*/ 195060 h 195451"/>
                <a:gd name="connsiteX4" fmla="*/ 726831 w 1103422"/>
                <a:gd name="connsiteY4" fmla="*/ 195451 h 195451"/>
                <a:gd name="connsiteX5" fmla="*/ 1733 w 1103422"/>
                <a:gd name="connsiteY5" fmla="*/ 20005 h 195451"/>
                <a:gd name="connsiteX6" fmla="*/ 0 w 1103422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365 w 1103787"/>
                <a:gd name="connsiteY0" fmla="*/ 0 h 195451"/>
                <a:gd name="connsiteX1" fmla="*/ 733740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1414 w 1103787"/>
                <a:gd name="connsiteY0" fmla="*/ 0 h 194402"/>
                <a:gd name="connsiteX1" fmla="*/ 733740 w 1103787"/>
                <a:gd name="connsiteY1" fmla="*/ 177545 h 194402"/>
                <a:gd name="connsiteX2" fmla="*/ 1103787 w 1103787"/>
                <a:gd name="connsiteY2" fmla="*/ 178273 h 194402"/>
                <a:gd name="connsiteX3" fmla="*/ 1099590 w 1103787"/>
                <a:gd name="connsiteY3" fmla="*/ 194011 h 194402"/>
                <a:gd name="connsiteX4" fmla="*/ 727196 w 1103787"/>
                <a:gd name="connsiteY4" fmla="*/ 194402 h 194402"/>
                <a:gd name="connsiteX5" fmla="*/ 0 w 1103787"/>
                <a:gd name="connsiteY5" fmla="*/ 18956 h 194402"/>
                <a:gd name="connsiteX6" fmla="*/ 1414 w 1103787"/>
                <a:gd name="connsiteY6" fmla="*/ 0 h 194402"/>
                <a:gd name="connsiteX0" fmla="*/ 1414 w 1103787"/>
                <a:gd name="connsiteY0" fmla="*/ 0 h 194402"/>
                <a:gd name="connsiteX1" fmla="*/ 733740 w 1103787"/>
                <a:gd name="connsiteY1" fmla="*/ 177545 h 194402"/>
                <a:gd name="connsiteX2" fmla="*/ 1103787 w 1103787"/>
                <a:gd name="connsiteY2" fmla="*/ 178273 h 194402"/>
                <a:gd name="connsiteX3" fmla="*/ 1099590 w 1103787"/>
                <a:gd name="connsiteY3" fmla="*/ 194011 h 194402"/>
                <a:gd name="connsiteX4" fmla="*/ 727196 w 1103787"/>
                <a:gd name="connsiteY4" fmla="*/ 194402 h 194402"/>
                <a:gd name="connsiteX5" fmla="*/ 0 w 1103787"/>
                <a:gd name="connsiteY5" fmla="*/ 16858 h 194402"/>
                <a:gd name="connsiteX6" fmla="*/ 1414 w 1103787"/>
                <a:gd name="connsiteY6" fmla="*/ 0 h 19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787" h="194402">
                  <a:moveTo>
                    <a:pt x="1414" y="0"/>
                  </a:moveTo>
                  <a:lnTo>
                    <a:pt x="733740" y="177545"/>
                  </a:lnTo>
                  <a:lnTo>
                    <a:pt x="1103787" y="178273"/>
                  </a:lnTo>
                  <a:lnTo>
                    <a:pt x="1099590" y="194011"/>
                  </a:lnTo>
                  <a:lnTo>
                    <a:pt x="727196" y="194402"/>
                  </a:lnTo>
                  <a:lnTo>
                    <a:pt x="0" y="16858"/>
                  </a:lnTo>
                  <a:cubicBezTo>
                    <a:pt x="122" y="10190"/>
                    <a:pt x="1292" y="6668"/>
                    <a:pt x="14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17">
              <a:extLst>
                <a:ext uri="{FF2B5EF4-FFF2-40B4-BE49-F238E27FC236}">
                  <a16:creationId xmlns:a16="http://schemas.microsoft.com/office/drawing/2014/main" id="{A84AA192-6F81-4034-8009-CB4F267C9AD9}"/>
                </a:ext>
              </a:extLst>
            </p:cNvPr>
            <p:cNvSpPr/>
            <p:nvPr/>
          </p:nvSpPr>
          <p:spPr>
            <a:xfrm>
              <a:off x="5110675" y="2306546"/>
              <a:ext cx="1097700" cy="353134"/>
            </a:xfrm>
            <a:custGeom>
              <a:avLst/>
              <a:gdLst>
                <a:gd name="connsiteX0" fmla="*/ 0 w 1052296"/>
                <a:gd name="connsiteY0" fmla="*/ 0 h 27432"/>
                <a:gd name="connsiteX1" fmla="*/ 1052296 w 1052296"/>
                <a:gd name="connsiteY1" fmla="*/ 0 h 27432"/>
                <a:gd name="connsiteX2" fmla="*/ 1052296 w 1052296"/>
                <a:gd name="connsiteY2" fmla="*/ 27432 h 27432"/>
                <a:gd name="connsiteX3" fmla="*/ 0 w 1052296"/>
                <a:gd name="connsiteY3" fmla="*/ 27432 h 27432"/>
                <a:gd name="connsiteX4" fmla="*/ 0 w 1052296"/>
                <a:gd name="connsiteY4" fmla="*/ 0 h 27432"/>
                <a:gd name="connsiteX0" fmla="*/ 0 w 1052296"/>
                <a:gd name="connsiteY0" fmla="*/ 0 h 196501"/>
                <a:gd name="connsiteX1" fmla="*/ 1052296 w 1052296"/>
                <a:gd name="connsiteY1" fmla="*/ 0 h 196501"/>
                <a:gd name="connsiteX2" fmla="*/ 723684 w 1052296"/>
                <a:gd name="connsiteY2" fmla="*/ 196501 h 196501"/>
                <a:gd name="connsiteX3" fmla="*/ 0 w 1052296"/>
                <a:gd name="connsiteY3" fmla="*/ 27432 h 196501"/>
                <a:gd name="connsiteX4" fmla="*/ 0 w 1052296"/>
                <a:gd name="connsiteY4" fmla="*/ 0 h 196501"/>
                <a:gd name="connsiteX0" fmla="*/ 0 w 752259"/>
                <a:gd name="connsiteY0" fmla="*/ 0 h 196501"/>
                <a:gd name="connsiteX1" fmla="*/ 752259 w 752259"/>
                <a:gd name="connsiteY1" fmla="*/ 178594 h 196501"/>
                <a:gd name="connsiteX2" fmla="*/ 723684 w 752259"/>
                <a:gd name="connsiteY2" fmla="*/ 196501 h 196501"/>
                <a:gd name="connsiteX3" fmla="*/ 0 w 752259"/>
                <a:gd name="connsiteY3" fmla="*/ 27432 h 196501"/>
                <a:gd name="connsiteX4" fmla="*/ 0 w 752259"/>
                <a:gd name="connsiteY4" fmla="*/ 0 h 196501"/>
                <a:gd name="connsiteX0" fmla="*/ 11906 w 764165"/>
                <a:gd name="connsiteY0" fmla="*/ 0 h 196501"/>
                <a:gd name="connsiteX1" fmla="*/ 764165 w 764165"/>
                <a:gd name="connsiteY1" fmla="*/ 178594 h 196501"/>
                <a:gd name="connsiteX2" fmla="*/ 735590 w 764165"/>
                <a:gd name="connsiteY2" fmla="*/ 196501 h 196501"/>
                <a:gd name="connsiteX3" fmla="*/ 0 w 764165"/>
                <a:gd name="connsiteY3" fmla="*/ 17907 h 196501"/>
                <a:gd name="connsiteX4" fmla="*/ 11906 w 764165"/>
                <a:gd name="connsiteY4" fmla="*/ 0 h 196501"/>
                <a:gd name="connsiteX0" fmla="*/ 11906 w 764165"/>
                <a:gd name="connsiteY0" fmla="*/ 0 h 192304"/>
                <a:gd name="connsiteX1" fmla="*/ 764165 w 764165"/>
                <a:gd name="connsiteY1" fmla="*/ 178594 h 192304"/>
                <a:gd name="connsiteX2" fmla="*/ 737688 w 764165"/>
                <a:gd name="connsiteY2" fmla="*/ 192304 h 192304"/>
                <a:gd name="connsiteX3" fmla="*/ 0 w 764165"/>
                <a:gd name="connsiteY3" fmla="*/ 17907 h 192304"/>
                <a:gd name="connsiteX4" fmla="*/ 11906 w 764165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25782 w 752259"/>
                <a:gd name="connsiteY2" fmla="*/ 192304 h 192304"/>
                <a:gd name="connsiteX3" fmla="*/ 1733 w 752259"/>
                <a:gd name="connsiteY3" fmla="*/ 20005 h 192304"/>
                <a:gd name="connsiteX4" fmla="*/ 0 w 752259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40420 w 752259"/>
                <a:gd name="connsiteY2" fmla="*/ 183519 h 192304"/>
                <a:gd name="connsiteX3" fmla="*/ 725782 w 752259"/>
                <a:gd name="connsiteY3" fmla="*/ 192304 h 192304"/>
                <a:gd name="connsiteX4" fmla="*/ 1733 w 752259"/>
                <a:gd name="connsiteY4" fmla="*/ 20005 h 192304"/>
                <a:gd name="connsiteX5" fmla="*/ 0 w 752259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725782 w 1102373"/>
                <a:gd name="connsiteY3" fmla="*/ 192304 h 192304"/>
                <a:gd name="connsiteX4" fmla="*/ 1733 w 1102373"/>
                <a:gd name="connsiteY4" fmla="*/ 20005 h 192304"/>
                <a:gd name="connsiteX5" fmla="*/ 0 w 1102373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869464 w 1102373"/>
                <a:gd name="connsiteY3" fmla="*/ 186667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1099225 w 1102373"/>
                <a:gd name="connsiteY3" fmla="*/ 189814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5060"/>
                <a:gd name="connsiteX1" fmla="*/ 752259 w 1102373"/>
                <a:gd name="connsiteY1" fmla="*/ 178594 h 195060"/>
                <a:gd name="connsiteX2" fmla="*/ 1102373 w 1102373"/>
                <a:gd name="connsiteY2" fmla="*/ 178273 h 195060"/>
                <a:gd name="connsiteX3" fmla="*/ 1099225 w 1102373"/>
                <a:gd name="connsiteY3" fmla="*/ 195060 h 195060"/>
                <a:gd name="connsiteX4" fmla="*/ 725782 w 1102373"/>
                <a:gd name="connsiteY4" fmla="*/ 192304 h 195060"/>
                <a:gd name="connsiteX5" fmla="*/ 1733 w 1102373"/>
                <a:gd name="connsiteY5" fmla="*/ 20005 h 195060"/>
                <a:gd name="connsiteX6" fmla="*/ 0 w 1102373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82469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79322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451"/>
                <a:gd name="connsiteX1" fmla="*/ 752259 w 1103422"/>
                <a:gd name="connsiteY1" fmla="*/ 178594 h 195451"/>
                <a:gd name="connsiteX2" fmla="*/ 1103422 w 1103422"/>
                <a:gd name="connsiteY2" fmla="*/ 179322 h 195451"/>
                <a:gd name="connsiteX3" fmla="*/ 1099225 w 1103422"/>
                <a:gd name="connsiteY3" fmla="*/ 195060 h 195451"/>
                <a:gd name="connsiteX4" fmla="*/ 726831 w 1103422"/>
                <a:gd name="connsiteY4" fmla="*/ 195451 h 195451"/>
                <a:gd name="connsiteX5" fmla="*/ 1733 w 1103422"/>
                <a:gd name="connsiteY5" fmla="*/ 20005 h 195451"/>
                <a:gd name="connsiteX6" fmla="*/ 0 w 1103422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346116 w 1103787"/>
                <a:gd name="connsiteY5" fmla="*/ 104199 h 195451"/>
                <a:gd name="connsiteX6" fmla="*/ 0 w 1103787"/>
                <a:gd name="connsiteY6" fmla="*/ 20005 h 195451"/>
                <a:gd name="connsiteX7" fmla="*/ 365 w 1103787"/>
                <a:gd name="connsiteY7" fmla="*/ 0 h 195451"/>
                <a:gd name="connsiteX0" fmla="*/ 365 w 1103787"/>
                <a:gd name="connsiteY0" fmla="*/ 0 h 195451"/>
                <a:gd name="connsiteX1" fmla="*/ 347165 w 1103787"/>
                <a:gd name="connsiteY1" fmla="*/ 84265 h 195451"/>
                <a:gd name="connsiteX2" fmla="*/ 752624 w 1103787"/>
                <a:gd name="connsiteY2" fmla="*/ 178594 h 195451"/>
                <a:gd name="connsiteX3" fmla="*/ 1103787 w 1103787"/>
                <a:gd name="connsiteY3" fmla="*/ 179322 h 195451"/>
                <a:gd name="connsiteX4" fmla="*/ 1099590 w 1103787"/>
                <a:gd name="connsiteY4" fmla="*/ 195060 h 195451"/>
                <a:gd name="connsiteX5" fmla="*/ 727196 w 1103787"/>
                <a:gd name="connsiteY5" fmla="*/ 195451 h 195451"/>
                <a:gd name="connsiteX6" fmla="*/ 346116 w 1103787"/>
                <a:gd name="connsiteY6" fmla="*/ 104199 h 195451"/>
                <a:gd name="connsiteX7" fmla="*/ 0 w 1103787"/>
                <a:gd name="connsiteY7" fmla="*/ 20005 h 195451"/>
                <a:gd name="connsiteX8" fmla="*/ 365 w 1103787"/>
                <a:gd name="connsiteY8" fmla="*/ 0 h 195451"/>
                <a:gd name="connsiteX0" fmla="*/ 365 w 1103787"/>
                <a:gd name="connsiteY0" fmla="*/ 0 h 197549"/>
                <a:gd name="connsiteX1" fmla="*/ 347165 w 1103787"/>
                <a:gd name="connsiteY1" fmla="*/ 84265 h 197549"/>
                <a:gd name="connsiteX2" fmla="*/ 752624 w 1103787"/>
                <a:gd name="connsiteY2" fmla="*/ 178594 h 197549"/>
                <a:gd name="connsiteX3" fmla="*/ 1103787 w 1103787"/>
                <a:gd name="connsiteY3" fmla="*/ 179322 h 197549"/>
                <a:gd name="connsiteX4" fmla="*/ 1099590 w 1103787"/>
                <a:gd name="connsiteY4" fmla="*/ 195060 h 197549"/>
                <a:gd name="connsiteX5" fmla="*/ 493238 w 1103787"/>
                <a:gd name="connsiteY5" fmla="*/ 197549 h 197549"/>
                <a:gd name="connsiteX6" fmla="*/ 346116 w 1103787"/>
                <a:gd name="connsiteY6" fmla="*/ 104199 h 197549"/>
                <a:gd name="connsiteX7" fmla="*/ 0 w 1103787"/>
                <a:gd name="connsiteY7" fmla="*/ 20005 h 197549"/>
                <a:gd name="connsiteX8" fmla="*/ 365 w 1103787"/>
                <a:gd name="connsiteY8" fmla="*/ 0 h 197549"/>
                <a:gd name="connsiteX0" fmla="*/ 365 w 1103787"/>
                <a:gd name="connsiteY0" fmla="*/ 0 h 197549"/>
                <a:gd name="connsiteX1" fmla="*/ 347165 w 1103787"/>
                <a:gd name="connsiteY1" fmla="*/ 84265 h 197549"/>
                <a:gd name="connsiteX2" fmla="*/ 502929 w 1103787"/>
                <a:gd name="connsiteY2" fmla="*/ 185938 h 197549"/>
                <a:gd name="connsiteX3" fmla="*/ 1103787 w 1103787"/>
                <a:gd name="connsiteY3" fmla="*/ 179322 h 197549"/>
                <a:gd name="connsiteX4" fmla="*/ 1099590 w 1103787"/>
                <a:gd name="connsiteY4" fmla="*/ 195060 h 197549"/>
                <a:gd name="connsiteX5" fmla="*/ 493238 w 1103787"/>
                <a:gd name="connsiteY5" fmla="*/ 197549 h 197549"/>
                <a:gd name="connsiteX6" fmla="*/ 346116 w 1103787"/>
                <a:gd name="connsiteY6" fmla="*/ 104199 h 197549"/>
                <a:gd name="connsiteX7" fmla="*/ 0 w 1103787"/>
                <a:gd name="connsiteY7" fmla="*/ 20005 h 197549"/>
                <a:gd name="connsiteX8" fmla="*/ 365 w 1103787"/>
                <a:gd name="connsiteY8" fmla="*/ 0 h 197549"/>
                <a:gd name="connsiteX0" fmla="*/ 365 w 1103787"/>
                <a:gd name="connsiteY0" fmla="*/ 0 h 198598"/>
                <a:gd name="connsiteX1" fmla="*/ 347165 w 1103787"/>
                <a:gd name="connsiteY1" fmla="*/ 84265 h 198598"/>
                <a:gd name="connsiteX2" fmla="*/ 502929 w 1103787"/>
                <a:gd name="connsiteY2" fmla="*/ 185938 h 198598"/>
                <a:gd name="connsiteX3" fmla="*/ 1103787 w 1103787"/>
                <a:gd name="connsiteY3" fmla="*/ 179322 h 198598"/>
                <a:gd name="connsiteX4" fmla="*/ 1099590 w 1103787"/>
                <a:gd name="connsiteY4" fmla="*/ 195060 h 198598"/>
                <a:gd name="connsiteX5" fmla="*/ 486943 w 1103787"/>
                <a:gd name="connsiteY5" fmla="*/ 198598 h 198598"/>
                <a:gd name="connsiteX6" fmla="*/ 346116 w 1103787"/>
                <a:gd name="connsiteY6" fmla="*/ 104199 h 198598"/>
                <a:gd name="connsiteX7" fmla="*/ 0 w 1103787"/>
                <a:gd name="connsiteY7" fmla="*/ 20005 h 198598"/>
                <a:gd name="connsiteX8" fmla="*/ 365 w 1103787"/>
                <a:gd name="connsiteY8" fmla="*/ 0 h 198598"/>
                <a:gd name="connsiteX0" fmla="*/ 365 w 1103787"/>
                <a:gd name="connsiteY0" fmla="*/ 0 h 198598"/>
                <a:gd name="connsiteX1" fmla="*/ 347165 w 1103787"/>
                <a:gd name="connsiteY1" fmla="*/ 84265 h 198598"/>
                <a:gd name="connsiteX2" fmla="*/ 503978 w 1103787"/>
                <a:gd name="connsiteY2" fmla="*/ 185938 h 198598"/>
                <a:gd name="connsiteX3" fmla="*/ 1103787 w 1103787"/>
                <a:gd name="connsiteY3" fmla="*/ 179322 h 198598"/>
                <a:gd name="connsiteX4" fmla="*/ 1099590 w 1103787"/>
                <a:gd name="connsiteY4" fmla="*/ 195060 h 198598"/>
                <a:gd name="connsiteX5" fmla="*/ 486943 w 1103787"/>
                <a:gd name="connsiteY5" fmla="*/ 198598 h 198598"/>
                <a:gd name="connsiteX6" fmla="*/ 346116 w 1103787"/>
                <a:gd name="connsiteY6" fmla="*/ 104199 h 198598"/>
                <a:gd name="connsiteX7" fmla="*/ 0 w 1103787"/>
                <a:gd name="connsiteY7" fmla="*/ 20005 h 198598"/>
                <a:gd name="connsiteX8" fmla="*/ 365 w 1103787"/>
                <a:gd name="connsiteY8" fmla="*/ 0 h 198598"/>
                <a:gd name="connsiteX0" fmla="*/ 365 w 1099590"/>
                <a:gd name="connsiteY0" fmla="*/ 0 h 198598"/>
                <a:gd name="connsiteX1" fmla="*/ 347165 w 1099590"/>
                <a:gd name="connsiteY1" fmla="*/ 84265 h 198598"/>
                <a:gd name="connsiteX2" fmla="*/ 503978 w 1099590"/>
                <a:gd name="connsiteY2" fmla="*/ 185938 h 198598"/>
                <a:gd name="connsiteX3" fmla="*/ 1031396 w 1099590"/>
                <a:gd name="connsiteY3" fmla="*/ 184568 h 198598"/>
                <a:gd name="connsiteX4" fmla="*/ 1099590 w 1099590"/>
                <a:gd name="connsiteY4" fmla="*/ 195060 h 198598"/>
                <a:gd name="connsiteX5" fmla="*/ 486943 w 1099590"/>
                <a:gd name="connsiteY5" fmla="*/ 198598 h 198598"/>
                <a:gd name="connsiteX6" fmla="*/ 346116 w 1099590"/>
                <a:gd name="connsiteY6" fmla="*/ 104199 h 198598"/>
                <a:gd name="connsiteX7" fmla="*/ 0 w 1099590"/>
                <a:gd name="connsiteY7" fmla="*/ 20005 h 198598"/>
                <a:gd name="connsiteX8" fmla="*/ 365 w 1099590"/>
                <a:gd name="connsiteY8" fmla="*/ 0 h 198598"/>
                <a:gd name="connsiteX0" fmla="*/ 365 w 1099590"/>
                <a:gd name="connsiteY0" fmla="*/ 0 h 290531"/>
                <a:gd name="connsiteX1" fmla="*/ 347165 w 1099590"/>
                <a:gd name="connsiteY1" fmla="*/ 84265 h 290531"/>
                <a:gd name="connsiteX2" fmla="*/ 503978 w 1099590"/>
                <a:gd name="connsiteY2" fmla="*/ 185938 h 290531"/>
                <a:gd name="connsiteX3" fmla="*/ 1029298 w 1099590"/>
                <a:gd name="connsiteY3" fmla="*/ 290531 h 290531"/>
                <a:gd name="connsiteX4" fmla="*/ 1099590 w 1099590"/>
                <a:gd name="connsiteY4" fmla="*/ 195060 h 290531"/>
                <a:gd name="connsiteX5" fmla="*/ 486943 w 1099590"/>
                <a:gd name="connsiteY5" fmla="*/ 198598 h 290531"/>
                <a:gd name="connsiteX6" fmla="*/ 346116 w 1099590"/>
                <a:gd name="connsiteY6" fmla="*/ 104199 h 290531"/>
                <a:gd name="connsiteX7" fmla="*/ 0 w 1099590"/>
                <a:gd name="connsiteY7" fmla="*/ 20005 h 290531"/>
                <a:gd name="connsiteX8" fmla="*/ 365 w 1099590"/>
                <a:gd name="connsiteY8" fmla="*/ 0 h 290531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29298 w 1032445"/>
                <a:gd name="connsiteY3" fmla="*/ 290531 h 334595"/>
                <a:gd name="connsiteX4" fmla="*/ 1032445 w 1032445"/>
                <a:gd name="connsiteY4" fmla="*/ 334595 h 334595"/>
                <a:gd name="connsiteX5" fmla="*/ 486943 w 1032445"/>
                <a:gd name="connsiteY5" fmla="*/ 198598 h 334595"/>
                <a:gd name="connsiteX6" fmla="*/ 346116 w 1032445"/>
                <a:gd name="connsiteY6" fmla="*/ 104199 h 334595"/>
                <a:gd name="connsiteX7" fmla="*/ 0 w 1032445"/>
                <a:gd name="connsiteY7" fmla="*/ 20005 h 334595"/>
                <a:gd name="connsiteX8" fmla="*/ 365 w 1032445"/>
                <a:gd name="connsiteY8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31396 w 1032445"/>
                <a:gd name="connsiteY3" fmla="*/ 311514 h 334595"/>
                <a:gd name="connsiteX4" fmla="*/ 1032445 w 1032445"/>
                <a:gd name="connsiteY4" fmla="*/ 334595 h 334595"/>
                <a:gd name="connsiteX5" fmla="*/ 486943 w 1032445"/>
                <a:gd name="connsiteY5" fmla="*/ 198598 h 334595"/>
                <a:gd name="connsiteX6" fmla="*/ 346116 w 1032445"/>
                <a:gd name="connsiteY6" fmla="*/ 104199 h 334595"/>
                <a:gd name="connsiteX7" fmla="*/ 0 w 1032445"/>
                <a:gd name="connsiteY7" fmla="*/ 20005 h 334595"/>
                <a:gd name="connsiteX8" fmla="*/ 365 w 1032445"/>
                <a:gd name="connsiteY8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31396 w 1032445"/>
                <a:gd name="connsiteY3" fmla="*/ 311514 h 334595"/>
                <a:gd name="connsiteX4" fmla="*/ 1032445 w 1032445"/>
                <a:gd name="connsiteY4" fmla="*/ 334595 h 334595"/>
                <a:gd name="connsiteX5" fmla="*/ 656662 w 1032445"/>
                <a:gd name="connsiteY5" fmla="*/ 240586 h 334595"/>
                <a:gd name="connsiteX6" fmla="*/ 486943 w 1032445"/>
                <a:gd name="connsiteY6" fmla="*/ 198598 h 334595"/>
                <a:gd name="connsiteX7" fmla="*/ 346116 w 1032445"/>
                <a:gd name="connsiteY7" fmla="*/ 104199 h 334595"/>
                <a:gd name="connsiteX8" fmla="*/ 0 w 1032445"/>
                <a:gd name="connsiteY8" fmla="*/ 20005 h 334595"/>
                <a:gd name="connsiteX9" fmla="*/ 365 w 1032445"/>
                <a:gd name="connsiteY9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9809 w 1032445"/>
                <a:gd name="connsiteY3" fmla="*/ 224850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6662 w 1032445"/>
                <a:gd name="connsiteY6" fmla="*/ 240586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6662 w 1032445"/>
                <a:gd name="connsiteY6" fmla="*/ 240586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3514 w 1032445"/>
                <a:gd name="connsiteY6" fmla="*/ 232193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35342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654563 w 1032445"/>
                <a:gd name="connsiteY3" fmla="*/ 235342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486943 w 1032445"/>
                <a:gd name="connsiteY8" fmla="*/ 198598 h 334595"/>
                <a:gd name="connsiteX9" fmla="*/ 346116 w 1032445"/>
                <a:gd name="connsiteY9" fmla="*/ 104199 h 334595"/>
                <a:gd name="connsiteX10" fmla="*/ 0 w 1032445"/>
                <a:gd name="connsiteY10" fmla="*/ 20005 h 334595"/>
                <a:gd name="connsiteX11" fmla="*/ 365 w 1032445"/>
                <a:gd name="connsiteY11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8733 w 1032445"/>
                <a:gd name="connsiteY8" fmla="*/ 204916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0831 w 1032445"/>
                <a:gd name="connsiteY3" fmla="*/ 204916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3514 w 1032445"/>
                <a:gd name="connsiteY4" fmla="*/ 223801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3514 w 1032445"/>
                <a:gd name="connsiteY4" fmla="*/ 223801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3848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6662 w 1032445"/>
                <a:gd name="connsiteY4" fmla="*/ 217506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3848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6662 w 1032445"/>
                <a:gd name="connsiteY4" fmla="*/ 217506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3515 w 1032445"/>
                <a:gd name="connsiteY7" fmla="*/ 23324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7711 w 1032445"/>
                <a:gd name="connsiteY4" fmla="*/ 205965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3515 w 1032445"/>
                <a:gd name="connsiteY7" fmla="*/ 23324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7711 w 1032445"/>
                <a:gd name="connsiteY4" fmla="*/ 205965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2170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26049 w 1058129"/>
                <a:gd name="connsiteY0" fmla="*/ 4417 h 339012"/>
                <a:gd name="connsiteX1" fmla="*/ 372849 w 1058129"/>
                <a:gd name="connsiteY1" fmla="*/ 88682 h 339012"/>
                <a:gd name="connsiteX2" fmla="*/ 518122 w 1058129"/>
                <a:gd name="connsiteY2" fmla="*/ 186158 h 339012"/>
                <a:gd name="connsiteX3" fmla="*/ 537564 w 1058129"/>
                <a:gd name="connsiteY3" fmla="*/ 204087 h 339012"/>
                <a:gd name="connsiteX4" fmla="*/ 683395 w 1058129"/>
                <a:gd name="connsiteY4" fmla="*/ 210382 h 339012"/>
                <a:gd name="connsiteX5" fmla="*/ 1057080 w 1058129"/>
                <a:gd name="connsiteY5" fmla="*/ 315931 h 339012"/>
                <a:gd name="connsiteX6" fmla="*/ 1058129 w 1058129"/>
                <a:gd name="connsiteY6" fmla="*/ 339012 h 339012"/>
                <a:gd name="connsiteX7" fmla="*/ 681297 w 1058129"/>
                <a:gd name="connsiteY7" fmla="*/ 226119 h 339012"/>
                <a:gd name="connsiteX8" fmla="*/ 532319 w 1058129"/>
                <a:gd name="connsiteY8" fmla="*/ 219824 h 339012"/>
                <a:gd name="connsiteX9" fmla="*/ 512627 w 1058129"/>
                <a:gd name="connsiteY9" fmla="*/ 203015 h 339012"/>
                <a:gd name="connsiteX10" fmla="*/ 371800 w 1058129"/>
                <a:gd name="connsiteY10" fmla="*/ 108616 h 339012"/>
                <a:gd name="connsiteX11" fmla="*/ 25684 w 1058129"/>
                <a:gd name="connsiteY11" fmla="*/ 24422 h 339012"/>
                <a:gd name="connsiteX12" fmla="*/ 25585 w 1058129"/>
                <a:gd name="connsiteY12" fmla="*/ 13144 h 339012"/>
                <a:gd name="connsiteX13" fmla="*/ 26049 w 1058129"/>
                <a:gd name="connsiteY13" fmla="*/ 4417 h 339012"/>
                <a:gd name="connsiteX0" fmla="*/ 72855 w 1104935"/>
                <a:gd name="connsiteY0" fmla="*/ 26327 h 360922"/>
                <a:gd name="connsiteX1" fmla="*/ 419655 w 1104935"/>
                <a:gd name="connsiteY1" fmla="*/ 110592 h 360922"/>
                <a:gd name="connsiteX2" fmla="*/ 564928 w 1104935"/>
                <a:gd name="connsiteY2" fmla="*/ 208068 h 360922"/>
                <a:gd name="connsiteX3" fmla="*/ 584370 w 1104935"/>
                <a:gd name="connsiteY3" fmla="*/ 225997 h 360922"/>
                <a:gd name="connsiteX4" fmla="*/ 730201 w 1104935"/>
                <a:gd name="connsiteY4" fmla="*/ 232292 h 360922"/>
                <a:gd name="connsiteX5" fmla="*/ 1103886 w 1104935"/>
                <a:gd name="connsiteY5" fmla="*/ 337841 h 360922"/>
                <a:gd name="connsiteX6" fmla="*/ 1104935 w 1104935"/>
                <a:gd name="connsiteY6" fmla="*/ 360922 h 360922"/>
                <a:gd name="connsiteX7" fmla="*/ 728103 w 1104935"/>
                <a:gd name="connsiteY7" fmla="*/ 248029 h 360922"/>
                <a:gd name="connsiteX8" fmla="*/ 579125 w 1104935"/>
                <a:gd name="connsiteY8" fmla="*/ 241734 h 360922"/>
                <a:gd name="connsiteX9" fmla="*/ 559433 w 1104935"/>
                <a:gd name="connsiteY9" fmla="*/ 224925 h 360922"/>
                <a:gd name="connsiteX10" fmla="*/ 418606 w 1104935"/>
                <a:gd name="connsiteY10" fmla="*/ 130526 h 360922"/>
                <a:gd name="connsiteX11" fmla="*/ 72490 w 1104935"/>
                <a:gd name="connsiteY11" fmla="*/ 46332 h 360922"/>
                <a:gd name="connsiteX12" fmla="*/ 0 w 1104935"/>
                <a:gd name="connsiteY12" fmla="*/ 432 h 360922"/>
                <a:gd name="connsiteX13" fmla="*/ 72855 w 1104935"/>
                <a:gd name="connsiteY13" fmla="*/ 26327 h 360922"/>
                <a:gd name="connsiteX0" fmla="*/ 75164 w 1107244"/>
                <a:gd name="connsiteY0" fmla="*/ 26327 h 360922"/>
                <a:gd name="connsiteX1" fmla="*/ 421964 w 1107244"/>
                <a:gd name="connsiteY1" fmla="*/ 110592 h 360922"/>
                <a:gd name="connsiteX2" fmla="*/ 567237 w 1107244"/>
                <a:gd name="connsiteY2" fmla="*/ 208068 h 360922"/>
                <a:gd name="connsiteX3" fmla="*/ 586679 w 1107244"/>
                <a:gd name="connsiteY3" fmla="*/ 225997 h 360922"/>
                <a:gd name="connsiteX4" fmla="*/ 732510 w 1107244"/>
                <a:gd name="connsiteY4" fmla="*/ 232292 h 360922"/>
                <a:gd name="connsiteX5" fmla="*/ 1106195 w 1107244"/>
                <a:gd name="connsiteY5" fmla="*/ 337841 h 360922"/>
                <a:gd name="connsiteX6" fmla="*/ 1107244 w 1107244"/>
                <a:gd name="connsiteY6" fmla="*/ 360922 h 360922"/>
                <a:gd name="connsiteX7" fmla="*/ 730412 w 1107244"/>
                <a:gd name="connsiteY7" fmla="*/ 248029 h 360922"/>
                <a:gd name="connsiteX8" fmla="*/ 581434 w 1107244"/>
                <a:gd name="connsiteY8" fmla="*/ 241734 h 360922"/>
                <a:gd name="connsiteX9" fmla="*/ 561742 w 1107244"/>
                <a:gd name="connsiteY9" fmla="*/ 224925 h 360922"/>
                <a:gd name="connsiteX10" fmla="*/ 420915 w 1107244"/>
                <a:gd name="connsiteY10" fmla="*/ 130526 h 360922"/>
                <a:gd name="connsiteX11" fmla="*/ 74799 w 1107244"/>
                <a:gd name="connsiteY11" fmla="*/ 46332 h 360922"/>
                <a:gd name="connsiteX12" fmla="*/ 23292 w 1107244"/>
                <a:gd name="connsiteY12" fmla="*/ 23514 h 360922"/>
                <a:gd name="connsiteX13" fmla="*/ 2309 w 1107244"/>
                <a:gd name="connsiteY13" fmla="*/ 432 h 360922"/>
                <a:gd name="connsiteX14" fmla="*/ 75164 w 1107244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69929 w 1109936"/>
                <a:gd name="connsiteY2" fmla="*/ 208068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4434 w 1109936"/>
                <a:gd name="connsiteY9" fmla="*/ 224925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4434 w 1109936"/>
                <a:gd name="connsiteY9" fmla="*/ 224925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7057 w 1109936"/>
                <a:gd name="connsiteY9" fmla="*/ 21338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3799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29145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29145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6980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4621 w 1106701"/>
                <a:gd name="connsiteY0" fmla="*/ 25815 h 360410"/>
                <a:gd name="connsiteX1" fmla="*/ 420372 w 1106701"/>
                <a:gd name="connsiteY1" fmla="*/ 117424 h 360410"/>
                <a:gd name="connsiteX2" fmla="*/ 568793 w 1106701"/>
                <a:gd name="connsiteY2" fmla="*/ 197589 h 360410"/>
                <a:gd name="connsiteX3" fmla="*/ 586136 w 1106701"/>
                <a:gd name="connsiteY3" fmla="*/ 231255 h 360410"/>
                <a:gd name="connsiteX4" fmla="*/ 731967 w 1106701"/>
                <a:gd name="connsiteY4" fmla="*/ 228633 h 360410"/>
                <a:gd name="connsiteX5" fmla="*/ 1105652 w 1106701"/>
                <a:gd name="connsiteY5" fmla="*/ 337329 h 360410"/>
                <a:gd name="connsiteX6" fmla="*/ 1106701 w 1106701"/>
                <a:gd name="connsiteY6" fmla="*/ 360410 h 360410"/>
                <a:gd name="connsiteX7" fmla="*/ 729869 w 1106701"/>
                <a:gd name="connsiteY7" fmla="*/ 246468 h 360410"/>
                <a:gd name="connsiteX8" fmla="*/ 576695 w 1106701"/>
                <a:gd name="connsiteY8" fmla="*/ 250140 h 360410"/>
                <a:gd name="connsiteX9" fmla="*/ 559625 w 1106701"/>
                <a:gd name="connsiteY9" fmla="*/ 213922 h 360410"/>
                <a:gd name="connsiteX10" fmla="*/ 419323 w 1106701"/>
                <a:gd name="connsiteY10" fmla="*/ 133162 h 360410"/>
                <a:gd name="connsiteX11" fmla="*/ 74256 w 1106701"/>
                <a:gd name="connsiteY11" fmla="*/ 45820 h 360410"/>
                <a:gd name="connsiteX12" fmla="*/ 8061 w 1106701"/>
                <a:gd name="connsiteY12" fmla="*/ 23002 h 360410"/>
                <a:gd name="connsiteX13" fmla="*/ 7536 w 1106701"/>
                <a:gd name="connsiteY13" fmla="*/ 445 h 360410"/>
                <a:gd name="connsiteX14" fmla="*/ 74621 w 1106701"/>
                <a:gd name="connsiteY14" fmla="*/ 25815 h 360410"/>
                <a:gd name="connsiteX0" fmla="*/ 71775 w 1103855"/>
                <a:gd name="connsiteY0" fmla="*/ 25815 h 360410"/>
                <a:gd name="connsiteX1" fmla="*/ 417526 w 1103855"/>
                <a:gd name="connsiteY1" fmla="*/ 117424 h 360410"/>
                <a:gd name="connsiteX2" fmla="*/ 565947 w 1103855"/>
                <a:gd name="connsiteY2" fmla="*/ 197589 h 360410"/>
                <a:gd name="connsiteX3" fmla="*/ 583290 w 1103855"/>
                <a:gd name="connsiteY3" fmla="*/ 231255 h 360410"/>
                <a:gd name="connsiteX4" fmla="*/ 729121 w 1103855"/>
                <a:gd name="connsiteY4" fmla="*/ 228633 h 360410"/>
                <a:gd name="connsiteX5" fmla="*/ 1102806 w 1103855"/>
                <a:gd name="connsiteY5" fmla="*/ 337329 h 360410"/>
                <a:gd name="connsiteX6" fmla="*/ 1103855 w 1103855"/>
                <a:gd name="connsiteY6" fmla="*/ 360410 h 360410"/>
                <a:gd name="connsiteX7" fmla="*/ 727023 w 1103855"/>
                <a:gd name="connsiteY7" fmla="*/ 246468 h 360410"/>
                <a:gd name="connsiteX8" fmla="*/ 573849 w 1103855"/>
                <a:gd name="connsiteY8" fmla="*/ 250140 h 360410"/>
                <a:gd name="connsiteX9" fmla="*/ 556779 w 1103855"/>
                <a:gd name="connsiteY9" fmla="*/ 213922 h 360410"/>
                <a:gd name="connsiteX10" fmla="*/ 416477 w 1103855"/>
                <a:gd name="connsiteY10" fmla="*/ 133162 h 360410"/>
                <a:gd name="connsiteX11" fmla="*/ 71410 w 1103855"/>
                <a:gd name="connsiteY11" fmla="*/ 45820 h 360410"/>
                <a:gd name="connsiteX12" fmla="*/ 5215 w 1103855"/>
                <a:gd name="connsiteY12" fmla="*/ 23002 h 360410"/>
                <a:gd name="connsiteX13" fmla="*/ 4690 w 1103855"/>
                <a:gd name="connsiteY13" fmla="*/ 445 h 360410"/>
                <a:gd name="connsiteX14" fmla="*/ 71775 w 1103855"/>
                <a:gd name="connsiteY14" fmla="*/ 25815 h 360410"/>
                <a:gd name="connsiteX0" fmla="*/ 71908 w 1103988"/>
                <a:gd name="connsiteY0" fmla="*/ 23262 h 357857"/>
                <a:gd name="connsiteX1" fmla="*/ 417659 w 1103988"/>
                <a:gd name="connsiteY1" fmla="*/ 114871 h 357857"/>
                <a:gd name="connsiteX2" fmla="*/ 566080 w 1103988"/>
                <a:gd name="connsiteY2" fmla="*/ 195036 h 357857"/>
                <a:gd name="connsiteX3" fmla="*/ 583423 w 1103988"/>
                <a:gd name="connsiteY3" fmla="*/ 228702 h 357857"/>
                <a:gd name="connsiteX4" fmla="*/ 729254 w 1103988"/>
                <a:gd name="connsiteY4" fmla="*/ 226080 h 357857"/>
                <a:gd name="connsiteX5" fmla="*/ 1102939 w 1103988"/>
                <a:gd name="connsiteY5" fmla="*/ 334776 h 357857"/>
                <a:gd name="connsiteX6" fmla="*/ 1103988 w 1103988"/>
                <a:gd name="connsiteY6" fmla="*/ 357857 h 357857"/>
                <a:gd name="connsiteX7" fmla="*/ 727156 w 1103988"/>
                <a:gd name="connsiteY7" fmla="*/ 243915 h 357857"/>
                <a:gd name="connsiteX8" fmla="*/ 573982 w 1103988"/>
                <a:gd name="connsiteY8" fmla="*/ 247587 h 357857"/>
                <a:gd name="connsiteX9" fmla="*/ 556912 w 1103988"/>
                <a:gd name="connsiteY9" fmla="*/ 211369 h 357857"/>
                <a:gd name="connsiteX10" fmla="*/ 416610 w 1103988"/>
                <a:gd name="connsiteY10" fmla="*/ 130609 h 357857"/>
                <a:gd name="connsiteX11" fmla="*/ 71543 w 1103988"/>
                <a:gd name="connsiteY11" fmla="*/ 43267 h 357857"/>
                <a:gd name="connsiteX12" fmla="*/ 5348 w 1103988"/>
                <a:gd name="connsiteY12" fmla="*/ 20449 h 357857"/>
                <a:gd name="connsiteX13" fmla="*/ 4298 w 1103988"/>
                <a:gd name="connsiteY13" fmla="*/ 515 h 357857"/>
                <a:gd name="connsiteX14" fmla="*/ 71908 w 1103988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6560 w 1098640"/>
                <a:gd name="connsiteY0" fmla="*/ 8766 h 343361"/>
                <a:gd name="connsiteX1" fmla="*/ 412311 w 1098640"/>
                <a:gd name="connsiteY1" fmla="*/ 100375 h 343361"/>
                <a:gd name="connsiteX2" fmla="*/ 560732 w 1098640"/>
                <a:gd name="connsiteY2" fmla="*/ 180540 h 343361"/>
                <a:gd name="connsiteX3" fmla="*/ 578075 w 1098640"/>
                <a:gd name="connsiteY3" fmla="*/ 214206 h 343361"/>
                <a:gd name="connsiteX4" fmla="*/ 723906 w 1098640"/>
                <a:gd name="connsiteY4" fmla="*/ 211584 h 343361"/>
                <a:gd name="connsiteX5" fmla="*/ 1097591 w 1098640"/>
                <a:gd name="connsiteY5" fmla="*/ 320280 h 343361"/>
                <a:gd name="connsiteX6" fmla="*/ 1098640 w 1098640"/>
                <a:gd name="connsiteY6" fmla="*/ 343361 h 343361"/>
                <a:gd name="connsiteX7" fmla="*/ 721808 w 1098640"/>
                <a:gd name="connsiteY7" fmla="*/ 229419 h 343361"/>
                <a:gd name="connsiteX8" fmla="*/ 568634 w 1098640"/>
                <a:gd name="connsiteY8" fmla="*/ 233091 h 343361"/>
                <a:gd name="connsiteX9" fmla="*/ 551564 w 1098640"/>
                <a:gd name="connsiteY9" fmla="*/ 196873 h 343361"/>
                <a:gd name="connsiteX10" fmla="*/ 411262 w 1098640"/>
                <a:gd name="connsiteY10" fmla="*/ 116113 h 343361"/>
                <a:gd name="connsiteX11" fmla="*/ 66195 w 1098640"/>
                <a:gd name="connsiteY11" fmla="*/ 28771 h 343361"/>
                <a:gd name="connsiteX12" fmla="*/ 0 w 1098640"/>
                <a:gd name="connsiteY12" fmla="*/ 5953 h 343361"/>
                <a:gd name="connsiteX13" fmla="*/ 66560 w 1098640"/>
                <a:gd name="connsiteY13" fmla="*/ 8766 h 343361"/>
                <a:gd name="connsiteX0" fmla="*/ 43359 w 1075439"/>
                <a:gd name="connsiteY0" fmla="*/ 4429 h 339024"/>
                <a:gd name="connsiteX1" fmla="*/ 389110 w 1075439"/>
                <a:gd name="connsiteY1" fmla="*/ 96038 h 339024"/>
                <a:gd name="connsiteX2" fmla="*/ 537531 w 1075439"/>
                <a:gd name="connsiteY2" fmla="*/ 176203 h 339024"/>
                <a:gd name="connsiteX3" fmla="*/ 554874 w 1075439"/>
                <a:gd name="connsiteY3" fmla="*/ 209869 h 339024"/>
                <a:gd name="connsiteX4" fmla="*/ 700705 w 1075439"/>
                <a:gd name="connsiteY4" fmla="*/ 207247 h 339024"/>
                <a:gd name="connsiteX5" fmla="*/ 1074390 w 1075439"/>
                <a:gd name="connsiteY5" fmla="*/ 315943 h 339024"/>
                <a:gd name="connsiteX6" fmla="*/ 1075439 w 1075439"/>
                <a:gd name="connsiteY6" fmla="*/ 339024 h 339024"/>
                <a:gd name="connsiteX7" fmla="*/ 698607 w 1075439"/>
                <a:gd name="connsiteY7" fmla="*/ 225082 h 339024"/>
                <a:gd name="connsiteX8" fmla="*/ 545433 w 1075439"/>
                <a:gd name="connsiteY8" fmla="*/ 228754 h 339024"/>
                <a:gd name="connsiteX9" fmla="*/ 528363 w 1075439"/>
                <a:gd name="connsiteY9" fmla="*/ 192536 h 339024"/>
                <a:gd name="connsiteX10" fmla="*/ 388061 w 1075439"/>
                <a:gd name="connsiteY10" fmla="*/ 111776 h 339024"/>
                <a:gd name="connsiteX11" fmla="*/ 42994 w 1075439"/>
                <a:gd name="connsiteY11" fmla="*/ 24434 h 339024"/>
                <a:gd name="connsiteX12" fmla="*/ 43359 w 1075439"/>
                <a:gd name="connsiteY12" fmla="*/ 4429 h 339024"/>
                <a:gd name="connsiteX0" fmla="*/ 25801 w 1057881"/>
                <a:gd name="connsiteY0" fmla="*/ 147 h 334742"/>
                <a:gd name="connsiteX1" fmla="*/ 371552 w 1057881"/>
                <a:gd name="connsiteY1" fmla="*/ 91756 h 334742"/>
                <a:gd name="connsiteX2" fmla="*/ 519973 w 1057881"/>
                <a:gd name="connsiteY2" fmla="*/ 171921 h 334742"/>
                <a:gd name="connsiteX3" fmla="*/ 537316 w 1057881"/>
                <a:gd name="connsiteY3" fmla="*/ 205587 h 334742"/>
                <a:gd name="connsiteX4" fmla="*/ 683147 w 1057881"/>
                <a:gd name="connsiteY4" fmla="*/ 202965 h 334742"/>
                <a:gd name="connsiteX5" fmla="*/ 1056832 w 1057881"/>
                <a:gd name="connsiteY5" fmla="*/ 311661 h 334742"/>
                <a:gd name="connsiteX6" fmla="*/ 1057881 w 1057881"/>
                <a:gd name="connsiteY6" fmla="*/ 334742 h 334742"/>
                <a:gd name="connsiteX7" fmla="*/ 681049 w 1057881"/>
                <a:gd name="connsiteY7" fmla="*/ 220800 h 334742"/>
                <a:gd name="connsiteX8" fmla="*/ 527875 w 1057881"/>
                <a:gd name="connsiteY8" fmla="*/ 224472 h 334742"/>
                <a:gd name="connsiteX9" fmla="*/ 510805 w 1057881"/>
                <a:gd name="connsiteY9" fmla="*/ 188254 h 334742"/>
                <a:gd name="connsiteX10" fmla="*/ 370503 w 1057881"/>
                <a:gd name="connsiteY10" fmla="*/ 107494 h 334742"/>
                <a:gd name="connsiteX11" fmla="*/ 25436 w 1057881"/>
                <a:gd name="connsiteY11" fmla="*/ 20152 h 334742"/>
                <a:gd name="connsiteX12" fmla="*/ 25801 w 1057881"/>
                <a:gd name="connsiteY12" fmla="*/ 147 h 334742"/>
                <a:gd name="connsiteX0" fmla="*/ 642 w 1032722"/>
                <a:gd name="connsiteY0" fmla="*/ 31 h 334626"/>
                <a:gd name="connsiteX1" fmla="*/ 346393 w 1032722"/>
                <a:gd name="connsiteY1" fmla="*/ 91640 h 334626"/>
                <a:gd name="connsiteX2" fmla="*/ 494814 w 1032722"/>
                <a:gd name="connsiteY2" fmla="*/ 171805 h 334626"/>
                <a:gd name="connsiteX3" fmla="*/ 512157 w 1032722"/>
                <a:gd name="connsiteY3" fmla="*/ 205471 h 334626"/>
                <a:gd name="connsiteX4" fmla="*/ 657988 w 1032722"/>
                <a:gd name="connsiteY4" fmla="*/ 202849 h 334626"/>
                <a:gd name="connsiteX5" fmla="*/ 1031673 w 1032722"/>
                <a:gd name="connsiteY5" fmla="*/ 311545 h 334626"/>
                <a:gd name="connsiteX6" fmla="*/ 1032722 w 1032722"/>
                <a:gd name="connsiteY6" fmla="*/ 334626 h 334626"/>
                <a:gd name="connsiteX7" fmla="*/ 655890 w 1032722"/>
                <a:gd name="connsiteY7" fmla="*/ 220684 h 334626"/>
                <a:gd name="connsiteX8" fmla="*/ 502716 w 1032722"/>
                <a:gd name="connsiteY8" fmla="*/ 224356 h 334626"/>
                <a:gd name="connsiteX9" fmla="*/ 485646 w 1032722"/>
                <a:gd name="connsiteY9" fmla="*/ 188138 h 334626"/>
                <a:gd name="connsiteX10" fmla="*/ 345344 w 1032722"/>
                <a:gd name="connsiteY10" fmla="*/ 107378 h 334626"/>
                <a:gd name="connsiteX11" fmla="*/ 277 w 1032722"/>
                <a:gd name="connsiteY11" fmla="*/ 20036 h 334626"/>
                <a:gd name="connsiteX12" fmla="*/ 642 w 1032722"/>
                <a:gd name="connsiteY12" fmla="*/ 31 h 334626"/>
                <a:gd name="connsiteX0" fmla="*/ 0 w 1101323"/>
                <a:gd name="connsiteY0" fmla="*/ 14 h 356641"/>
                <a:gd name="connsiteX1" fmla="*/ 414994 w 1101323"/>
                <a:gd name="connsiteY1" fmla="*/ 113655 h 356641"/>
                <a:gd name="connsiteX2" fmla="*/ 563415 w 1101323"/>
                <a:gd name="connsiteY2" fmla="*/ 193820 h 356641"/>
                <a:gd name="connsiteX3" fmla="*/ 580758 w 1101323"/>
                <a:gd name="connsiteY3" fmla="*/ 227486 h 356641"/>
                <a:gd name="connsiteX4" fmla="*/ 726589 w 1101323"/>
                <a:gd name="connsiteY4" fmla="*/ 224864 h 356641"/>
                <a:gd name="connsiteX5" fmla="*/ 1100274 w 1101323"/>
                <a:gd name="connsiteY5" fmla="*/ 333560 h 356641"/>
                <a:gd name="connsiteX6" fmla="*/ 1101323 w 1101323"/>
                <a:gd name="connsiteY6" fmla="*/ 356641 h 356641"/>
                <a:gd name="connsiteX7" fmla="*/ 724491 w 1101323"/>
                <a:gd name="connsiteY7" fmla="*/ 242699 h 356641"/>
                <a:gd name="connsiteX8" fmla="*/ 571317 w 1101323"/>
                <a:gd name="connsiteY8" fmla="*/ 246371 h 356641"/>
                <a:gd name="connsiteX9" fmla="*/ 554247 w 1101323"/>
                <a:gd name="connsiteY9" fmla="*/ 210153 h 356641"/>
                <a:gd name="connsiteX10" fmla="*/ 413945 w 1101323"/>
                <a:gd name="connsiteY10" fmla="*/ 129393 h 356641"/>
                <a:gd name="connsiteX11" fmla="*/ 68878 w 1101323"/>
                <a:gd name="connsiteY11" fmla="*/ 42051 h 356641"/>
                <a:gd name="connsiteX12" fmla="*/ 0 w 1101323"/>
                <a:gd name="connsiteY12" fmla="*/ 14 h 356641"/>
                <a:gd name="connsiteX0" fmla="*/ 0 w 1101323"/>
                <a:gd name="connsiteY0" fmla="*/ 28 h 356655"/>
                <a:gd name="connsiteX1" fmla="*/ 414994 w 1101323"/>
                <a:gd name="connsiteY1" fmla="*/ 113669 h 356655"/>
                <a:gd name="connsiteX2" fmla="*/ 563415 w 1101323"/>
                <a:gd name="connsiteY2" fmla="*/ 193834 h 356655"/>
                <a:gd name="connsiteX3" fmla="*/ 580758 w 1101323"/>
                <a:gd name="connsiteY3" fmla="*/ 227500 h 356655"/>
                <a:gd name="connsiteX4" fmla="*/ 726589 w 1101323"/>
                <a:gd name="connsiteY4" fmla="*/ 224878 h 356655"/>
                <a:gd name="connsiteX5" fmla="*/ 1100274 w 1101323"/>
                <a:gd name="connsiteY5" fmla="*/ 333574 h 356655"/>
                <a:gd name="connsiteX6" fmla="*/ 1101323 w 1101323"/>
                <a:gd name="connsiteY6" fmla="*/ 356655 h 356655"/>
                <a:gd name="connsiteX7" fmla="*/ 724491 w 1101323"/>
                <a:gd name="connsiteY7" fmla="*/ 242713 h 356655"/>
                <a:gd name="connsiteX8" fmla="*/ 571317 w 1101323"/>
                <a:gd name="connsiteY8" fmla="*/ 246385 h 356655"/>
                <a:gd name="connsiteX9" fmla="*/ 554247 w 1101323"/>
                <a:gd name="connsiteY9" fmla="*/ 210167 h 356655"/>
                <a:gd name="connsiteX10" fmla="*/ 413945 w 1101323"/>
                <a:gd name="connsiteY10" fmla="*/ 129407 h 356655"/>
                <a:gd name="connsiteX11" fmla="*/ 1209 w 1101323"/>
                <a:gd name="connsiteY11" fmla="*/ 21607 h 356655"/>
                <a:gd name="connsiteX12" fmla="*/ 0 w 1101323"/>
                <a:gd name="connsiteY12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1209 w 1101323"/>
                <a:gd name="connsiteY12" fmla="*/ 21607 h 356655"/>
                <a:gd name="connsiteX13" fmla="*/ 0 w 1101323"/>
                <a:gd name="connsiteY13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64057 w 1101323"/>
                <a:gd name="connsiteY12" fmla="*/ 38131 h 356655"/>
                <a:gd name="connsiteX13" fmla="*/ 1209 w 1101323"/>
                <a:gd name="connsiteY13" fmla="*/ 21607 h 356655"/>
                <a:gd name="connsiteX14" fmla="*/ 0 w 1101323"/>
                <a:gd name="connsiteY14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77696 w 1101323"/>
                <a:gd name="connsiteY12" fmla="*/ 42327 h 356655"/>
                <a:gd name="connsiteX13" fmla="*/ 64057 w 1101323"/>
                <a:gd name="connsiteY13" fmla="*/ 38131 h 356655"/>
                <a:gd name="connsiteX14" fmla="*/ 1209 w 1101323"/>
                <a:gd name="connsiteY14" fmla="*/ 21607 h 356655"/>
                <a:gd name="connsiteX15" fmla="*/ 0 w 1101323"/>
                <a:gd name="connsiteY15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64057 w 1101323"/>
                <a:gd name="connsiteY14" fmla="*/ 38131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64057 w 1101323"/>
                <a:gd name="connsiteY14" fmla="*/ 38131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31312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0351 w 1101323"/>
                <a:gd name="connsiteY13" fmla="*/ 45475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3567 w 1101323"/>
                <a:gd name="connsiteY1" fmla="*/ 10330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0351 w 1101323"/>
                <a:gd name="connsiteY13" fmla="*/ 45475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641 w 1101964"/>
                <a:gd name="connsiteY0" fmla="*/ 30 h 356657"/>
                <a:gd name="connsiteX1" fmla="*/ 54208 w 1101964"/>
                <a:gd name="connsiteY1" fmla="*/ 10332 h 356657"/>
                <a:gd name="connsiteX2" fmla="*/ 75190 w 1101964"/>
                <a:gd name="connsiteY2" fmla="*/ 29216 h 356657"/>
                <a:gd name="connsiteX3" fmla="*/ 415635 w 1101964"/>
                <a:gd name="connsiteY3" fmla="*/ 113671 h 356657"/>
                <a:gd name="connsiteX4" fmla="*/ 564056 w 1101964"/>
                <a:gd name="connsiteY4" fmla="*/ 193836 h 356657"/>
                <a:gd name="connsiteX5" fmla="*/ 581399 w 1101964"/>
                <a:gd name="connsiteY5" fmla="*/ 227502 h 356657"/>
                <a:gd name="connsiteX6" fmla="*/ 727230 w 1101964"/>
                <a:gd name="connsiteY6" fmla="*/ 224880 h 356657"/>
                <a:gd name="connsiteX7" fmla="*/ 1100915 w 1101964"/>
                <a:gd name="connsiteY7" fmla="*/ 333576 h 356657"/>
                <a:gd name="connsiteX8" fmla="*/ 1101964 w 1101964"/>
                <a:gd name="connsiteY8" fmla="*/ 356657 h 356657"/>
                <a:gd name="connsiteX9" fmla="*/ 725132 w 1101964"/>
                <a:gd name="connsiteY9" fmla="*/ 242715 h 356657"/>
                <a:gd name="connsiteX10" fmla="*/ 571958 w 1101964"/>
                <a:gd name="connsiteY10" fmla="*/ 246387 h 356657"/>
                <a:gd name="connsiteX11" fmla="*/ 554888 w 1101964"/>
                <a:gd name="connsiteY11" fmla="*/ 210169 h 356657"/>
                <a:gd name="connsiteX12" fmla="*/ 414586 w 1101964"/>
                <a:gd name="connsiteY12" fmla="*/ 129409 h 356657"/>
                <a:gd name="connsiteX13" fmla="*/ 70992 w 1101964"/>
                <a:gd name="connsiteY13" fmla="*/ 45477 h 356657"/>
                <a:gd name="connsiteX14" fmla="*/ 52633 w 1101964"/>
                <a:gd name="connsiteY14" fmla="*/ 30264 h 356657"/>
                <a:gd name="connsiteX15" fmla="*/ 276 w 1101964"/>
                <a:gd name="connsiteY15" fmla="*/ 20035 h 356657"/>
                <a:gd name="connsiteX16" fmla="*/ 641 w 1101964"/>
                <a:gd name="connsiteY16" fmla="*/ 30 h 356657"/>
                <a:gd name="connsiteX0" fmla="*/ 641 w 1101964"/>
                <a:gd name="connsiteY0" fmla="*/ 37 h 356664"/>
                <a:gd name="connsiteX1" fmla="*/ 54208 w 1101964"/>
                <a:gd name="connsiteY1" fmla="*/ 10339 h 356664"/>
                <a:gd name="connsiteX2" fmla="*/ 75190 w 1101964"/>
                <a:gd name="connsiteY2" fmla="*/ 29223 h 356664"/>
                <a:gd name="connsiteX3" fmla="*/ 415635 w 1101964"/>
                <a:gd name="connsiteY3" fmla="*/ 113678 h 356664"/>
                <a:gd name="connsiteX4" fmla="*/ 564056 w 1101964"/>
                <a:gd name="connsiteY4" fmla="*/ 193843 h 356664"/>
                <a:gd name="connsiteX5" fmla="*/ 581399 w 1101964"/>
                <a:gd name="connsiteY5" fmla="*/ 227509 h 356664"/>
                <a:gd name="connsiteX6" fmla="*/ 727230 w 1101964"/>
                <a:gd name="connsiteY6" fmla="*/ 224887 h 356664"/>
                <a:gd name="connsiteX7" fmla="*/ 1100915 w 1101964"/>
                <a:gd name="connsiteY7" fmla="*/ 333583 h 356664"/>
                <a:gd name="connsiteX8" fmla="*/ 1101964 w 1101964"/>
                <a:gd name="connsiteY8" fmla="*/ 356664 h 356664"/>
                <a:gd name="connsiteX9" fmla="*/ 725132 w 1101964"/>
                <a:gd name="connsiteY9" fmla="*/ 242722 h 356664"/>
                <a:gd name="connsiteX10" fmla="*/ 571958 w 1101964"/>
                <a:gd name="connsiteY10" fmla="*/ 246394 h 356664"/>
                <a:gd name="connsiteX11" fmla="*/ 554888 w 1101964"/>
                <a:gd name="connsiteY11" fmla="*/ 210176 h 356664"/>
                <a:gd name="connsiteX12" fmla="*/ 414586 w 1101964"/>
                <a:gd name="connsiteY12" fmla="*/ 129416 h 356664"/>
                <a:gd name="connsiteX13" fmla="*/ 70992 w 1101964"/>
                <a:gd name="connsiteY13" fmla="*/ 45484 h 356664"/>
                <a:gd name="connsiteX14" fmla="*/ 52633 w 1101964"/>
                <a:gd name="connsiteY14" fmla="*/ 30271 h 356664"/>
                <a:gd name="connsiteX15" fmla="*/ 276 w 1101964"/>
                <a:gd name="connsiteY15" fmla="*/ 16370 h 356664"/>
                <a:gd name="connsiteX16" fmla="*/ 641 w 1101964"/>
                <a:gd name="connsiteY16" fmla="*/ 37 h 356664"/>
                <a:gd name="connsiteX0" fmla="*/ 641 w 1101964"/>
                <a:gd name="connsiteY0" fmla="*/ 37 h 356664"/>
                <a:gd name="connsiteX1" fmla="*/ 54208 w 1101964"/>
                <a:gd name="connsiteY1" fmla="*/ 10339 h 356664"/>
                <a:gd name="connsiteX2" fmla="*/ 75190 w 1101964"/>
                <a:gd name="connsiteY2" fmla="*/ 29223 h 356664"/>
                <a:gd name="connsiteX3" fmla="*/ 415635 w 1101964"/>
                <a:gd name="connsiteY3" fmla="*/ 113678 h 356664"/>
                <a:gd name="connsiteX4" fmla="*/ 564056 w 1101964"/>
                <a:gd name="connsiteY4" fmla="*/ 193843 h 356664"/>
                <a:gd name="connsiteX5" fmla="*/ 581399 w 1101964"/>
                <a:gd name="connsiteY5" fmla="*/ 227509 h 356664"/>
                <a:gd name="connsiteX6" fmla="*/ 727230 w 1101964"/>
                <a:gd name="connsiteY6" fmla="*/ 224887 h 356664"/>
                <a:gd name="connsiteX7" fmla="*/ 1100915 w 1101964"/>
                <a:gd name="connsiteY7" fmla="*/ 333583 h 356664"/>
                <a:gd name="connsiteX8" fmla="*/ 1101964 w 1101964"/>
                <a:gd name="connsiteY8" fmla="*/ 356664 h 356664"/>
                <a:gd name="connsiteX9" fmla="*/ 725132 w 1101964"/>
                <a:gd name="connsiteY9" fmla="*/ 242722 h 356664"/>
                <a:gd name="connsiteX10" fmla="*/ 571958 w 1101964"/>
                <a:gd name="connsiteY10" fmla="*/ 246394 h 356664"/>
                <a:gd name="connsiteX11" fmla="*/ 554888 w 1101964"/>
                <a:gd name="connsiteY11" fmla="*/ 210176 h 356664"/>
                <a:gd name="connsiteX12" fmla="*/ 414586 w 1101964"/>
                <a:gd name="connsiteY12" fmla="*/ 129416 h 356664"/>
                <a:gd name="connsiteX13" fmla="*/ 70992 w 1101964"/>
                <a:gd name="connsiteY13" fmla="*/ 45484 h 356664"/>
                <a:gd name="connsiteX14" fmla="*/ 52108 w 1101964"/>
                <a:gd name="connsiteY14" fmla="*/ 28173 h 356664"/>
                <a:gd name="connsiteX15" fmla="*/ 276 w 1101964"/>
                <a:gd name="connsiteY15" fmla="*/ 16370 h 356664"/>
                <a:gd name="connsiteX16" fmla="*/ 641 w 1101964"/>
                <a:gd name="connsiteY16" fmla="*/ 37 h 356664"/>
                <a:gd name="connsiteX0" fmla="*/ 0 w 1101323"/>
                <a:gd name="connsiteY0" fmla="*/ 31 h 356658"/>
                <a:gd name="connsiteX1" fmla="*/ 53567 w 1101323"/>
                <a:gd name="connsiteY1" fmla="*/ 10333 h 356658"/>
                <a:gd name="connsiteX2" fmla="*/ 74549 w 1101323"/>
                <a:gd name="connsiteY2" fmla="*/ 29217 h 356658"/>
                <a:gd name="connsiteX3" fmla="*/ 414994 w 1101323"/>
                <a:gd name="connsiteY3" fmla="*/ 113672 h 356658"/>
                <a:gd name="connsiteX4" fmla="*/ 563415 w 1101323"/>
                <a:gd name="connsiteY4" fmla="*/ 193837 h 356658"/>
                <a:gd name="connsiteX5" fmla="*/ 580758 w 1101323"/>
                <a:gd name="connsiteY5" fmla="*/ 227503 h 356658"/>
                <a:gd name="connsiteX6" fmla="*/ 726589 w 1101323"/>
                <a:gd name="connsiteY6" fmla="*/ 224881 h 356658"/>
                <a:gd name="connsiteX7" fmla="*/ 1100274 w 1101323"/>
                <a:gd name="connsiteY7" fmla="*/ 333577 h 356658"/>
                <a:gd name="connsiteX8" fmla="*/ 1101323 w 1101323"/>
                <a:gd name="connsiteY8" fmla="*/ 356658 h 356658"/>
                <a:gd name="connsiteX9" fmla="*/ 724491 w 1101323"/>
                <a:gd name="connsiteY9" fmla="*/ 242716 h 356658"/>
                <a:gd name="connsiteX10" fmla="*/ 571317 w 1101323"/>
                <a:gd name="connsiteY10" fmla="*/ 246388 h 356658"/>
                <a:gd name="connsiteX11" fmla="*/ 554247 w 1101323"/>
                <a:gd name="connsiteY11" fmla="*/ 210170 h 356658"/>
                <a:gd name="connsiteX12" fmla="*/ 413945 w 1101323"/>
                <a:gd name="connsiteY12" fmla="*/ 129410 h 356658"/>
                <a:gd name="connsiteX13" fmla="*/ 70351 w 1101323"/>
                <a:gd name="connsiteY13" fmla="*/ 45478 h 356658"/>
                <a:gd name="connsiteX14" fmla="*/ 51467 w 1101323"/>
                <a:gd name="connsiteY14" fmla="*/ 28167 h 356658"/>
                <a:gd name="connsiteX15" fmla="*/ 1209 w 1101323"/>
                <a:gd name="connsiteY15" fmla="*/ 20561 h 356658"/>
                <a:gd name="connsiteX16" fmla="*/ 0 w 1101323"/>
                <a:gd name="connsiteY16" fmla="*/ 31 h 356658"/>
                <a:gd name="connsiteX0" fmla="*/ 0 w 1100798"/>
                <a:gd name="connsiteY0" fmla="*/ 35 h 354039"/>
                <a:gd name="connsiteX1" fmla="*/ 53042 w 1100798"/>
                <a:gd name="connsiteY1" fmla="*/ 7714 h 354039"/>
                <a:gd name="connsiteX2" fmla="*/ 74024 w 1100798"/>
                <a:gd name="connsiteY2" fmla="*/ 26598 h 354039"/>
                <a:gd name="connsiteX3" fmla="*/ 414469 w 1100798"/>
                <a:gd name="connsiteY3" fmla="*/ 111053 h 354039"/>
                <a:gd name="connsiteX4" fmla="*/ 562890 w 1100798"/>
                <a:gd name="connsiteY4" fmla="*/ 191218 h 354039"/>
                <a:gd name="connsiteX5" fmla="*/ 580233 w 1100798"/>
                <a:gd name="connsiteY5" fmla="*/ 224884 h 354039"/>
                <a:gd name="connsiteX6" fmla="*/ 726064 w 1100798"/>
                <a:gd name="connsiteY6" fmla="*/ 222262 h 354039"/>
                <a:gd name="connsiteX7" fmla="*/ 1099749 w 1100798"/>
                <a:gd name="connsiteY7" fmla="*/ 330958 h 354039"/>
                <a:gd name="connsiteX8" fmla="*/ 1100798 w 1100798"/>
                <a:gd name="connsiteY8" fmla="*/ 354039 h 354039"/>
                <a:gd name="connsiteX9" fmla="*/ 723966 w 1100798"/>
                <a:gd name="connsiteY9" fmla="*/ 240097 h 354039"/>
                <a:gd name="connsiteX10" fmla="*/ 570792 w 1100798"/>
                <a:gd name="connsiteY10" fmla="*/ 243769 h 354039"/>
                <a:gd name="connsiteX11" fmla="*/ 553722 w 1100798"/>
                <a:gd name="connsiteY11" fmla="*/ 207551 h 354039"/>
                <a:gd name="connsiteX12" fmla="*/ 413420 w 1100798"/>
                <a:gd name="connsiteY12" fmla="*/ 126791 h 354039"/>
                <a:gd name="connsiteX13" fmla="*/ 69826 w 1100798"/>
                <a:gd name="connsiteY13" fmla="*/ 42859 h 354039"/>
                <a:gd name="connsiteX14" fmla="*/ 50942 w 1100798"/>
                <a:gd name="connsiteY14" fmla="*/ 25548 h 354039"/>
                <a:gd name="connsiteX15" fmla="*/ 684 w 1100798"/>
                <a:gd name="connsiteY15" fmla="*/ 17942 h 354039"/>
                <a:gd name="connsiteX16" fmla="*/ 0 w 1100798"/>
                <a:gd name="connsiteY16" fmla="*/ 35 h 354039"/>
                <a:gd name="connsiteX0" fmla="*/ 238 w 1100511"/>
                <a:gd name="connsiteY0" fmla="*/ 35 h 354039"/>
                <a:gd name="connsiteX1" fmla="*/ 52755 w 1100511"/>
                <a:gd name="connsiteY1" fmla="*/ 7714 h 354039"/>
                <a:gd name="connsiteX2" fmla="*/ 73737 w 1100511"/>
                <a:gd name="connsiteY2" fmla="*/ 26598 h 354039"/>
                <a:gd name="connsiteX3" fmla="*/ 414182 w 1100511"/>
                <a:gd name="connsiteY3" fmla="*/ 111053 h 354039"/>
                <a:gd name="connsiteX4" fmla="*/ 562603 w 1100511"/>
                <a:gd name="connsiteY4" fmla="*/ 191218 h 354039"/>
                <a:gd name="connsiteX5" fmla="*/ 579946 w 1100511"/>
                <a:gd name="connsiteY5" fmla="*/ 224884 h 354039"/>
                <a:gd name="connsiteX6" fmla="*/ 725777 w 1100511"/>
                <a:gd name="connsiteY6" fmla="*/ 222262 h 354039"/>
                <a:gd name="connsiteX7" fmla="*/ 1099462 w 1100511"/>
                <a:gd name="connsiteY7" fmla="*/ 330958 h 354039"/>
                <a:gd name="connsiteX8" fmla="*/ 1100511 w 1100511"/>
                <a:gd name="connsiteY8" fmla="*/ 354039 h 354039"/>
                <a:gd name="connsiteX9" fmla="*/ 723679 w 1100511"/>
                <a:gd name="connsiteY9" fmla="*/ 240097 h 354039"/>
                <a:gd name="connsiteX10" fmla="*/ 570505 w 1100511"/>
                <a:gd name="connsiteY10" fmla="*/ 243769 h 354039"/>
                <a:gd name="connsiteX11" fmla="*/ 553435 w 1100511"/>
                <a:gd name="connsiteY11" fmla="*/ 207551 h 354039"/>
                <a:gd name="connsiteX12" fmla="*/ 413133 w 1100511"/>
                <a:gd name="connsiteY12" fmla="*/ 126791 h 354039"/>
                <a:gd name="connsiteX13" fmla="*/ 69539 w 1100511"/>
                <a:gd name="connsiteY13" fmla="*/ 42859 h 354039"/>
                <a:gd name="connsiteX14" fmla="*/ 50655 w 1100511"/>
                <a:gd name="connsiteY14" fmla="*/ 25548 h 354039"/>
                <a:gd name="connsiteX15" fmla="*/ 397 w 1100511"/>
                <a:gd name="connsiteY15" fmla="*/ 17942 h 354039"/>
                <a:gd name="connsiteX16" fmla="*/ 238 w 1100511"/>
                <a:gd name="connsiteY16" fmla="*/ 35 h 35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0511" h="354039">
                  <a:moveTo>
                    <a:pt x="238" y="35"/>
                  </a:moveTo>
                  <a:lnTo>
                    <a:pt x="52755" y="7714"/>
                  </a:lnTo>
                  <a:lnTo>
                    <a:pt x="73737" y="26598"/>
                  </a:lnTo>
                  <a:lnTo>
                    <a:pt x="414182" y="111053"/>
                  </a:lnTo>
                  <a:lnTo>
                    <a:pt x="562603" y="191218"/>
                  </a:lnTo>
                  <a:lnTo>
                    <a:pt x="579946" y="224884"/>
                  </a:lnTo>
                  <a:lnTo>
                    <a:pt x="725777" y="222262"/>
                  </a:lnTo>
                  <a:lnTo>
                    <a:pt x="1099462" y="330958"/>
                  </a:lnTo>
                  <a:cubicBezTo>
                    <a:pt x="1099812" y="338652"/>
                    <a:pt x="1100161" y="346345"/>
                    <a:pt x="1100511" y="354039"/>
                  </a:cubicBezTo>
                  <a:lnTo>
                    <a:pt x="723679" y="240097"/>
                  </a:lnTo>
                  <a:lnTo>
                    <a:pt x="570505" y="243769"/>
                  </a:lnTo>
                  <a:lnTo>
                    <a:pt x="553435" y="207551"/>
                  </a:lnTo>
                  <a:lnTo>
                    <a:pt x="413133" y="126791"/>
                  </a:lnTo>
                  <a:lnTo>
                    <a:pt x="69539" y="42859"/>
                  </a:lnTo>
                  <a:lnTo>
                    <a:pt x="50655" y="25548"/>
                  </a:lnTo>
                  <a:lnTo>
                    <a:pt x="397" y="17942"/>
                  </a:lnTo>
                  <a:cubicBezTo>
                    <a:pt x="-400" y="16837"/>
                    <a:pt x="255" y="-883"/>
                    <a:pt x="238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1E7B9C2-0C31-4A7C-9F7F-B0B117BB20C6}"/>
                </a:ext>
              </a:extLst>
            </p:cNvPr>
            <p:cNvSpPr/>
            <p:nvPr/>
          </p:nvSpPr>
          <p:spPr>
            <a:xfrm>
              <a:off x="5109894" y="2362663"/>
              <a:ext cx="1098481" cy="465985"/>
            </a:xfrm>
            <a:custGeom>
              <a:avLst/>
              <a:gdLst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1269 w 723138"/>
                <a:gd name="connsiteY6" fmla="*/ 115844 h 308218"/>
                <a:gd name="connsiteX7" fmla="*/ 1068 w 723138"/>
                <a:gd name="connsiteY7" fmla="*/ 104101 h 308218"/>
                <a:gd name="connsiteX8" fmla="*/ 351 w 723138"/>
                <a:gd name="connsiteY8" fmla="*/ 38786 h 308218"/>
                <a:gd name="connsiteX9" fmla="*/ 4737 w 723138"/>
                <a:gd name="connsiteY9" fmla="*/ 50577 h 308218"/>
                <a:gd name="connsiteX10" fmla="*/ 4376 w 723138"/>
                <a:gd name="connsiteY10" fmla="*/ 50720 h 308218"/>
                <a:gd name="connsiteX11" fmla="*/ 4737 w 723138"/>
                <a:gd name="connsiteY11" fmla="*/ 51785 h 308218"/>
                <a:gd name="connsiteX12" fmla="*/ 486 w 723138"/>
                <a:gd name="connsiteY12" fmla="*/ 53312 h 308218"/>
                <a:gd name="connsiteX13" fmla="*/ 0 w 723138"/>
                <a:gd name="connsiteY13" fmla="*/ 0 h 308218"/>
                <a:gd name="connsiteX14" fmla="*/ 34483 w 723138"/>
                <a:gd name="connsiteY14" fmla="*/ 5042 h 308218"/>
                <a:gd name="connsiteX15" fmla="*/ 48260 w 723138"/>
                <a:gd name="connsiteY15" fmla="*/ 17441 h 308218"/>
                <a:gd name="connsiteX16" fmla="*/ 272488 w 723138"/>
                <a:gd name="connsiteY16" fmla="*/ 120428 h 308218"/>
                <a:gd name="connsiteX17" fmla="*/ 380642 w 723138"/>
                <a:gd name="connsiteY17" fmla="*/ 147638 h 308218"/>
                <a:gd name="connsiteX18" fmla="*/ 476396 w 723138"/>
                <a:gd name="connsiteY18" fmla="*/ 145916 h 308218"/>
                <a:gd name="connsiteX19" fmla="*/ 721761 w 723138"/>
                <a:gd name="connsiteY19" fmla="*/ 217287 h 308218"/>
                <a:gd name="connsiteX20" fmla="*/ 723138 w 723138"/>
                <a:gd name="connsiteY20" fmla="*/ 308218 h 308218"/>
                <a:gd name="connsiteX21" fmla="*/ 472262 w 723138"/>
                <a:gd name="connsiteY21" fmla="*/ 279558 h 308218"/>
                <a:gd name="connsiteX22" fmla="*/ 379265 w 723138"/>
                <a:gd name="connsiteY22" fmla="*/ 255791 h 308218"/>
                <a:gd name="connsiteX23" fmla="*/ 275933 w 723138"/>
                <a:gd name="connsiteY23" fmla="*/ 236159 h 308218"/>
                <a:gd name="connsiteX24" fmla="*/ 127341 w 723138"/>
                <a:gd name="connsiteY24" fmla="*/ 163088 h 308218"/>
                <a:gd name="connsiteX25" fmla="*/ 120885 w 723138"/>
                <a:gd name="connsiteY25" fmla="*/ 135299 h 308218"/>
                <a:gd name="connsiteX26" fmla="*/ 57662 w 723138"/>
                <a:gd name="connsiteY26" fmla="*/ 44849 h 308218"/>
                <a:gd name="connsiteX27" fmla="*/ 54046 w 723138"/>
                <a:gd name="connsiteY27" fmla="*/ 41853 h 308218"/>
                <a:gd name="connsiteX28" fmla="*/ 46315 w 723138"/>
                <a:gd name="connsiteY28" fmla="*/ 34027 h 308218"/>
                <a:gd name="connsiteX29" fmla="*/ 25057 w 723138"/>
                <a:gd name="connsiteY29" fmla="*/ 19143 h 308218"/>
                <a:gd name="connsiteX30" fmla="*/ 18 w 723138"/>
                <a:gd name="connsiteY30" fmla="*/ 1904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1269 w 723138"/>
                <a:gd name="connsiteY6" fmla="*/ 115844 h 308218"/>
                <a:gd name="connsiteX7" fmla="*/ 59473 w 723138"/>
                <a:gd name="connsiteY7" fmla="*/ 103875 h 308218"/>
                <a:gd name="connsiteX8" fmla="*/ 351 w 723138"/>
                <a:gd name="connsiteY8" fmla="*/ 38786 h 308218"/>
                <a:gd name="connsiteX9" fmla="*/ 4737 w 723138"/>
                <a:gd name="connsiteY9" fmla="*/ 50577 h 308218"/>
                <a:gd name="connsiteX10" fmla="*/ 4376 w 723138"/>
                <a:gd name="connsiteY10" fmla="*/ 50720 h 308218"/>
                <a:gd name="connsiteX11" fmla="*/ 4737 w 723138"/>
                <a:gd name="connsiteY11" fmla="*/ 51785 h 308218"/>
                <a:gd name="connsiteX12" fmla="*/ 486 w 723138"/>
                <a:gd name="connsiteY12" fmla="*/ 53312 h 308218"/>
                <a:gd name="connsiteX13" fmla="*/ 351 w 723138"/>
                <a:gd name="connsiteY13" fmla="*/ 38786 h 308218"/>
                <a:gd name="connsiteX14" fmla="*/ 0 w 723138"/>
                <a:gd name="connsiteY14" fmla="*/ 0 h 308218"/>
                <a:gd name="connsiteX15" fmla="*/ 34483 w 723138"/>
                <a:gd name="connsiteY15" fmla="*/ 5042 h 308218"/>
                <a:gd name="connsiteX16" fmla="*/ 48260 w 723138"/>
                <a:gd name="connsiteY16" fmla="*/ 17441 h 308218"/>
                <a:gd name="connsiteX17" fmla="*/ 272488 w 723138"/>
                <a:gd name="connsiteY17" fmla="*/ 120428 h 308218"/>
                <a:gd name="connsiteX18" fmla="*/ 380642 w 723138"/>
                <a:gd name="connsiteY18" fmla="*/ 147638 h 308218"/>
                <a:gd name="connsiteX19" fmla="*/ 476396 w 723138"/>
                <a:gd name="connsiteY19" fmla="*/ 145916 h 308218"/>
                <a:gd name="connsiteX20" fmla="*/ 721761 w 723138"/>
                <a:gd name="connsiteY20" fmla="*/ 217287 h 308218"/>
                <a:gd name="connsiteX21" fmla="*/ 723138 w 723138"/>
                <a:gd name="connsiteY21" fmla="*/ 308218 h 308218"/>
                <a:gd name="connsiteX22" fmla="*/ 472262 w 723138"/>
                <a:gd name="connsiteY22" fmla="*/ 279558 h 308218"/>
                <a:gd name="connsiteX23" fmla="*/ 379265 w 723138"/>
                <a:gd name="connsiteY23" fmla="*/ 255791 h 308218"/>
                <a:gd name="connsiteX24" fmla="*/ 275933 w 723138"/>
                <a:gd name="connsiteY24" fmla="*/ 236159 h 308218"/>
                <a:gd name="connsiteX25" fmla="*/ 127341 w 723138"/>
                <a:gd name="connsiteY25" fmla="*/ 163088 h 308218"/>
                <a:gd name="connsiteX26" fmla="*/ 120885 w 723138"/>
                <a:gd name="connsiteY26" fmla="*/ 135299 h 308218"/>
                <a:gd name="connsiteX27" fmla="*/ 57662 w 723138"/>
                <a:gd name="connsiteY27" fmla="*/ 44849 h 308218"/>
                <a:gd name="connsiteX28" fmla="*/ 54046 w 723138"/>
                <a:gd name="connsiteY28" fmla="*/ 41853 h 308218"/>
                <a:gd name="connsiteX29" fmla="*/ 46315 w 723138"/>
                <a:gd name="connsiteY29" fmla="*/ 34027 h 308218"/>
                <a:gd name="connsiteX30" fmla="*/ 25057 w 723138"/>
                <a:gd name="connsiteY30" fmla="*/ 19143 h 308218"/>
                <a:gd name="connsiteX31" fmla="*/ 18 w 723138"/>
                <a:gd name="connsiteY31" fmla="*/ 1904 h 308218"/>
                <a:gd name="connsiteX32" fmla="*/ 0 w 723138"/>
                <a:gd name="connsiteY32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59473 w 723138"/>
                <a:gd name="connsiteY6" fmla="*/ 103875 h 308218"/>
                <a:gd name="connsiteX7" fmla="*/ 351 w 723138"/>
                <a:gd name="connsiteY7" fmla="*/ 38786 h 308218"/>
                <a:gd name="connsiteX8" fmla="*/ 4737 w 723138"/>
                <a:gd name="connsiteY8" fmla="*/ 50577 h 308218"/>
                <a:gd name="connsiteX9" fmla="*/ 4376 w 723138"/>
                <a:gd name="connsiteY9" fmla="*/ 50720 h 308218"/>
                <a:gd name="connsiteX10" fmla="*/ 4737 w 723138"/>
                <a:gd name="connsiteY10" fmla="*/ 51785 h 308218"/>
                <a:gd name="connsiteX11" fmla="*/ 486 w 723138"/>
                <a:gd name="connsiteY11" fmla="*/ 53312 h 308218"/>
                <a:gd name="connsiteX12" fmla="*/ 351 w 723138"/>
                <a:gd name="connsiteY12" fmla="*/ 38786 h 308218"/>
                <a:gd name="connsiteX13" fmla="*/ 0 w 723138"/>
                <a:gd name="connsiteY13" fmla="*/ 0 h 308218"/>
                <a:gd name="connsiteX14" fmla="*/ 34483 w 723138"/>
                <a:gd name="connsiteY14" fmla="*/ 5042 h 308218"/>
                <a:gd name="connsiteX15" fmla="*/ 48260 w 723138"/>
                <a:gd name="connsiteY15" fmla="*/ 17441 h 308218"/>
                <a:gd name="connsiteX16" fmla="*/ 272488 w 723138"/>
                <a:gd name="connsiteY16" fmla="*/ 120428 h 308218"/>
                <a:gd name="connsiteX17" fmla="*/ 380642 w 723138"/>
                <a:gd name="connsiteY17" fmla="*/ 147638 h 308218"/>
                <a:gd name="connsiteX18" fmla="*/ 476396 w 723138"/>
                <a:gd name="connsiteY18" fmla="*/ 145916 h 308218"/>
                <a:gd name="connsiteX19" fmla="*/ 721761 w 723138"/>
                <a:gd name="connsiteY19" fmla="*/ 217287 h 308218"/>
                <a:gd name="connsiteX20" fmla="*/ 723138 w 723138"/>
                <a:gd name="connsiteY20" fmla="*/ 308218 h 308218"/>
                <a:gd name="connsiteX21" fmla="*/ 472262 w 723138"/>
                <a:gd name="connsiteY21" fmla="*/ 279558 h 308218"/>
                <a:gd name="connsiteX22" fmla="*/ 379265 w 723138"/>
                <a:gd name="connsiteY22" fmla="*/ 255791 h 308218"/>
                <a:gd name="connsiteX23" fmla="*/ 275933 w 723138"/>
                <a:gd name="connsiteY23" fmla="*/ 236159 h 308218"/>
                <a:gd name="connsiteX24" fmla="*/ 127341 w 723138"/>
                <a:gd name="connsiteY24" fmla="*/ 163088 h 308218"/>
                <a:gd name="connsiteX25" fmla="*/ 120885 w 723138"/>
                <a:gd name="connsiteY25" fmla="*/ 135299 h 308218"/>
                <a:gd name="connsiteX26" fmla="*/ 57662 w 723138"/>
                <a:gd name="connsiteY26" fmla="*/ 44849 h 308218"/>
                <a:gd name="connsiteX27" fmla="*/ 54046 w 723138"/>
                <a:gd name="connsiteY27" fmla="*/ 41853 h 308218"/>
                <a:gd name="connsiteX28" fmla="*/ 46315 w 723138"/>
                <a:gd name="connsiteY28" fmla="*/ 34027 h 308218"/>
                <a:gd name="connsiteX29" fmla="*/ 25057 w 723138"/>
                <a:gd name="connsiteY29" fmla="*/ 19143 h 308218"/>
                <a:gd name="connsiteX30" fmla="*/ 18 w 723138"/>
                <a:gd name="connsiteY30" fmla="*/ 1904 h 308218"/>
                <a:gd name="connsiteX31" fmla="*/ 0 w 723138"/>
                <a:gd name="connsiteY31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351 w 723138"/>
                <a:gd name="connsiteY6" fmla="*/ 38786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486 w 723138"/>
                <a:gd name="connsiteY10" fmla="*/ 53312 h 308218"/>
                <a:gd name="connsiteX11" fmla="*/ 351 w 723138"/>
                <a:gd name="connsiteY11" fmla="*/ 38786 h 308218"/>
                <a:gd name="connsiteX12" fmla="*/ 0 w 723138"/>
                <a:gd name="connsiteY12" fmla="*/ 0 h 308218"/>
                <a:gd name="connsiteX13" fmla="*/ 34483 w 723138"/>
                <a:gd name="connsiteY13" fmla="*/ 5042 h 308218"/>
                <a:gd name="connsiteX14" fmla="*/ 48260 w 723138"/>
                <a:gd name="connsiteY14" fmla="*/ 17441 h 308218"/>
                <a:gd name="connsiteX15" fmla="*/ 272488 w 723138"/>
                <a:gd name="connsiteY15" fmla="*/ 120428 h 308218"/>
                <a:gd name="connsiteX16" fmla="*/ 380642 w 723138"/>
                <a:gd name="connsiteY16" fmla="*/ 147638 h 308218"/>
                <a:gd name="connsiteX17" fmla="*/ 476396 w 723138"/>
                <a:gd name="connsiteY17" fmla="*/ 145916 h 308218"/>
                <a:gd name="connsiteX18" fmla="*/ 721761 w 723138"/>
                <a:gd name="connsiteY18" fmla="*/ 217287 h 308218"/>
                <a:gd name="connsiteX19" fmla="*/ 723138 w 723138"/>
                <a:gd name="connsiteY19" fmla="*/ 308218 h 308218"/>
                <a:gd name="connsiteX20" fmla="*/ 472262 w 723138"/>
                <a:gd name="connsiteY20" fmla="*/ 279558 h 308218"/>
                <a:gd name="connsiteX21" fmla="*/ 379265 w 723138"/>
                <a:gd name="connsiteY21" fmla="*/ 255791 h 308218"/>
                <a:gd name="connsiteX22" fmla="*/ 275933 w 723138"/>
                <a:gd name="connsiteY22" fmla="*/ 236159 h 308218"/>
                <a:gd name="connsiteX23" fmla="*/ 127341 w 723138"/>
                <a:gd name="connsiteY23" fmla="*/ 163088 h 308218"/>
                <a:gd name="connsiteX24" fmla="*/ 120885 w 723138"/>
                <a:gd name="connsiteY24" fmla="*/ 135299 h 308218"/>
                <a:gd name="connsiteX25" fmla="*/ 57662 w 723138"/>
                <a:gd name="connsiteY25" fmla="*/ 44849 h 308218"/>
                <a:gd name="connsiteX26" fmla="*/ 54046 w 723138"/>
                <a:gd name="connsiteY26" fmla="*/ 41853 h 308218"/>
                <a:gd name="connsiteX27" fmla="*/ 46315 w 723138"/>
                <a:gd name="connsiteY27" fmla="*/ 34027 h 308218"/>
                <a:gd name="connsiteX28" fmla="*/ 25057 w 723138"/>
                <a:gd name="connsiteY28" fmla="*/ 19143 h 308218"/>
                <a:gd name="connsiteX29" fmla="*/ 18 w 723138"/>
                <a:gd name="connsiteY29" fmla="*/ 1904 h 308218"/>
                <a:gd name="connsiteX30" fmla="*/ 0 w 723138"/>
                <a:gd name="connsiteY30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351 w 723138"/>
                <a:gd name="connsiteY6" fmla="*/ 38786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351 w 723138"/>
                <a:gd name="connsiteY10" fmla="*/ 38786 h 308218"/>
                <a:gd name="connsiteX11" fmla="*/ 0 w 723138"/>
                <a:gd name="connsiteY11" fmla="*/ 0 h 308218"/>
                <a:gd name="connsiteX12" fmla="*/ 34483 w 723138"/>
                <a:gd name="connsiteY12" fmla="*/ 5042 h 308218"/>
                <a:gd name="connsiteX13" fmla="*/ 48260 w 723138"/>
                <a:gd name="connsiteY13" fmla="*/ 17441 h 308218"/>
                <a:gd name="connsiteX14" fmla="*/ 272488 w 723138"/>
                <a:gd name="connsiteY14" fmla="*/ 120428 h 308218"/>
                <a:gd name="connsiteX15" fmla="*/ 380642 w 723138"/>
                <a:gd name="connsiteY15" fmla="*/ 147638 h 308218"/>
                <a:gd name="connsiteX16" fmla="*/ 476396 w 723138"/>
                <a:gd name="connsiteY16" fmla="*/ 145916 h 308218"/>
                <a:gd name="connsiteX17" fmla="*/ 721761 w 723138"/>
                <a:gd name="connsiteY17" fmla="*/ 217287 h 308218"/>
                <a:gd name="connsiteX18" fmla="*/ 723138 w 723138"/>
                <a:gd name="connsiteY18" fmla="*/ 308218 h 308218"/>
                <a:gd name="connsiteX19" fmla="*/ 472262 w 723138"/>
                <a:gd name="connsiteY19" fmla="*/ 279558 h 308218"/>
                <a:gd name="connsiteX20" fmla="*/ 379265 w 723138"/>
                <a:gd name="connsiteY20" fmla="*/ 255791 h 308218"/>
                <a:gd name="connsiteX21" fmla="*/ 275933 w 723138"/>
                <a:gd name="connsiteY21" fmla="*/ 236159 h 308218"/>
                <a:gd name="connsiteX22" fmla="*/ 127341 w 723138"/>
                <a:gd name="connsiteY22" fmla="*/ 163088 h 308218"/>
                <a:gd name="connsiteX23" fmla="*/ 120885 w 723138"/>
                <a:gd name="connsiteY23" fmla="*/ 135299 h 308218"/>
                <a:gd name="connsiteX24" fmla="*/ 57662 w 723138"/>
                <a:gd name="connsiteY24" fmla="*/ 44849 h 308218"/>
                <a:gd name="connsiteX25" fmla="*/ 54046 w 723138"/>
                <a:gd name="connsiteY25" fmla="*/ 41853 h 308218"/>
                <a:gd name="connsiteX26" fmla="*/ 46315 w 723138"/>
                <a:gd name="connsiteY26" fmla="*/ 34027 h 308218"/>
                <a:gd name="connsiteX27" fmla="*/ 25057 w 723138"/>
                <a:gd name="connsiteY27" fmla="*/ 19143 h 308218"/>
                <a:gd name="connsiteX28" fmla="*/ 18 w 723138"/>
                <a:gd name="connsiteY28" fmla="*/ 1904 h 308218"/>
                <a:gd name="connsiteX29" fmla="*/ 0 w 723138"/>
                <a:gd name="connsiteY29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4737 w 723138"/>
                <a:gd name="connsiteY6" fmla="*/ 51785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0 w 723138"/>
                <a:gd name="connsiteY10" fmla="*/ 0 h 308218"/>
                <a:gd name="connsiteX11" fmla="*/ 34483 w 723138"/>
                <a:gd name="connsiteY11" fmla="*/ 5042 h 308218"/>
                <a:gd name="connsiteX12" fmla="*/ 48260 w 723138"/>
                <a:gd name="connsiteY12" fmla="*/ 17441 h 308218"/>
                <a:gd name="connsiteX13" fmla="*/ 272488 w 723138"/>
                <a:gd name="connsiteY13" fmla="*/ 120428 h 308218"/>
                <a:gd name="connsiteX14" fmla="*/ 380642 w 723138"/>
                <a:gd name="connsiteY14" fmla="*/ 147638 h 308218"/>
                <a:gd name="connsiteX15" fmla="*/ 476396 w 723138"/>
                <a:gd name="connsiteY15" fmla="*/ 145916 h 308218"/>
                <a:gd name="connsiteX16" fmla="*/ 721761 w 723138"/>
                <a:gd name="connsiteY16" fmla="*/ 217287 h 308218"/>
                <a:gd name="connsiteX17" fmla="*/ 723138 w 723138"/>
                <a:gd name="connsiteY17" fmla="*/ 308218 h 308218"/>
                <a:gd name="connsiteX18" fmla="*/ 472262 w 723138"/>
                <a:gd name="connsiteY18" fmla="*/ 279558 h 308218"/>
                <a:gd name="connsiteX19" fmla="*/ 379265 w 723138"/>
                <a:gd name="connsiteY19" fmla="*/ 255791 h 308218"/>
                <a:gd name="connsiteX20" fmla="*/ 275933 w 723138"/>
                <a:gd name="connsiteY20" fmla="*/ 236159 h 308218"/>
                <a:gd name="connsiteX21" fmla="*/ 127341 w 723138"/>
                <a:gd name="connsiteY21" fmla="*/ 163088 h 308218"/>
                <a:gd name="connsiteX22" fmla="*/ 120885 w 723138"/>
                <a:gd name="connsiteY22" fmla="*/ 135299 h 308218"/>
                <a:gd name="connsiteX23" fmla="*/ 57662 w 723138"/>
                <a:gd name="connsiteY23" fmla="*/ 44849 h 308218"/>
                <a:gd name="connsiteX24" fmla="*/ 54046 w 723138"/>
                <a:gd name="connsiteY24" fmla="*/ 41853 h 308218"/>
                <a:gd name="connsiteX25" fmla="*/ 46315 w 723138"/>
                <a:gd name="connsiteY25" fmla="*/ 34027 h 308218"/>
                <a:gd name="connsiteX26" fmla="*/ 25057 w 723138"/>
                <a:gd name="connsiteY26" fmla="*/ 19143 h 308218"/>
                <a:gd name="connsiteX27" fmla="*/ 18 w 723138"/>
                <a:gd name="connsiteY27" fmla="*/ 1904 h 308218"/>
                <a:gd name="connsiteX28" fmla="*/ 0 w 723138"/>
                <a:gd name="connsiteY28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4376 w 723138"/>
                <a:gd name="connsiteY6" fmla="*/ 50720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0 w 723138"/>
                <a:gd name="connsiteY9" fmla="*/ 0 h 308218"/>
                <a:gd name="connsiteX10" fmla="*/ 34483 w 723138"/>
                <a:gd name="connsiteY10" fmla="*/ 5042 h 308218"/>
                <a:gd name="connsiteX11" fmla="*/ 48260 w 723138"/>
                <a:gd name="connsiteY11" fmla="*/ 17441 h 308218"/>
                <a:gd name="connsiteX12" fmla="*/ 272488 w 723138"/>
                <a:gd name="connsiteY12" fmla="*/ 120428 h 308218"/>
                <a:gd name="connsiteX13" fmla="*/ 380642 w 723138"/>
                <a:gd name="connsiteY13" fmla="*/ 147638 h 308218"/>
                <a:gd name="connsiteX14" fmla="*/ 476396 w 723138"/>
                <a:gd name="connsiteY14" fmla="*/ 145916 h 308218"/>
                <a:gd name="connsiteX15" fmla="*/ 721761 w 723138"/>
                <a:gd name="connsiteY15" fmla="*/ 217287 h 308218"/>
                <a:gd name="connsiteX16" fmla="*/ 723138 w 723138"/>
                <a:gd name="connsiteY16" fmla="*/ 308218 h 308218"/>
                <a:gd name="connsiteX17" fmla="*/ 472262 w 723138"/>
                <a:gd name="connsiteY17" fmla="*/ 279558 h 308218"/>
                <a:gd name="connsiteX18" fmla="*/ 379265 w 723138"/>
                <a:gd name="connsiteY18" fmla="*/ 255791 h 308218"/>
                <a:gd name="connsiteX19" fmla="*/ 275933 w 723138"/>
                <a:gd name="connsiteY19" fmla="*/ 236159 h 308218"/>
                <a:gd name="connsiteX20" fmla="*/ 127341 w 723138"/>
                <a:gd name="connsiteY20" fmla="*/ 163088 h 308218"/>
                <a:gd name="connsiteX21" fmla="*/ 120885 w 723138"/>
                <a:gd name="connsiteY21" fmla="*/ 135299 h 308218"/>
                <a:gd name="connsiteX22" fmla="*/ 57662 w 723138"/>
                <a:gd name="connsiteY22" fmla="*/ 44849 h 308218"/>
                <a:gd name="connsiteX23" fmla="*/ 54046 w 723138"/>
                <a:gd name="connsiteY23" fmla="*/ 41853 h 308218"/>
                <a:gd name="connsiteX24" fmla="*/ 46315 w 723138"/>
                <a:gd name="connsiteY24" fmla="*/ 34027 h 308218"/>
                <a:gd name="connsiteX25" fmla="*/ 25057 w 723138"/>
                <a:gd name="connsiteY25" fmla="*/ 19143 h 308218"/>
                <a:gd name="connsiteX26" fmla="*/ 18 w 723138"/>
                <a:gd name="connsiteY26" fmla="*/ 1904 h 308218"/>
                <a:gd name="connsiteX27" fmla="*/ 0 w 723138"/>
                <a:gd name="connsiteY27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59473 w 723138"/>
                <a:gd name="connsiteY4" fmla="*/ 103875 h 308218"/>
                <a:gd name="connsiteX5" fmla="*/ 4376 w 723138"/>
                <a:gd name="connsiteY5" fmla="*/ 50720 h 308218"/>
                <a:gd name="connsiteX6" fmla="*/ 4737 w 723138"/>
                <a:gd name="connsiteY6" fmla="*/ 50577 h 308218"/>
                <a:gd name="connsiteX7" fmla="*/ 4376 w 723138"/>
                <a:gd name="connsiteY7" fmla="*/ 50720 h 308218"/>
                <a:gd name="connsiteX8" fmla="*/ 0 w 723138"/>
                <a:gd name="connsiteY8" fmla="*/ 0 h 308218"/>
                <a:gd name="connsiteX9" fmla="*/ 34483 w 723138"/>
                <a:gd name="connsiteY9" fmla="*/ 5042 h 308218"/>
                <a:gd name="connsiteX10" fmla="*/ 48260 w 723138"/>
                <a:gd name="connsiteY10" fmla="*/ 17441 h 308218"/>
                <a:gd name="connsiteX11" fmla="*/ 272488 w 723138"/>
                <a:gd name="connsiteY11" fmla="*/ 120428 h 308218"/>
                <a:gd name="connsiteX12" fmla="*/ 380642 w 723138"/>
                <a:gd name="connsiteY12" fmla="*/ 147638 h 308218"/>
                <a:gd name="connsiteX13" fmla="*/ 476396 w 723138"/>
                <a:gd name="connsiteY13" fmla="*/ 145916 h 308218"/>
                <a:gd name="connsiteX14" fmla="*/ 721761 w 723138"/>
                <a:gd name="connsiteY14" fmla="*/ 217287 h 308218"/>
                <a:gd name="connsiteX15" fmla="*/ 723138 w 723138"/>
                <a:gd name="connsiteY15" fmla="*/ 308218 h 308218"/>
                <a:gd name="connsiteX16" fmla="*/ 472262 w 723138"/>
                <a:gd name="connsiteY16" fmla="*/ 279558 h 308218"/>
                <a:gd name="connsiteX17" fmla="*/ 379265 w 723138"/>
                <a:gd name="connsiteY17" fmla="*/ 255791 h 308218"/>
                <a:gd name="connsiteX18" fmla="*/ 275933 w 723138"/>
                <a:gd name="connsiteY18" fmla="*/ 236159 h 308218"/>
                <a:gd name="connsiteX19" fmla="*/ 127341 w 723138"/>
                <a:gd name="connsiteY19" fmla="*/ 163088 h 308218"/>
                <a:gd name="connsiteX20" fmla="*/ 120885 w 723138"/>
                <a:gd name="connsiteY20" fmla="*/ 135299 h 308218"/>
                <a:gd name="connsiteX21" fmla="*/ 57662 w 723138"/>
                <a:gd name="connsiteY21" fmla="*/ 44849 h 308218"/>
                <a:gd name="connsiteX22" fmla="*/ 54046 w 723138"/>
                <a:gd name="connsiteY22" fmla="*/ 41853 h 308218"/>
                <a:gd name="connsiteX23" fmla="*/ 46315 w 723138"/>
                <a:gd name="connsiteY23" fmla="*/ 34027 h 308218"/>
                <a:gd name="connsiteX24" fmla="*/ 25057 w 723138"/>
                <a:gd name="connsiteY24" fmla="*/ 19143 h 308218"/>
                <a:gd name="connsiteX25" fmla="*/ 18 w 723138"/>
                <a:gd name="connsiteY25" fmla="*/ 1904 h 308218"/>
                <a:gd name="connsiteX26" fmla="*/ 0 w 723138"/>
                <a:gd name="connsiteY26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59473 w 723138"/>
                <a:gd name="connsiteY4" fmla="*/ 103875 h 308218"/>
                <a:gd name="connsiteX5" fmla="*/ 0 w 723138"/>
                <a:gd name="connsiteY5" fmla="*/ 0 h 308218"/>
                <a:gd name="connsiteX6" fmla="*/ 34483 w 723138"/>
                <a:gd name="connsiteY6" fmla="*/ 5042 h 308218"/>
                <a:gd name="connsiteX7" fmla="*/ 48260 w 723138"/>
                <a:gd name="connsiteY7" fmla="*/ 17441 h 308218"/>
                <a:gd name="connsiteX8" fmla="*/ 272488 w 723138"/>
                <a:gd name="connsiteY8" fmla="*/ 120428 h 308218"/>
                <a:gd name="connsiteX9" fmla="*/ 380642 w 723138"/>
                <a:gd name="connsiteY9" fmla="*/ 147638 h 308218"/>
                <a:gd name="connsiteX10" fmla="*/ 476396 w 723138"/>
                <a:gd name="connsiteY10" fmla="*/ 145916 h 308218"/>
                <a:gd name="connsiteX11" fmla="*/ 721761 w 723138"/>
                <a:gd name="connsiteY11" fmla="*/ 217287 h 308218"/>
                <a:gd name="connsiteX12" fmla="*/ 723138 w 723138"/>
                <a:gd name="connsiteY12" fmla="*/ 308218 h 308218"/>
                <a:gd name="connsiteX13" fmla="*/ 472262 w 723138"/>
                <a:gd name="connsiteY13" fmla="*/ 279558 h 308218"/>
                <a:gd name="connsiteX14" fmla="*/ 379265 w 723138"/>
                <a:gd name="connsiteY14" fmla="*/ 255791 h 308218"/>
                <a:gd name="connsiteX15" fmla="*/ 275933 w 723138"/>
                <a:gd name="connsiteY15" fmla="*/ 236159 h 308218"/>
                <a:gd name="connsiteX16" fmla="*/ 127341 w 723138"/>
                <a:gd name="connsiteY16" fmla="*/ 163088 h 308218"/>
                <a:gd name="connsiteX17" fmla="*/ 120885 w 723138"/>
                <a:gd name="connsiteY17" fmla="*/ 135299 h 308218"/>
                <a:gd name="connsiteX18" fmla="*/ 57662 w 723138"/>
                <a:gd name="connsiteY18" fmla="*/ 44849 h 308218"/>
                <a:gd name="connsiteX19" fmla="*/ 54046 w 723138"/>
                <a:gd name="connsiteY19" fmla="*/ 41853 h 308218"/>
                <a:gd name="connsiteX20" fmla="*/ 46315 w 723138"/>
                <a:gd name="connsiteY20" fmla="*/ 34027 h 308218"/>
                <a:gd name="connsiteX21" fmla="*/ 25057 w 723138"/>
                <a:gd name="connsiteY21" fmla="*/ 19143 h 308218"/>
                <a:gd name="connsiteX22" fmla="*/ 18 w 723138"/>
                <a:gd name="connsiteY22" fmla="*/ 1904 h 308218"/>
                <a:gd name="connsiteX23" fmla="*/ 0 w 723138"/>
                <a:gd name="connsiteY23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59473 w 723138"/>
                <a:gd name="connsiteY3" fmla="*/ 103875 h 308218"/>
                <a:gd name="connsiteX4" fmla="*/ 0 w 723138"/>
                <a:gd name="connsiteY4" fmla="*/ 0 h 308218"/>
                <a:gd name="connsiteX5" fmla="*/ 34483 w 723138"/>
                <a:gd name="connsiteY5" fmla="*/ 5042 h 308218"/>
                <a:gd name="connsiteX6" fmla="*/ 48260 w 723138"/>
                <a:gd name="connsiteY6" fmla="*/ 17441 h 308218"/>
                <a:gd name="connsiteX7" fmla="*/ 272488 w 723138"/>
                <a:gd name="connsiteY7" fmla="*/ 120428 h 308218"/>
                <a:gd name="connsiteX8" fmla="*/ 380642 w 723138"/>
                <a:gd name="connsiteY8" fmla="*/ 147638 h 308218"/>
                <a:gd name="connsiteX9" fmla="*/ 476396 w 723138"/>
                <a:gd name="connsiteY9" fmla="*/ 145916 h 308218"/>
                <a:gd name="connsiteX10" fmla="*/ 721761 w 723138"/>
                <a:gd name="connsiteY10" fmla="*/ 217287 h 308218"/>
                <a:gd name="connsiteX11" fmla="*/ 723138 w 723138"/>
                <a:gd name="connsiteY11" fmla="*/ 308218 h 308218"/>
                <a:gd name="connsiteX12" fmla="*/ 472262 w 723138"/>
                <a:gd name="connsiteY12" fmla="*/ 279558 h 308218"/>
                <a:gd name="connsiteX13" fmla="*/ 379265 w 723138"/>
                <a:gd name="connsiteY13" fmla="*/ 255791 h 308218"/>
                <a:gd name="connsiteX14" fmla="*/ 275933 w 723138"/>
                <a:gd name="connsiteY14" fmla="*/ 236159 h 308218"/>
                <a:gd name="connsiteX15" fmla="*/ 127341 w 723138"/>
                <a:gd name="connsiteY15" fmla="*/ 163088 h 308218"/>
                <a:gd name="connsiteX16" fmla="*/ 120885 w 723138"/>
                <a:gd name="connsiteY16" fmla="*/ 135299 h 308218"/>
                <a:gd name="connsiteX17" fmla="*/ 57662 w 723138"/>
                <a:gd name="connsiteY17" fmla="*/ 44849 h 308218"/>
                <a:gd name="connsiteX18" fmla="*/ 54046 w 723138"/>
                <a:gd name="connsiteY18" fmla="*/ 41853 h 308218"/>
                <a:gd name="connsiteX19" fmla="*/ 46315 w 723138"/>
                <a:gd name="connsiteY19" fmla="*/ 34027 h 308218"/>
                <a:gd name="connsiteX20" fmla="*/ 25057 w 723138"/>
                <a:gd name="connsiteY20" fmla="*/ 19143 h 308218"/>
                <a:gd name="connsiteX21" fmla="*/ 18 w 723138"/>
                <a:gd name="connsiteY21" fmla="*/ 1904 h 308218"/>
                <a:gd name="connsiteX22" fmla="*/ 0 w 723138"/>
                <a:gd name="connsiteY22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59473 w 723138"/>
                <a:gd name="connsiteY2" fmla="*/ 103875 h 308218"/>
                <a:gd name="connsiteX3" fmla="*/ 0 w 723138"/>
                <a:gd name="connsiteY3" fmla="*/ 0 h 308218"/>
                <a:gd name="connsiteX4" fmla="*/ 34483 w 723138"/>
                <a:gd name="connsiteY4" fmla="*/ 5042 h 308218"/>
                <a:gd name="connsiteX5" fmla="*/ 48260 w 723138"/>
                <a:gd name="connsiteY5" fmla="*/ 17441 h 308218"/>
                <a:gd name="connsiteX6" fmla="*/ 272488 w 723138"/>
                <a:gd name="connsiteY6" fmla="*/ 120428 h 308218"/>
                <a:gd name="connsiteX7" fmla="*/ 380642 w 723138"/>
                <a:gd name="connsiteY7" fmla="*/ 147638 h 308218"/>
                <a:gd name="connsiteX8" fmla="*/ 476396 w 723138"/>
                <a:gd name="connsiteY8" fmla="*/ 145916 h 308218"/>
                <a:gd name="connsiteX9" fmla="*/ 721761 w 723138"/>
                <a:gd name="connsiteY9" fmla="*/ 217287 h 308218"/>
                <a:gd name="connsiteX10" fmla="*/ 723138 w 723138"/>
                <a:gd name="connsiteY10" fmla="*/ 308218 h 308218"/>
                <a:gd name="connsiteX11" fmla="*/ 472262 w 723138"/>
                <a:gd name="connsiteY11" fmla="*/ 279558 h 308218"/>
                <a:gd name="connsiteX12" fmla="*/ 379265 w 723138"/>
                <a:gd name="connsiteY12" fmla="*/ 255791 h 308218"/>
                <a:gd name="connsiteX13" fmla="*/ 275933 w 723138"/>
                <a:gd name="connsiteY13" fmla="*/ 236159 h 308218"/>
                <a:gd name="connsiteX14" fmla="*/ 127341 w 723138"/>
                <a:gd name="connsiteY14" fmla="*/ 163088 h 308218"/>
                <a:gd name="connsiteX15" fmla="*/ 120885 w 723138"/>
                <a:gd name="connsiteY15" fmla="*/ 135299 h 308218"/>
                <a:gd name="connsiteX16" fmla="*/ 57662 w 723138"/>
                <a:gd name="connsiteY16" fmla="*/ 44849 h 308218"/>
                <a:gd name="connsiteX17" fmla="*/ 54046 w 723138"/>
                <a:gd name="connsiteY17" fmla="*/ 41853 h 308218"/>
                <a:gd name="connsiteX18" fmla="*/ 46315 w 723138"/>
                <a:gd name="connsiteY18" fmla="*/ 34027 h 308218"/>
                <a:gd name="connsiteX19" fmla="*/ 25057 w 723138"/>
                <a:gd name="connsiteY19" fmla="*/ 19143 h 308218"/>
                <a:gd name="connsiteX20" fmla="*/ 18 w 723138"/>
                <a:gd name="connsiteY20" fmla="*/ 1904 h 308218"/>
                <a:gd name="connsiteX21" fmla="*/ 0 w 723138"/>
                <a:gd name="connsiteY21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54046 w 723138"/>
                <a:gd name="connsiteY14" fmla="*/ 41853 h 308218"/>
                <a:gd name="connsiteX15" fmla="*/ 46315 w 723138"/>
                <a:gd name="connsiteY15" fmla="*/ 34027 h 308218"/>
                <a:gd name="connsiteX16" fmla="*/ 25057 w 723138"/>
                <a:gd name="connsiteY16" fmla="*/ 19143 h 308218"/>
                <a:gd name="connsiteX17" fmla="*/ 18 w 723138"/>
                <a:gd name="connsiteY17" fmla="*/ 1904 h 308218"/>
                <a:gd name="connsiteX18" fmla="*/ 0 w 723138"/>
                <a:gd name="connsiteY18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46315 w 723138"/>
                <a:gd name="connsiteY14" fmla="*/ 34027 h 308218"/>
                <a:gd name="connsiteX15" fmla="*/ 25057 w 723138"/>
                <a:gd name="connsiteY15" fmla="*/ 19143 h 308218"/>
                <a:gd name="connsiteX16" fmla="*/ 18 w 723138"/>
                <a:gd name="connsiteY16" fmla="*/ 1904 h 308218"/>
                <a:gd name="connsiteX17" fmla="*/ 0 w 723138"/>
                <a:gd name="connsiteY17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25057 w 723138"/>
                <a:gd name="connsiteY14" fmla="*/ 19143 h 308218"/>
                <a:gd name="connsiteX15" fmla="*/ 18 w 723138"/>
                <a:gd name="connsiteY15" fmla="*/ 1904 h 308218"/>
                <a:gd name="connsiteX16" fmla="*/ 0 w 723138"/>
                <a:gd name="connsiteY16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25057 w 723138"/>
                <a:gd name="connsiteY13" fmla="*/ 19143 h 308218"/>
                <a:gd name="connsiteX14" fmla="*/ 18 w 723138"/>
                <a:gd name="connsiteY14" fmla="*/ 1904 h 308218"/>
                <a:gd name="connsiteX15" fmla="*/ 0 w 723138"/>
                <a:gd name="connsiteY15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4704 w 727842"/>
                <a:gd name="connsiteY0" fmla="*/ 0 h 308218"/>
                <a:gd name="connsiteX1" fmla="*/ 39187 w 727842"/>
                <a:gd name="connsiteY1" fmla="*/ 5042 h 308218"/>
                <a:gd name="connsiteX2" fmla="*/ 52964 w 727842"/>
                <a:gd name="connsiteY2" fmla="*/ 17441 h 308218"/>
                <a:gd name="connsiteX3" fmla="*/ 277192 w 727842"/>
                <a:gd name="connsiteY3" fmla="*/ 120428 h 308218"/>
                <a:gd name="connsiteX4" fmla="*/ 385346 w 727842"/>
                <a:gd name="connsiteY4" fmla="*/ 147638 h 308218"/>
                <a:gd name="connsiteX5" fmla="*/ 481100 w 727842"/>
                <a:gd name="connsiteY5" fmla="*/ 145916 h 308218"/>
                <a:gd name="connsiteX6" fmla="*/ 726465 w 727842"/>
                <a:gd name="connsiteY6" fmla="*/ 217287 h 308218"/>
                <a:gd name="connsiteX7" fmla="*/ 727842 w 727842"/>
                <a:gd name="connsiteY7" fmla="*/ 308218 h 308218"/>
                <a:gd name="connsiteX8" fmla="*/ 476966 w 727842"/>
                <a:gd name="connsiteY8" fmla="*/ 279558 h 308218"/>
                <a:gd name="connsiteX9" fmla="*/ 383969 w 727842"/>
                <a:gd name="connsiteY9" fmla="*/ 255791 h 308218"/>
                <a:gd name="connsiteX10" fmla="*/ 280637 w 727842"/>
                <a:gd name="connsiteY10" fmla="*/ 236159 h 308218"/>
                <a:gd name="connsiteX11" fmla="*/ 132045 w 727842"/>
                <a:gd name="connsiteY11" fmla="*/ 163088 h 308218"/>
                <a:gd name="connsiteX12" fmla="*/ 6455 w 727842"/>
                <a:gd name="connsiteY12" fmla="*/ 100813 h 308218"/>
                <a:gd name="connsiteX13" fmla="*/ 4722 w 727842"/>
                <a:gd name="connsiteY13" fmla="*/ 1904 h 308218"/>
                <a:gd name="connsiteX14" fmla="*/ 4704 w 727842"/>
                <a:gd name="connsiteY14" fmla="*/ 0 h 308218"/>
                <a:gd name="connsiteX0" fmla="*/ 4704 w 727842"/>
                <a:gd name="connsiteY0" fmla="*/ 0 h 308218"/>
                <a:gd name="connsiteX1" fmla="*/ 39187 w 727842"/>
                <a:gd name="connsiteY1" fmla="*/ 5042 h 308218"/>
                <a:gd name="connsiteX2" fmla="*/ 52964 w 727842"/>
                <a:gd name="connsiteY2" fmla="*/ 17441 h 308218"/>
                <a:gd name="connsiteX3" fmla="*/ 277192 w 727842"/>
                <a:gd name="connsiteY3" fmla="*/ 120428 h 308218"/>
                <a:gd name="connsiteX4" fmla="*/ 385346 w 727842"/>
                <a:gd name="connsiteY4" fmla="*/ 147638 h 308218"/>
                <a:gd name="connsiteX5" fmla="*/ 481100 w 727842"/>
                <a:gd name="connsiteY5" fmla="*/ 145916 h 308218"/>
                <a:gd name="connsiteX6" fmla="*/ 726465 w 727842"/>
                <a:gd name="connsiteY6" fmla="*/ 217287 h 308218"/>
                <a:gd name="connsiteX7" fmla="*/ 727842 w 727842"/>
                <a:gd name="connsiteY7" fmla="*/ 308218 h 308218"/>
                <a:gd name="connsiteX8" fmla="*/ 476966 w 727842"/>
                <a:gd name="connsiteY8" fmla="*/ 279558 h 308218"/>
                <a:gd name="connsiteX9" fmla="*/ 383969 w 727842"/>
                <a:gd name="connsiteY9" fmla="*/ 255791 h 308218"/>
                <a:gd name="connsiteX10" fmla="*/ 280637 w 727842"/>
                <a:gd name="connsiteY10" fmla="*/ 236159 h 308218"/>
                <a:gd name="connsiteX11" fmla="*/ 132045 w 727842"/>
                <a:gd name="connsiteY11" fmla="*/ 163088 h 308218"/>
                <a:gd name="connsiteX12" fmla="*/ 6455 w 727842"/>
                <a:gd name="connsiteY12" fmla="*/ 100813 h 308218"/>
                <a:gd name="connsiteX13" fmla="*/ 4722 w 727842"/>
                <a:gd name="connsiteY13" fmla="*/ 1904 h 308218"/>
                <a:gd name="connsiteX14" fmla="*/ 4704 w 727842"/>
                <a:gd name="connsiteY14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7426 w 723138"/>
                <a:gd name="connsiteY12" fmla="*/ 107083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7426 w 723138"/>
                <a:gd name="connsiteY12" fmla="*/ 107083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0 w 748219"/>
                <a:gd name="connsiteY0" fmla="*/ 18489 h 306329"/>
                <a:gd name="connsiteX1" fmla="*/ 59564 w 748219"/>
                <a:gd name="connsiteY1" fmla="*/ 3153 h 306329"/>
                <a:gd name="connsiteX2" fmla="*/ 73341 w 748219"/>
                <a:gd name="connsiteY2" fmla="*/ 15552 h 306329"/>
                <a:gd name="connsiteX3" fmla="*/ 297569 w 748219"/>
                <a:gd name="connsiteY3" fmla="*/ 118539 h 306329"/>
                <a:gd name="connsiteX4" fmla="*/ 405723 w 748219"/>
                <a:gd name="connsiteY4" fmla="*/ 145749 h 306329"/>
                <a:gd name="connsiteX5" fmla="*/ 501477 w 748219"/>
                <a:gd name="connsiteY5" fmla="*/ 144027 h 306329"/>
                <a:gd name="connsiteX6" fmla="*/ 746842 w 748219"/>
                <a:gd name="connsiteY6" fmla="*/ 215398 h 306329"/>
                <a:gd name="connsiteX7" fmla="*/ 748219 w 748219"/>
                <a:gd name="connsiteY7" fmla="*/ 306329 h 306329"/>
                <a:gd name="connsiteX8" fmla="*/ 497343 w 748219"/>
                <a:gd name="connsiteY8" fmla="*/ 277669 h 306329"/>
                <a:gd name="connsiteX9" fmla="*/ 404346 w 748219"/>
                <a:gd name="connsiteY9" fmla="*/ 253902 h 306329"/>
                <a:gd name="connsiteX10" fmla="*/ 301014 w 748219"/>
                <a:gd name="connsiteY10" fmla="*/ 234270 h 306329"/>
                <a:gd name="connsiteX11" fmla="*/ 152422 w 748219"/>
                <a:gd name="connsiteY11" fmla="*/ 161199 h 306329"/>
                <a:gd name="connsiteX12" fmla="*/ 42507 w 748219"/>
                <a:gd name="connsiteY12" fmla="*/ 105194 h 306329"/>
                <a:gd name="connsiteX13" fmla="*/ 25099 w 748219"/>
                <a:gd name="connsiteY13" fmla="*/ 15 h 306329"/>
                <a:gd name="connsiteX14" fmla="*/ 0 w 748219"/>
                <a:gd name="connsiteY14" fmla="*/ 18489 h 306329"/>
                <a:gd name="connsiteX0" fmla="*/ 0 w 723120"/>
                <a:gd name="connsiteY0" fmla="*/ 7332 h 313646"/>
                <a:gd name="connsiteX1" fmla="*/ 34465 w 723120"/>
                <a:gd name="connsiteY1" fmla="*/ 10470 h 313646"/>
                <a:gd name="connsiteX2" fmla="*/ 48242 w 723120"/>
                <a:gd name="connsiteY2" fmla="*/ 22869 h 313646"/>
                <a:gd name="connsiteX3" fmla="*/ 272470 w 723120"/>
                <a:gd name="connsiteY3" fmla="*/ 125856 h 313646"/>
                <a:gd name="connsiteX4" fmla="*/ 380624 w 723120"/>
                <a:gd name="connsiteY4" fmla="*/ 153066 h 313646"/>
                <a:gd name="connsiteX5" fmla="*/ 476378 w 723120"/>
                <a:gd name="connsiteY5" fmla="*/ 151344 h 313646"/>
                <a:gd name="connsiteX6" fmla="*/ 721743 w 723120"/>
                <a:gd name="connsiteY6" fmla="*/ 222715 h 313646"/>
                <a:gd name="connsiteX7" fmla="*/ 723120 w 723120"/>
                <a:gd name="connsiteY7" fmla="*/ 313646 h 313646"/>
                <a:gd name="connsiteX8" fmla="*/ 472244 w 723120"/>
                <a:gd name="connsiteY8" fmla="*/ 284986 h 313646"/>
                <a:gd name="connsiteX9" fmla="*/ 379247 w 723120"/>
                <a:gd name="connsiteY9" fmla="*/ 261219 h 313646"/>
                <a:gd name="connsiteX10" fmla="*/ 275915 w 723120"/>
                <a:gd name="connsiteY10" fmla="*/ 241587 h 313646"/>
                <a:gd name="connsiteX11" fmla="*/ 127323 w 723120"/>
                <a:gd name="connsiteY11" fmla="*/ 168516 h 313646"/>
                <a:gd name="connsiteX12" fmla="*/ 17408 w 723120"/>
                <a:gd name="connsiteY12" fmla="*/ 112511 h 313646"/>
                <a:gd name="connsiteX13" fmla="*/ 0 w 723120"/>
                <a:gd name="connsiteY13" fmla="*/ 7332 h 313646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408 w 723120"/>
                <a:gd name="connsiteY12" fmla="*/ 105619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408 w 723120"/>
                <a:gd name="connsiteY12" fmla="*/ 105619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1138 w 723120"/>
                <a:gd name="connsiteY12" fmla="*/ 107186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1138 w 723120"/>
                <a:gd name="connsiteY12" fmla="*/ 107186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33 w 723120"/>
                <a:gd name="connsiteY12" fmla="*/ 104050 h 306754"/>
                <a:gd name="connsiteX13" fmla="*/ 0 w 723120"/>
                <a:gd name="connsiteY13" fmla="*/ 440 h 30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120" h="306754">
                  <a:moveTo>
                    <a:pt x="0" y="440"/>
                  </a:moveTo>
                  <a:cubicBezTo>
                    <a:pt x="15384" y="-891"/>
                    <a:pt x="26425" y="989"/>
                    <a:pt x="34465" y="3578"/>
                  </a:cubicBezTo>
                  <a:lnTo>
                    <a:pt x="48242" y="15977"/>
                  </a:lnTo>
                  <a:lnTo>
                    <a:pt x="272470" y="118964"/>
                  </a:lnTo>
                  <a:lnTo>
                    <a:pt x="380624" y="146174"/>
                  </a:lnTo>
                  <a:lnTo>
                    <a:pt x="476378" y="144452"/>
                  </a:lnTo>
                  <a:lnTo>
                    <a:pt x="721743" y="215823"/>
                  </a:lnTo>
                  <a:cubicBezTo>
                    <a:pt x="721972" y="220875"/>
                    <a:pt x="722890" y="301702"/>
                    <a:pt x="723120" y="306754"/>
                  </a:cubicBezTo>
                  <a:lnTo>
                    <a:pt x="472244" y="278094"/>
                  </a:lnTo>
                  <a:lnTo>
                    <a:pt x="379247" y="254327"/>
                  </a:lnTo>
                  <a:lnTo>
                    <a:pt x="275915" y="234695"/>
                  </a:lnTo>
                  <a:lnTo>
                    <a:pt x="127323" y="161624"/>
                  </a:lnTo>
                  <a:cubicBezTo>
                    <a:pt x="85460" y="140866"/>
                    <a:pt x="53002" y="124808"/>
                    <a:pt x="1733" y="104050"/>
                  </a:cubicBezTo>
                  <a:cubicBezTo>
                    <a:pt x="891" y="75619"/>
                    <a:pt x="1337" y="44936"/>
                    <a:pt x="0" y="4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3B4DBF-6CC4-4A7F-86D3-D0F7A1648D1E}"/>
                </a:ext>
              </a:extLst>
            </p:cNvPr>
            <p:cNvSpPr/>
            <p:nvPr/>
          </p:nvSpPr>
          <p:spPr>
            <a:xfrm>
              <a:off x="5166435" y="2322876"/>
              <a:ext cx="15174" cy="6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1A91CE4-2D7B-400E-A31F-F791ABFA535A}"/>
                </a:ext>
              </a:extLst>
            </p:cNvPr>
            <p:cNvSpPr/>
            <p:nvPr/>
          </p:nvSpPr>
          <p:spPr>
            <a:xfrm>
              <a:off x="5522057" y="2426109"/>
              <a:ext cx="15174" cy="142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0FCDEF-8234-45D1-B023-50286602F7FB}"/>
                </a:ext>
              </a:extLst>
            </p:cNvPr>
            <p:cNvSpPr/>
            <p:nvPr/>
          </p:nvSpPr>
          <p:spPr>
            <a:xfrm>
              <a:off x="5671350" y="2532518"/>
              <a:ext cx="15174" cy="99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1895FA-12D2-4BAB-A81F-3A0BFACC93DA}"/>
                </a:ext>
              </a:extLst>
            </p:cNvPr>
            <p:cNvSpPr/>
            <p:nvPr/>
          </p:nvSpPr>
          <p:spPr>
            <a:xfrm>
              <a:off x="5822078" y="2536262"/>
              <a:ext cx="15174" cy="95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Frame 138">
              <a:extLst>
                <a:ext uri="{FF2B5EF4-FFF2-40B4-BE49-F238E27FC236}">
                  <a16:creationId xmlns:a16="http://schemas.microsoft.com/office/drawing/2014/main" id="{39A2F544-7E7A-4009-9ADC-02A2D1D46B97}"/>
                </a:ext>
              </a:extLst>
            </p:cNvPr>
            <p:cNvSpPr/>
            <p:nvPr/>
          </p:nvSpPr>
          <p:spPr>
            <a:xfrm>
              <a:off x="5166435" y="2204884"/>
              <a:ext cx="15174" cy="131331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Frame 139">
              <a:extLst>
                <a:ext uri="{FF2B5EF4-FFF2-40B4-BE49-F238E27FC236}">
                  <a16:creationId xmlns:a16="http://schemas.microsoft.com/office/drawing/2014/main" id="{D22B1A98-3EA3-46EF-87FD-9467A517B43B}"/>
                </a:ext>
              </a:extLst>
            </p:cNvPr>
            <p:cNvSpPr/>
            <p:nvPr/>
          </p:nvSpPr>
          <p:spPr>
            <a:xfrm>
              <a:off x="5523530" y="2288924"/>
              <a:ext cx="15174" cy="142323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ame 140">
              <a:extLst>
                <a:ext uri="{FF2B5EF4-FFF2-40B4-BE49-F238E27FC236}">
                  <a16:creationId xmlns:a16="http://schemas.microsoft.com/office/drawing/2014/main" id="{EA13F639-E0AD-400A-81FF-5369EB0C15BB}"/>
                </a:ext>
              </a:extLst>
            </p:cNvPr>
            <p:cNvSpPr/>
            <p:nvPr/>
          </p:nvSpPr>
          <p:spPr>
            <a:xfrm>
              <a:off x="5671350" y="2324703"/>
              <a:ext cx="15174" cy="207815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ame 141">
              <a:extLst>
                <a:ext uri="{FF2B5EF4-FFF2-40B4-BE49-F238E27FC236}">
                  <a16:creationId xmlns:a16="http://schemas.microsoft.com/office/drawing/2014/main" id="{5A7B82FE-1BE6-4C2A-8A70-0F80089DB0BB}"/>
                </a:ext>
              </a:extLst>
            </p:cNvPr>
            <p:cNvSpPr/>
            <p:nvPr/>
          </p:nvSpPr>
          <p:spPr>
            <a:xfrm>
              <a:off x="5822078" y="2361872"/>
              <a:ext cx="15174" cy="170647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AB711AE-80C3-41A6-9EC4-E800E64C4859}"/>
                </a:ext>
              </a:extLst>
            </p:cNvPr>
            <p:cNvSpPr/>
            <p:nvPr/>
          </p:nvSpPr>
          <p:spPr>
            <a:xfrm>
              <a:off x="5826653" y="2176406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D6635F6-2D2D-47BC-8CE9-A9B1FD2F1EB3}"/>
                </a:ext>
              </a:extLst>
            </p:cNvPr>
            <p:cNvSpPr/>
            <p:nvPr/>
          </p:nvSpPr>
          <p:spPr>
            <a:xfrm>
              <a:off x="5827055" y="2080928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9EE4C7-2759-4F12-A9DF-BAA7F7CC5110}"/>
                </a:ext>
              </a:extLst>
            </p:cNvPr>
            <p:cNvSpPr/>
            <p:nvPr/>
          </p:nvSpPr>
          <p:spPr>
            <a:xfrm>
              <a:off x="5673452" y="2236021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1233C0F-FBA8-4D86-B910-0F8E7787F4F7}"/>
                </a:ext>
              </a:extLst>
            </p:cNvPr>
            <p:cNvSpPr/>
            <p:nvPr/>
          </p:nvSpPr>
          <p:spPr>
            <a:xfrm>
              <a:off x="5673452" y="213664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CB850AF-3748-401A-8AC8-69096112983A}"/>
                </a:ext>
              </a:extLst>
            </p:cNvPr>
            <p:cNvSpPr/>
            <p:nvPr/>
          </p:nvSpPr>
          <p:spPr>
            <a:xfrm>
              <a:off x="5673853" y="204116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253E98D-A824-44EE-A5A0-EDC04B2B513E}"/>
                </a:ext>
              </a:extLst>
            </p:cNvPr>
            <p:cNvSpPr/>
            <p:nvPr/>
          </p:nvSpPr>
          <p:spPr>
            <a:xfrm>
              <a:off x="5521749" y="219881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61D5B45-45CA-4989-BC95-9F5AB4D02926}"/>
                </a:ext>
              </a:extLst>
            </p:cNvPr>
            <p:cNvSpPr/>
            <p:nvPr/>
          </p:nvSpPr>
          <p:spPr>
            <a:xfrm>
              <a:off x="5521749" y="209943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2D4F649-E55B-45CB-8A48-752B40ECAFA2}"/>
                </a:ext>
              </a:extLst>
            </p:cNvPr>
            <p:cNvSpPr/>
            <p:nvPr/>
          </p:nvSpPr>
          <p:spPr>
            <a:xfrm>
              <a:off x="5522150" y="200396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A5BCC0-8758-4B09-8FB8-F196D881E9A6}"/>
                </a:ext>
              </a:extLst>
            </p:cNvPr>
            <p:cNvSpPr/>
            <p:nvPr/>
          </p:nvSpPr>
          <p:spPr>
            <a:xfrm>
              <a:off x="5167543" y="2107044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F326D0-9E2D-4E86-BE4B-65CD959E69DD}"/>
                </a:ext>
              </a:extLst>
            </p:cNvPr>
            <p:cNvSpPr/>
            <p:nvPr/>
          </p:nvSpPr>
          <p:spPr>
            <a:xfrm>
              <a:off x="5167543" y="2007663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81EF5C-6623-4456-AE8C-C7382DA8D602}"/>
                </a:ext>
              </a:extLst>
            </p:cNvPr>
            <p:cNvSpPr/>
            <p:nvPr/>
          </p:nvSpPr>
          <p:spPr>
            <a:xfrm>
              <a:off x="5167946" y="1912185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Circle: Hollow 153">
              <a:extLst>
                <a:ext uri="{FF2B5EF4-FFF2-40B4-BE49-F238E27FC236}">
                  <a16:creationId xmlns:a16="http://schemas.microsoft.com/office/drawing/2014/main" id="{CD223FF3-8175-473C-AE67-C41745AFABA5}"/>
                </a:ext>
              </a:extLst>
            </p:cNvPr>
            <p:cNvSpPr/>
            <p:nvPr/>
          </p:nvSpPr>
          <p:spPr>
            <a:xfrm>
              <a:off x="5118289" y="1793769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ircle: Hollow 154">
              <a:extLst>
                <a:ext uri="{FF2B5EF4-FFF2-40B4-BE49-F238E27FC236}">
                  <a16:creationId xmlns:a16="http://schemas.microsoft.com/office/drawing/2014/main" id="{E188C924-701F-4B33-9B8A-71326FA68A3C}"/>
                </a:ext>
              </a:extLst>
            </p:cNvPr>
            <p:cNvSpPr/>
            <p:nvPr/>
          </p:nvSpPr>
          <p:spPr>
            <a:xfrm>
              <a:off x="5475663" y="1887331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Circle: Hollow 155">
              <a:extLst>
                <a:ext uri="{FF2B5EF4-FFF2-40B4-BE49-F238E27FC236}">
                  <a16:creationId xmlns:a16="http://schemas.microsoft.com/office/drawing/2014/main" id="{463F1D6D-8DFA-4E18-96C3-0CF24CC1C286}"/>
                </a:ext>
              </a:extLst>
            </p:cNvPr>
            <p:cNvSpPr/>
            <p:nvPr/>
          </p:nvSpPr>
          <p:spPr>
            <a:xfrm>
              <a:off x="5626214" y="1932126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Circle: Hollow 156">
              <a:extLst>
                <a:ext uri="{FF2B5EF4-FFF2-40B4-BE49-F238E27FC236}">
                  <a16:creationId xmlns:a16="http://schemas.microsoft.com/office/drawing/2014/main" id="{B19D83FF-652A-49EE-BC18-655A676BBB8B}"/>
                </a:ext>
              </a:extLst>
            </p:cNvPr>
            <p:cNvSpPr/>
            <p:nvPr/>
          </p:nvSpPr>
          <p:spPr>
            <a:xfrm>
              <a:off x="5776765" y="1976608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4290961-7B31-482A-9C86-504A8F6C05BA}"/>
                </a:ext>
              </a:extLst>
            </p:cNvPr>
            <p:cNvSpPr/>
            <p:nvPr/>
          </p:nvSpPr>
          <p:spPr>
            <a:xfrm>
              <a:off x="5826018" y="227070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451E460-8920-416A-91B2-CDFE08D7C010}"/>
              </a:ext>
            </a:extLst>
          </p:cNvPr>
          <p:cNvGrpSpPr/>
          <p:nvPr/>
        </p:nvGrpSpPr>
        <p:grpSpPr>
          <a:xfrm>
            <a:off x="5033671" y="1738191"/>
            <a:ext cx="686690" cy="655639"/>
            <a:chOff x="748779" y="2809250"/>
            <a:chExt cx="1141675" cy="1090050"/>
          </a:xfrm>
        </p:grpSpPr>
        <p:sp>
          <p:nvSpPr>
            <p:cNvPr id="160" name="Arc 4">
              <a:extLst>
                <a:ext uri="{FF2B5EF4-FFF2-40B4-BE49-F238E27FC236}">
                  <a16:creationId xmlns:a16="http://schemas.microsoft.com/office/drawing/2014/main" id="{140142F3-58CE-4FC0-A19A-C4A36CB27F16}"/>
                </a:ext>
              </a:extLst>
            </p:cNvPr>
            <p:cNvSpPr/>
            <p:nvPr/>
          </p:nvSpPr>
          <p:spPr bwMode="auto">
            <a:xfrm rot="20047441">
              <a:off x="879055" y="3335058"/>
              <a:ext cx="289232" cy="36724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610" h="2214418" stroke="0" extrusionOk="0">
                  <a:moveTo>
                    <a:pt x="30480" y="0"/>
                  </a:moveTo>
                  <a:cubicBezTo>
                    <a:pt x="454715" y="0"/>
                    <a:pt x="865810" y="103733"/>
                    <a:pt x="1193641" y="293504"/>
                  </a:cubicBezTo>
                  <a:cubicBezTo>
                    <a:pt x="1725295" y="601263"/>
                    <a:pt x="1967583" y="1092959"/>
                    <a:pt x="1821030" y="1566718"/>
                  </a:cubicBezTo>
                  <a:lnTo>
                    <a:pt x="30480" y="1291590"/>
                  </a:lnTo>
                  <a:lnTo>
                    <a:pt x="30480" y="0"/>
                  </a:lnTo>
                  <a:close/>
                </a:path>
                <a:path w="3413610" h="2214418" fill="none">
                  <a:moveTo>
                    <a:pt x="0" y="0"/>
                  </a:moveTo>
                  <a:cubicBezTo>
                    <a:pt x="363275" y="7620"/>
                    <a:pt x="1419614" y="241819"/>
                    <a:pt x="2271971" y="797889"/>
                  </a:cubicBezTo>
                  <a:cubicBezTo>
                    <a:pt x="2803625" y="1105648"/>
                    <a:pt x="3369663" y="1694939"/>
                    <a:pt x="3413610" y="2214418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1" name="Arc 4">
              <a:extLst>
                <a:ext uri="{FF2B5EF4-FFF2-40B4-BE49-F238E27FC236}">
                  <a16:creationId xmlns:a16="http://schemas.microsoft.com/office/drawing/2014/main" id="{9ABC582E-9D98-404B-84EE-F2D801C5C055}"/>
                </a:ext>
              </a:extLst>
            </p:cNvPr>
            <p:cNvSpPr/>
            <p:nvPr/>
          </p:nvSpPr>
          <p:spPr bwMode="auto">
            <a:xfrm rot="20047441">
              <a:off x="831818" y="3213974"/>
              <a:ext cx="812023" cy="248009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515086"/>
                <a:gd name="connsiteY0" fmla="*/ 24415 h 1595092"/>
                <a:gd name="connsiteX1" fmla="*/ 1193641 w 9515086"/>
                <a:gd name="connsiteY1" fmla="*/ 317919 h 1595092"/>
                <a:gd name="connsiteX2" fmla="*/ 1821030 w 9515086"/>
                <a:gd name="connsiteY2" fmla="*/ 1591133 h 1595092"/>
                <a:gd name="connsiteX3" fmla="*/ 30480 w 9515086"/>
                <a:gd name="connsiteY3" fmla="*/ 1316005 h 1595092"/>
                <a:gd name="connsiteX4" fmla="*/ 30480 w 9515086"/>
                <a:gd name="connsiteY4" fmla="*/ 24415 h 1595092"/>
                <a:gd name="connsiteX0" fmla="*/ 0 w 9515086"/>
                <a:gd name="connsiteY0" fmla="*/ 24415 h 1595092"/>
                <a:gd name="connsiteX1" fmla="*/ 4352478 w 9515086"/>
                <a:gd name="connsiteY1" fmla="*/ 210156 h 1595092"/>
                <a:gd name="connsiteX2" fmla="*/ 9515083 w 9515086"/>
                <a:gd name="connsiteY2" fmla="*/ 1595091 h 1595092"/>
                <a:gd name="connsiteX0" fmla="*/ 30480 w 9515086"/>
                <a:gd name="connsiteY0" fmla="*/ 24415 h 1595092"/>
                <a:gd name="connsiteX1" fmla="*/ 1193641 w 9515086"/>
                <a:gd name="connsiteY1" fmla="*/ 317919 h 1595092"/>
                <a:gd name="connsiteX2" fmla="*/ 1821030 w 9515086"/>
                <a:gd name="connsiteY2" fmla="*/ 1591133 h 1595092"/>
                <a:gd name="connsiteX3" fmla="*/ 30480 w 9515086"/>
                <a:gd name="connsiteY3" fmla="*/ 1316005 h 1595092"/>
                <a:gd name="connsiteX4" fmla="*/ 30480 w 9515086"/>
                <a:gd name="connsiteY4" fmla="*/ 24415 h 1595092"/>
                <a:gd name="connsiteX0" fmla="*/ 0 w 9515086"/>
                <a:gd name="connsiteY0" fmla="*/ 24415 h 1595092"/>
                <a:gd name="connsiteX1" fmla="*/ 4352478 w 9515086"/>
                <a:gd name="connsiteY1" fmla="*/ 210156 h 1595092"/>
                <a:gd name="connsiteX2" fmla="*/ 9515083 w 9515086"/>
                <a:gd name="connsiteY2" fmla="*/ 1595091 h 159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15086" h="1595092" stroke="0" extrusionOk="0">
                  <a:moveTo>
                    <a:pt x="30480" y="24415"/>
                  </a:moveTo>
                  <a:cubicBezTo>
                    <a:pt x="454715" y="24415"/>
                    <a:pt x="865810" y="128148"/>
                    <a:pt x="1193641" y="317919"/>
                  </a:cubicBezTo>
                  <a:cubicBezTo>
                    <a:pt x="1725295" y="625678"/>
                    <a:pt x="1967583" y="1117374"/>
                    <a:pt x="1821030" y="1591133"/>
                  </a:cubicBezTo>
                  <a:lnTo>
                    <a:pt x="30480" y="1316005"/>
                  </a:lnTo>
                  <a:lnTo>
                    <a:pt x="30480" y="24415"/>
                  </a:lnTo>
                  <a:close/>
                </a:path>
                <a:path w="9515086" h="1595092" fill="none">
                  <a:moveTo>
                    <a:pt x="0" y="24415"/>
                  </a:moveTo>
                  <a:cubicBezTo>
                    <a:pt x="363275" y="32035"/>
                    <a:pt x="2483387" y="-108487"/>
                    <a:pt x="4352478" y="210156"/>
                  </a:cubicBezTo>
                  <a:cubicBezTo>
                    <a:pt x="5888543" y="468935"/>
                    <a:pt x="7891931" y="936301"/>
                    <a:pt x="9515083" y="1595091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2" name="Arc 4">
              <a:extLst>
                <a:ext uri="{FF2B5EF4-FFF2-40B4-BE49-F238E27FC236}">
                  <a16:creationId xmlns:a16="http://schemas.microsoft.com/office/drawing/2014/main" id="{43AB75A7-2214-4481-A2FA-CD6E832B7AD3}"/>
                </a:ext>
              </a:extLst>
            </p:cNvPr>
            <p:cNvSpPr/>
            <p:nvPr/>
          </p:nvSpPr>
          <p:spPr bwMode="auto">
            <a:xfrm rot="18992463">
              <a:off x="785934" y="3146970"/>
              <a:ext cx="547567" cy="333149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523429 h 2204343"/>
                <a:gd name="connsiteX1" fmla="*/ 1193641 w 9417665"/>
                <a:gd name="connsiteY1" fmla="*/ 816933 h 2204343"/>
                <a:gd name="connsiteX2" fmla="*/ 1821030 w 9417665"/>
                <a:gd name="connsiteY2" fmla="*/ 2090147 h 2204343"/>
                <a:gd name="connsiteX3" fmla="*/ 30480 w 9417665"/>
                <a:gd name="connsiteY3" fmla="*/ 1815019 h 2204343"/>
                <a:gd name="connsiteX4" fmla="*/ 30480 w 9417665"/>
                <a:gd name="connsiteY4" fmla="*/ 523429 h 2204343"/>
                <a:gd name="connsiteX0" fmla="*/ 0 w 9417665"/>
                <a:gd name="connsiteY0" fmla="*/ 523429 h 2204343"/>
                <a:gd name="connsiteX1" fmla="*/ 3046876 w 9417665"/>
                <a:gd name="connsiteY1" fmla="*/ 77093 h 2204343"/>
                <a:gd name="connsiteX2" fmla="*/ 9417667 w 9417665"/>
                <a:gd name="connsiteY2" fmla="*/ 2204345 h 2204343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461756 h 2028472"/>
                <a:gd name="connsiteX1" fmla="*/ 1193641 w 6199513"/>
                <a:gd name="connsiteY1" fmla="*/ 755260 h 2028472"/>
                <a:gd name="connsiteX2" fmla="*/ 1821030 w 6199513"/>
                <a:gd name="connsiteY2" fmla="*/ 2028474 h 2028472"/>
                <a:gd name="connsiteX3" fmla="*/ 30480 w 6199513"/>
                <a:gd name="connsiteY3" fmla="*/ 1753346 h 2028472"/>
                <a:gd name="connsiteX4" fmla="*/ 30480 w 6199513"/>
                <a:gd name="connsiteY4" fmla="*/ 461756 h 2028472"/>
                <a:gd name="connsiteX0" fmla="*/ 0 w 6199513"/>
                <a:gd name="connsiteY0" fmla="*/ 461756 h 2028472"/>
                <a:gd name="connsiteX1" fmla="*/ 3046876 w 6199513"/>
                <a:gd name="connsiteY1" fmla="*/ 15420 h 2028472"/>
                <a:gd name="connsiteX2" fmla="*/ 6199514 w 6199513"/>
                <a:gd name="connsiteY2" fmla="*/ 426425 h 2028472"/>
                <a:gd name="connsiteX0" fmla="*/ 30480 w 6199513"/>
                <a:gd name="connsiteY0" fmla="*/ 483186 h 2049902"/>
                <a:gd name="connsiteX1" fmla="*/ 1193641 w 6199513"/>
                <a:gd name="connsiteY1" fmla="*/ 776690 h 2049902"/>
                <a:gd name="connsiteX2" fmla="*/ 1821030 w 6199513"/>
                <a:gd name="connsiteY2" fmla="*/ 2049904 h 2049902"/>
                <a:gd name="connsiteX3" fmla="*/ 30480 w 6199513"/>
                <a:gd name="connsiteY3" fmla="*/ 1774776 h 2049902"/>
                <a:gd name="connsiteX4" fmla="*/ 30480 w 6199513"/>
                <a:gd name="connsiteY4" fmla="*/ 483186 h 2049902"/>
                <a:gd name="connsiteX0" fmla="*/ 0 w 6199513"/>
                <a:gd name="connsiteY0" fmla="*/ 483186 h 2049902"/>
                <a:gd name="connsiteX1" fmla="*/ 3164993 w 6199513"/>
                <a:gd name="connsiteY1" fmla="*/ 14915 h 2049902"/>
                <a:gd name="connsiteX2" fmla="*/ 6199514 w 6199513"/>
                <a:gd name="connsiteY2" fmla="*/ 447855 h 2049902"/>
                <a:gd name="connsiteX0" fmla="*/ 293530 w 6462563"/>
                <a:gd name="connsiteY0" fmla="*/ 485441 h 2052157"/>
                <a:gd name="connsiteX1" fmla="*/ 1456691 w 6462563"/>
                <a:gd name="connsiteY1" fmla="*/ 778945 h 2052157"/>
                <a:gd name="connsiteX2" fmla="*/ 2084080 w 6462563"/>
                <a:gd name="connsiteY2" fmla="*/ 2052159 h 2052157"/>
                <a:gd name="connsiteX3" fmla="*/ 293530 w 6462563"/>
                <a:gd name="connsiteY3" fmla="*/ 1777031 h 2052157"/>
                <a:gd name="connsiteX4" fmla="*/ 293530 w 6462563"/>
                <a:gd name="connsiteY4" fmla="*/ 485441 h 2052157"/>
                <a:gd name="connsiteX0" fmla="*/ 1 w 6462563"/>
                <a:gd name="connsiteY0" fmla="*/ 397651 h 2052157"/>
                <a:gd name="connsiteX1" fmla="*/ 3428043 w 6462563"/>
                <a:gd name="connsiteY1" fmla="*/ 17170 h 2052157"/>
                <a:gd name="connsiteX2" fmla="*/ 6462564 w 6462563"/>
                <a:gd name="connsiteY2" fmla="*/ 450110 h 2052157"/>
                <a:gd name="connsiteX0" fmla="*/ 293530 w 6462563"/>
                <a:gd name="connsiteY0" fmla="*/ 490379 h 2057095"/>
                <a:gd name="connsiteX1" fmla="*/ 1456691 w 6462563"/>
                <a:gd name="connsiteY1" fmla="*/ 783883 h 2057095"/>
                <a:gd name="connsiteX2" fmla="*/ 2084080 w 6462563"/>
                <a:gd name="connsiteY2" fmla="*/ 2057097 h 2057095"/>
                <a:gd name="connsiteX3" fmla="*/ 293530 w 6462563"/>
                <a:gd name="connsiteY3" fmla="*/ 1781969 h 2057095"/>
                <a:gd name="connsiteX4" fmla="*/ 293530 w 6462563"/>
                <a:gd name="connsiteY4" fmla="*/ 490379 h 2057095"/>
                <a:gd name="connsiteX0" fmla="*/ 1 w 6462563"/>
                <a:gd name="connsiteY0" fmla="*/ 402589 h 2057095"/>
                <a:gd name="connsiteX1" fmla="*/ 3428043 w 6462563"/>
                <a:gd name="connsiteY1" fmla="*/ 22108 h 2057095"/>
                <a:gd name="connsiteX2" fmla="*/ 6462564 w 6462563"/>
                <a:gd name="connsiteY2" fmla="*/ 455048 h 2057095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2563" h="2008820" stroke="0" extrusionOk="0">
                  <a:moveTo>
                    <a:pt x="293530" y="442104"/>
                  </a:moveTo>
                  <a:cubicBezTo>
                    <a:pt x="717765" y="442104"/>
                    <a:pt x="1128860" y="545837"/>
                    <a:pt x="1456691" y="735608"/>
                  </a:cubicBezTo>
                  <a:cubicBezTo>
                    <a:pt x="1988345" y="1043367"/>
                    <a:pt x="2230633" y="1535063"/>
                    <a:pt x="2084080" y="2008822"/>
                  </a:cubicBezTo>
                  <a:lnTo>
                    <a:pt x="293530" y="1733694"/>
                  </a:lnTo>
                  <a:lnTo>
                    <a:pt x="293530" y="442104"/>
                  </a:lnTo>
                  <a:close/>
                </a:path>
                <a:path w="6462563" h="2008820" fill="none">
                  <a:moveTo>
                    <a:pt x="1" y="354314"/>
                  </a:moveTo>
                  <a:cubicBezTo>
                    <a:pt x="694051" y="225351"/>
                    <a:pt x="2125126" y="-37732"/>
                    <a:pt x="3409777" y="4547"/>
                  </a:cubicBezTo>
                  <a:cubicBezTo>
                    <a:pt x="4230746" y="22644"/>
                    <a:pt x="4917115" y="90525"/>
                    <a:pt x="6462564" y="406773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3" name="Arc 4">
              <a:extLst>
                <a:ext uri="{FF2B5EF4-FFF2-40B4-BE49-F238E27FC236}">
                  <a16:creationId xmlns:a16="http://schemas.microsoft.com/office/drawing/2014/main" id="{236A4C55-B509-45D5-8461-B963EFD525FE}"/>
                </a:ext>
              </a:extLst>
            </p:cNvPr>
            <p:cNvSpPr/>
            <p:nvPr/>
          </p:nvSpPr>
          <p:spPr bwMode="auto">
            <a:xfrm rot="20929407">
              <a:off x="1241879" y="2897664"/>
              <a:ext cx="401693" cy="34344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523429 h 2204343"/>
                <a:gd name="connsiteX1" fmla="*/ 1193641 w 9417665"/>
                <a:gd name="connsiteY1" fmla="*/ 816933 h 2204343"/>
                <a:gd name="connsiteX2" fmla="*/ 1821030 w 9417665"/>
                <a:gd name="connsiteY2" fmla="*/ 2090147 h 2204343"/>
                <a:gd name="connsiteX3" fmla="*/ 30480 w 9417665"/>
                <a:gd name="connsiteY3" fmla="*/ 1815019 h 2204343"/>
                <a:gd name="connsiteX4" fmla="*/ 30480 w 9417665"/>
                <a:gd name="connsiteY4" fmla="*/ 523429 h 2204343"/>
                <a:gd name="connsiteX0" fmla="*/ 0 w 9417665"/>
                <a:gd name="connsiteY0" fmla="*/ 523429 h 2204343"/>
                <a:gd name="connsiteX1" fmla="*/ 3046876 w 9417665"/>
                <a:gd name="connsiteY1" fmla="*/ 77093 h 2204343"/>
                <a:gd name="connsiteX2" fmla="*/ 9417667 w 9417665"/>
                <a:gd name="connsiteY2" fmla="*/ 2204345 h 2204343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461756 h 2028472"/>
                <a:gd name="connsiteX1" fmla="*/ 1193641 w 6199513"/>
                <a:gd name="connsiteY1" fmla="*/ 755260 h 2028472"/>
                <a:gd name="connsiteX2" fmla="*/ 1821030 w 6199513"/>
                <a:gd name="connsiteY2" fmla="*/ 2028474 h 2028472"/>
                <a:gd name="connsiteX3" fmla="*/ 30480 w 6199513"/>
                <a:gd name="connsiteY3" fmla="*/ 1753346 h 2028472"/>
                <a:gd name="connsiteX4" fmla="*/ 30480 w 6199513"/>
                <a:gd name="connsiteY4" fmla="*/ 461756 h 2028472"/>
                <a:gd name="connsiteX0" fmla="*/ 0 w 6199513"/>
                <a:gd name="connsiteY0" fmla="*/ 461756 h 2028472"/>
                <a:gd name="connsiteX1" fmla="*/ 3046876 w 6199513"/>
                <a:gd name="connsiteY1" fmla="*/ 15420 h 2028472"/>
                <a:gd name="connsiteX2" fmla="*/ 6199514 w 6199513"/>
                <a:gd name="connsiteY2" fmla="*/ 426425 h 2028472"/>
                <a:gd name="connsiteX0" fmla="*/ 30480 w 6199513"/>
                <a:gd name="connsiteY0" fmla="*/ 483186 h 2049902"/>
                <a:gd name="connsiteX1" fmla="*/ 1193641 w 6199513"/>
                <a:gd name="connsiteY1" fmla="*/ 776690 h 2049902"/>
                <a:gd name="connsiteX2" fmla="*/ 1821030 w 6199513"/>
                <a:gd name="connsiteY2" fmla="*/ 2049904 h 2049902"/>
                <a:gd name="connsiteX3" fmla="*/ 30480 w 6199513"/>
                <a:gd name="connsiteY3" fmla="*/ 1774776 h 2049902"/>
                <a:gd name="connsiteX4" fmla="*/ 30480 w 6199513"/>
                <a:gd name="connsiteY4" fmla="*/ 483186 h 2049902"/>
                <a:gd name="connsiteX0" fmla="*/ 0 w 6199513"/>
                <a:gd name="connsiteY0" fmla="*/ 483186 h 2049902"/>
                <a:gd name="connsiteX1" fmla="*/ 3164993 w 6199513"/>
                <a:gd name="connsiteY1" fmla="*/ 14915 h 2049902"/>
                <a:gd name="connsiteX2" fmla="*/ 6199514 w 6199513"/>
                <a:gd name="connsiteY2" fmla="*/ 447855 h 2049902"/>
                <a:gd name="connsiteX0" fmla="*/ 293530 w 6462563"/>
                <a:gd name="connsiteY0" fmla="*/ 485441 h 2052157"/>
                <a:gd name="connsiteX1" fmla="*/ 1456691 w 6462563"/>
                <a:gd name="connsiteY1" fmla="*/ 778945 h 2052157"/>
                <a:gd name="connsiteX2" fmla="*/ 2084080 w 6462563"/>
                <a:gd name="connsiteY2" fmla="*/ 2052159 h 2052157"/>
                <a:gd name="connsiteX3" fmla="*/ 293530 w 6462563"/>
                <a:gd name="connsiteY3" fmla="*/ 1777031 h 2052157"/>
                <a:gd name="connsiteX4" fmla="*/ 293530 w 6462563"/>
                <a:gd name="connsiteY4" fmla="*/ 485441 h 2052157"/>
                <a:gd name="connsiteX0" fmla="*/ 1 w 6462563"/>
                <a:gd name="connsiteY0" fmla="*/ 397651 h 2052157"/>
                <a:gd name="connsiteX1" fmla="*/ 3428043 w 6462563"/>
                <a:gd name="connsiteY1" fmla="*/ 17170 h 2052157"/>
                <a:gd name="connsiteX2" fmla="*/ 6462564 w 6462563"/>
                <a:gd name="connsiteY2" fmla="*/ 450110 h 2052157"/>
                <a:gd name="connsiteX0" fmla="*/ 293530 w 6462563"/>
                <a:gd name="connsiteY0" fmla="*/ 490379 h 2057095"/>
                <a:gd name="connsiteX1" fmla="*/ 1456691 w 6462563"/>
                <a:gd name="connsiteY1" fmla="*/ 783883 h 2057095"/>
                <a:gd name="connsiteX2" fmla="*/ 2084080 w 6462563"/>
                <a:gd name="connsiteY2" fmla="*/ 2057097 h 2057095"/>
                <a:gd name="connsiteX3" fmla="*/ 293530 w 6462563"/>
                <a:gd name="connsiteY3" fmla="*/ 1781969 h 2057095"/>
                <a:gd name="connsiteX4" fmla="*/ 293530 w 6462563"/>
                <a:gd name="connsiteY4" fmla="*/ 490379 h 2057095"/>
                <a:gd name="connsiteX0" fmla="*/ 1 w 6462563"/>
                <a:gd name="connsiteY0" fmla="*/ 402589 h 2057095"/>
                <a:gd name="connsiteX1" fmla="*/ 3428043 w 6462563"/>
                <a:gd name="connsiteY1" fmla="*/ 22108 h 2057095"/>
                <a:gd name="connsiteX2" fmla="*/ 6462564 w 6462563"/>
                <a:gd name="connsiteY2" fmla="*/ 455048 h 2057095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4664314"/>
                <a:gd name="connsiteY0" fmla="*/ 511308 h 2078024"/>
                <a:gd name="connsiteX1" fmla="*/ 1456691 w 4664314"/>
                <a:gd name="connsiteY1" fmla="*/ 804812 h 2078024"/>
                <a:gd name="connsiteX2" fmla="*/ 2084080 w 4664314"/>
                <a:gd name="connsiteY2" fmla="*/ 2078026 h 2078024"/>
                <a:gd name="connsiteX3" fmla="*/ 293530 w 4664314"/>
                <a:gd name="connsiteY3" fmla="*/ 1802898 h 2078024"/>
                <a:gd name="connsiteX4" fmla="*/ 293530 w 4664314"/>
                <a:gd name="connsiteY4" fmla="*/ 511308 h 2078024"/>
                <a:gd name="connsiteX0" fmla="*/ 1 w 4664314"/>
                <a:gd name="connsiteY0" fmla="*/ 423518 h 2078024"/>
                <a:gd name="connsiteX1" fmla="*/ 3409777 w 4664314"/>
                <a:gd name="connsiteY1" fmla="*/ 73751 h 2078024"/>
                <a:gd name="connsiteX2" fmla="*/ 4664312 w 4664314"/>
                <a:gd name="connsiteY2" fmla="*/ 162733 h 2078024"/>
                <a:gd name="connsiteX0" fmla="*/ 293530 w 4664314"/>
                <a:gd name="connsiteY0" fmla="*/ 508812 h 2075528"/>
                <a:gd name="connsiteX1" fmla="*/ 1456691 w 4664314"/>
                <a:gd name="connsiteY1" fmla="*/ 802316 h 2075528"/>
                <a:gd name="connsiteX2" fmla="*/ 2084080 w 4664314"/>
                <a:gd name="connsiteY2" fmla="*/ 2075530 h 2075528"/>
                <a:gd name="connsiteX3" fmla="*/ 293530 w 4664314"/>
                <a:gd name="connsiteY3" fmla="*/ 1800402 h 2075528"/>
                <a:gd name="connsiteX4" fmla="*/ 293530 w 4664314"/>
                <a:gd name="connsiteY4" fmla="*/ 508812 h 2075528"/>
                <a:gd name="connsiteX0" fmla="*/ 1 w 4664314"/>
                <a:gd name="connsiteY0" fmla="*/ 421022 h 2075528"/>
                <a:gd name="connsiteX1" fmla="*/ 2031874 w 4664314"/>
                <a:gd name="connsiteY1" fmla="*/ 78528 h 2075528"/>
                <a:gd name="connsiteX2" fmla="*/ 4664312 w 4664314"/>
                <a:gd name="connsiteY2" fmla="*/ 160237 h 2075528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99882 h 2066598"/>
                <a:gd name="connsiteX1" fmla="*/ 1456691 w 4664314"/>
                <a:gd name="connsiteY1" fmla="*/ 793386 h 2066598"/>
                <a:gd name="connsiteX2" fmla="*/ 2084080 w 4664314"/>
                <a:gd name="connsiteY2" fmla="*/ 2066600 h 2066598"/>
                <a:gd name="connsiteX3" fmla="*/ 293530 w 4664314"/>
                <a:gd name="connsiteY3" fmla="*/ 1791472 h 2066598"/>
                <a:gd name="connsiteX4" fmla="*/ 293530 w 4664314"/>
                <a:gd name="connsiteY4" fmla="*/ 499882 h 2066598"/>
                <a:gd name="connsiteX0" fmla="*/ 1 w 4664314"/>
                <a:gd name="connsiteY0" fmla="*/ 412092 h 2066598"/>
                <a:gd name="connsiteX1" fmla="*/ 2042774 w 4664314"/>
                <a:gd name="connsiteY1" fmla="*/ 41422 h 2066598"/>
                <a:gd name="connsiteX2" fmla="*/ 4664312 w 4664314"/>
                <a:gd name="connsiteY2" fmla="*/ 151307 h 2066598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740911"/>
                <a:gd name="connsiteY0" fmla="*/ 538907 h 2105623"/>
                <a:gd name="connsiteX1" fmla="*/ 1456691 w 4740911"/>
                <a:gd name="connsiteY1" fmla="*/ 832411 h 2105623"/>
                <a:gd name="connsiteX2" fmla="*/ 2084080 w 4740911"/>
                <a:gd name="connsiteY2" fmla="*/ 2105625 h 2105623"/>
                <a:gd name="connsiteX3" fmla="*/ 293530 w 4740911"/>
                <a:gd name="connsiteY3" fmla="*/ 1830497 h 2105623"/>
                <a:gd name="connsiteX4" fmla="*/ 293530 w 4740911"/>
                <a:gd name="connsiteY4" fmla="*/ 538907 h 2105623"/>
                <a:gd name="connsiteX0" fmla="*/ 1 w 4740911"/>
                <a:gd name="connsiteY0" fmla="*/ 451117 h 2105623"/>
                <a:gd name="connsiteX1" fmla="*/ 2042774 w 4740911"/>
                <a:gd name="connsiteY1" fmla="*/ 80447 h 2105623"/>
                <a:gd name="connsiteX2" fmla="*/ 4740906 w 4740911"/>
                <a:gd name="connsiteY2" fmla="*/ 66338 h 2105623"/>
                <a:gd name="connsiteX0" fmla="*/ 293530 w 4740911"/>
                <a:gd name="connsiteY0" fmla="*/ 504181 h 2070897"/>
                <a:gd name="connsiteX1" fmla="*/ 1456691 w 4740911"/>
                <a:gd name="connsiteY1" fmla="*/ 797685 h 2070897"/>
                <a:gd name="connsiteX2" fmla="*/ 2084080 w 4740911"/>
                <a:gd name="connsiteY2" fmla="*/ 2070899 h 2070897"/>
                <a:gd name="connsiteX3" fmla="*/ 293530 w 4740911"/>
                <a:gd name="connsiteY3" fmla="*/ 1795771 h 2070897"/>
                <a:gd name="connsiteX4" fmla="*/ 293530 w 4740911"/>
                <a:gd name="connsiteY4" fmla="*/ 504181 h 2070897"/>
                <a:gd name="connsiteX0" fmla="*/ 1 w 4740911"/>
                <a:gd name="connsiteY0" fmla="*/ 416391 h 2070897"/>
                <a:gd name="connsiteX1" fmla="*/ 2042774 w 4740911"/>
                <a:gd name="connsiteY1" fmla="*/ 45721 h 2070897"/>
                <a:gd name="connsiteX2" fmla="*/ 4740906 w 4740911"/>
                <a:gd name="connsiteY2" fmla="*/ 31612 h 207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0911" h="2070897" stroke="0" extrusionOk="0">
                  <a:moveTo>
                    <a:pt x="293530" y="504181"/>
                  </a:moveTo>
                  <a:cubicBezTo>
                    <a:pt x="717765" y="504181"/>
                    <a:pt x="1128860" y="607914"/>
                    <a:pt x="1456691" y="797685"/>
                  </a:cubicBezTo>
                  <a:cubicBezTo>
                    <a:pt x="1988345" y="1105444"/>
                    <a:pt x="2230633" y="1597140"/>
                    <a:pt x="2084080" y="2070899"/>
                  </a:cubicBezTo>
                  <a:lnTo>
                    <a:pt x="293530" y="1795771"/>
                  </a:lnTo>
                  <a:lnTo>
                    <a:pt x="293530" y="504181"/>
                  </a:lnTo>
                  <a:close/>
                </a:path>
                <a:path w="4740911" h="2070897" fill="none">
                  <a:moveTo>
                    <a:pt x="1" y="416391"/>
                  </a:moveTo>
                  <a:cubicBezTo>
                    <a:pt x="506483" y="253862"/>
                    <a:pt x="1441953" y="87110"/>
                    <a:pt x="2042774" y="45721"/>
                  </a:cubicBezTo>
                  <a:cubicBezTo>
                    <a:pt x="2428047" y="5207"/>
                    <a:pt x="3582461" y="-26031"/>
                    <a:pt x="4740906" y="31612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4" name="Arc 4">
              <a:extLst>
                <a:ext uri="{FF2B5EF4-FFF2-40B4-BE49-F238E27FC236}">
                  <a16:creationId xmlns:a16="http://schemas.microsoft.com/office/drawing/2014/main" id="{C1346B22-B2F1-4147-A300-7F32645E4E84}"/>
                </a:ext>
              </a:extLst>
            </p:cNvPr>
            <p:cNvSpPr/>
            <p:nvPr/>
          </p:nvSpPr>
          <p:spPr bwMode="auto">
            <a:xfrm rot="4850590">
              <a:off x="845071" y="3189856"/>
              <a:ext cx="547567" cy="31774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523429 h 2204343"/>
                <a:gd name="connsiteX1" fmla="*/ 1193641 w 9417665"/>
                <a:gd name="connsiteY1" fmla="*/ 816933 h 2204343"/>
                <a:gd name="connsiteX2" fmla="*/ 1821030 w 9417665"/>
                <a:gd name="connsiteY2" fmla="*/ 2090147 h 2204343"/>
                <a:gd name="connsiteX3" fmla="*/ 30480 w 9417665"/>
                <a:gd name="connsiteY3" fmla="*/ 1815019 h 2204343"/>
                <a:gd name="connsiteX4" fmla="*/ 30480 w 9417665"/>
                <a:gd name="connsiteY4" fmla="*/ 523429 h 2204343"/>
                <a:gd name="connsiteX0" fmla="*/ 0 w 9417665"/>
                <a:gd name="connsiteY0" fmla="*/ 523429 h 2204343"/>
                <a:gd name="connsiteX1" fmla="*/ 3046876 w 9417665"/>
                <a:gd name="connsiteY1" fmla="*/ 77093 h 2204343"/>
                <a:gd name="connsiteX2" fmla="*/ 9417667 w 9417665"/>
                <a:gd name="connsiteY2" fmla="*/ 2204345 h 2204343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461756 h 2028472"/>
                <a:gd name="connsiteX1" fmla="*/ 1193641 w 6199513"/>
                <a:gd name="connsiteY1" fmla="*/ 755260 h 2028472"/>
                <a:gd name="connsiteX2" fmla="*/ 1821030 w 6199513"/>
                <a:gd name="connsiteY2" fmla="*/ 2028474 h 2028472"/>
                <a:gd name="connsiteX3" fmla="*/ 30480 w 6199513"/>
                <a:gd name="connsiteY3" fmla="*/ 1753346 h 2028472"/>
                <a:gd name="connsiteX4" fmla="*/ 30480 w 6199513"/>
                <a:gd name="connsiteY4" fmla="*/ 461756 h 2028472"/>
                <a:gd name="connsiteX0" fmla="*/ 0 w 6199513"/>
                <a:gd name="connsiteY0" fmla="*/ 461756 h 2028472"/>
                <a:gd name="connsiteX1" fmla="*/ 3046876 w 6199513"/>
                <a:gd name="connsiteY1" fmla="*/ 15420 h 2028472"/>
                <a:gd name="connsiteX2" fmla="*/ 6199514 w 6199513"/>
                <a:gd name="connsiteY2" fmla="*/ 426425 h 2028472"/>
                <a:gd name="connsiteX0" fmla="*/ 30480 w 6199513"/>
                <a:gd name="connsiteY0" fmla="*/ 483186 h 2049902"/>
                <a:gd name="connsiteX1" fmla="*/ 1193641 w 6199513"/>
                <a:gd name="connsiteY1" fmla="*/ 776690 h 2049902"/>
                <a:gd name="connsiteX2" fmla="*/ 1821030 w 6199513"/>
                <a:gd name="connsiteY2" fmla="*/ 2049904 h 2049902"/>
                <a:gd name="connsiteX3" fmla="*/ 30480 w 6199513"/>
                <a:gd name="connsiteY3" fmla="*/ 1774776 h 2049902"/>
                <a:gd name="connsiteX4" fmla="*/ 30480 w 6199513"/>
                <a:gd name="connsiteY4" fmla="*/ 483186 h 2049902"/>
                <a:gd name="connsiteX0" fmla="*/ 0 w 6199513"/>
                <a:gd name="connsiteY0" fmla="*/ 483186 h 2049902"/>
                <a:gd name="connsiteX1" fmla="*/ 3164993 w 6199513"/>
                <a:gd name="connsiteY1" fmla="*/ 14915 h 2049902"/>
                <a:gd name="connsiteX2" fmla="*/ 6199514 w 6199513"/>
                <a:gd name="connsiteY2" fmla="*/ 447855 h 2049902"/>
                <a:gd name="connsiteX0" fmla="*/ 293530 w 6462563"/>
                <a:gd name="connsiteY0" fmla="*/ 485441 h 2052157"/>
                <a:gd name="connsiteX1" fmla="*/ 1456691 w 6462563"/>
                <a:gd name="connsiteY1" fmla="*/ 778945 h 2052157"/>
                <a:gd name="connsiteX2" fmla="*/ 2084080 w 6462563"/>
                <a:gd name="connsiteY2" fmla="*/ 2052159 h 2052157"/>
                <a:gd name="connsiteX3" fmla="*/ 293530 w 6462563"/>
                <a:gd name="connsiteY3" fmla="*/ 1777031 h 2052157"/>
                <a:gd name="connsiteX4" fmla="*/ 293530 w 6462563"/>
                <a:gd name="connsiteY4" fmla="*/ 485441 h 2052157"/>
                <a:gd name="connsiteX0" fmla="*/ 1 w 6462563"/>
                <a:gd name="connsiteY0" fmla="*/ 397651 h 2052157"/>
                <a:gd name="connsiteX1" fmla="*/ 3428043 w 6462563"/>
                <a:gd name="connsiteY1" fmla="*/ 17170 h 2052157"/>
                <a:gd name="connsiteX2" fmla="*/ 6462564 w 6462563"/>
                <a:gd name="connsiteY2" fmla="*/ 450110 h 2052157"/>
                <a:gd name="connsiteX0" fmla="*/ 293530 w 6462563"/>
                <a:gd name="connsiteY0" fmla="*/ 490379 h 2057095"/>
                <a:gd name="connsiteX1" fmla="*/ 1456691 w 6462563"/>
                <a:gd name="connsiteY1" fmla="*/ 783883 h 2057095"/>
                <a:gd name="connsiteX2" fmla="*/ 2084080 w 6462563"/>
                <a:gd name="connsiteY2" fmla="*/ 2057097 h 2057095"/>
                <a:gd name="connsiteX3" fmla="*/ 293530 w 6462563"/>
                <a:gd name="connsiteY3" fmla="*/ 1781969 h 2057095"/>
                <a:gd name="connsiteX4" fmla="*/ 293530 w 6462563"/>
                <a:gd name="connsiteY4" fmla="*/ 490379 h 2057095"/>
                <a:gd name="connsiteX0" fmla="*/ 1 w 6462563"/>
                <a:gd name="connsiteY0" fmla="*/ 402589 h 2057095"/>
                <a:gd name="connsiteX1" fmla="*/ 3428043 w 6462563"/>
                <a:gd name="connsiteY1" fmla="*/ 22108 h 2057095"/>
                <a:gd name="connsiteX2" fmla="*/ 6462564 w 6462563"/>
                <a:gd name="connsiteY2" fmla="*/ 455048 h 2057095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2563" h="2008820" stroke="0" extrusionOk="0">
                  <a:moveTo>
                    <a:pt x="293530" y="442104"/>
                  </a:moveTo>
                  <a:cubicBezTo>
                    <a:pt x="717765" y="442104"/>
                    <a:pt x="1128860" y="545837"/>
                    <a:pt x="1456691" y="735608"/>
                  </a:cubicBezTo>
                  <a:cubicBezTo>
                    <a:pt x="1988345" y="1043367"/>
                    <a:pt x="2230633" y="1535063"/>
                    <a:pt x="2084080" y="2008822"/>
                  </a:cubicBezTo>
                  <a:lnTo>
                    <a:pt x="293530" y="1733694"/>
                  </a:lnTo>
                  <a:lnTo>
                    <a:pt x="293530" y="442104"/>
                  </a:lnTo>
                  <a:close/>
                </a:path>
                <a:path w="6462563" h="2008820" fill="none">
                  <a:moveTo>
                    <a:pt x="1" y="354314"/>
                  </a:moveTo>
                  <a:cubicBezTo>
                    <a:pt x="694051" y="225351"/>
                    <a:pt x="2125126" y="-37732"/>
                    <a:pt x="3409777" y="4547"/>
                  </a:cubicBezTo>
                  <a:cubicBezTo>
                    <a:pt x="4230746" y="22644"/>
                    <a:pt x="4917115" y="90525"/>
                    <a:pt x="6462564" y="406773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5" name="Arc 4">
              <a:extLst>
                <a:ext uri="{FF2B5EF4-FFF2-40B4-BE49-F238E27FC236}">
                  <a16:creationId xmlns:a16="http://schemas.microsoft.com/office/drawing/2014/main" id="{1DC571BB-C522-4F61-9205-7AAA25D672EE}"/>
                </a:ext>
              </a:extLst>
            </p:cNvPr>
            <p:cNvSpPr/>
            <p:nvPr/>
          </p:nvSpPr>
          <p:spPr bwMode="auto">
            <a:xfrm rot="3374903">
              <a:off x="1344944" y="3099641"/>
              <a:ext cx="730480" cy="254893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8590063"/>
                <a:gd name="connsiteY0" fmla="*/ 24415 h 1591136"/>
                <a:gd name="connsiteX1" fmla="*/ 1193641 w 8590063"/>
                <a:gd name="connsiteY1" fmla="*/ 317919 h 1591136"/>
                <a:gd name="connsiteX2" fmla="*/ 1821030 w 8590063"/>
                <a:gd name="connsiteY2" fmla="*/ 1591133 h 1591136"/>
                <a:gd name="connsiteX3" fmla="*/ 30480 w 8590063"/>
                <a:gd name="connsiteY3" fmla="*/ 1316005 h 1591136"/>
                <a:gd name="connsiteX4" fmla="*/ 30480 w 8590063"/>
                <a:gd name="connsiteY4" fmla="*/ 24415 h 1591136"/>
                <a:gd name="connsiteX0" fmla="*/ 0 w 8590063"/>
                <a:gd name="connsiteY0" fmla="*/ 24415 h 1591136"/>
                <a:gd name="connsiteX1" fmla="*/ 4352478 w 8590063"/>
                <a:gd name="connsiteY1" fmla="*/ 210156 h 1591136"/>
                <a:gd name="connsiteX2" fmla="*/ 8590063 w 8590063"/>
                <a:gd name="connsiteY2" fmla="*/ 1475467 h 1591136"/>
                <a:gd name="connsiteX0" fmla="*/ 2 w 8559585"/>
                <a:gd name="connsiteY0" fmla="*/ 122998 h 1689719"/>
                <a:gd name="connsiteX1" fmla="*/ 1163163 w 8559585"/>
                <a:gd name="connsiteY1" fmla="*/ 416502 h 1689719"/>
                <a:gd name="connsiteX2" fmla="*/ 1790552 w 8559585"/>
                <a:gd name="connsiteY2" fmla="*/ 1689716 h 1689719"/>
                <a:gd name="connsiteX3" fmla="*/ 2 w 8559585"/>
                <a:gd name="connsiteY3" fmla="*/ 1414588 h 1689719"/>
                <a:gd name="connsiteX4" fmla="*/ 2 w 8559585"/>
                <a:gd name="connsiteY4" fmla="*/ 122998 h 1689719"/>
                <a:gd name="connsiteX0" fmla="*/ 287066 w 8559585"/>
                <a:gd name="connsiteY0" fmla="*/ 0 h 1689719"/>
                <a:gd name="connsiteX1" fmla="*/ 4322000 w 8559585"/>
                <a:gd name="connsiteY1" fmla="*/ 308739 h 1689719"/>
                <a:gd name="connsiteX2" fmla="*/ 8559585 w 8559585"/>
                <a:gd name="connsiteY2" fmla="*/ 1574050 h 1689719"/>
                <a:gd name="connsiteX0" fmla="*/ 2 w 8559585"/>
                <a:gd name="connsiteY0" fmla="*/ 122998 h 1689719"/>
                <a:gd name="connsiteX1" fmla="*/ 1163163 w 8559585"/>
                <a:gd name="connsiteY1" fmla="*/ 416502 h 1689719"/>
                <a:gd name="connsiteX2" fmla="*/ 1790552 w 8559585"/>
                <a:gd name="connsiteY2" fmla="*/ 1689716 h 1689719"/>
                <a:gd name="connsiteX3" fmla="*/ 2 w 8559585"/>
                <a:gd name="connsiteY3" fmla="*/ 1414588 h 1689719"/>
                <a:gd name="connsiteX4" fmla="*/ 2 w 8559585"/>
                <a:gd name="connsiteY4" fmla="*/ 122998 h 1689719"/>
                <a:gd name="connsiteX0" fmla="*/ 287066 w 8559585"/>
                <a:gd name="connsiteY0" fmla="*/ 0 h 1689719"/>
                <a:gd name="connsiteX1" fmla="*/ 4322000 w 8559585"/>
                <a:gd name="connsiteY1" fmla="*/ 308739 h 1689719"/>
                <a:gd name="connsiteX2" fmla="*/ 8559585 w 8559585"/>
                <a:gd name="connsiteY2" fmla="*/ 1574050 h 1689719"/>
                <a:gd name="connsiteX0" fmla="*/ 2 w 8559585"/>
                <a:gd name="connsiteY0" fmla="*/ 144242 h 1710963"/>
                <a:gd name="connsiteX1" fmla="*/ 1163163 w 8559585"/>
                <a:gd name="connsiteY1" fmla="*/ 437746 h 1710963"/>
                <a:gd name="connsiteX2" fmla="*/ 1790552 w 8559585"/>
                <a:gd name="connsiteY2" fmla="*/ 1710960 h 1710963"/>
                <a:gd name="connsiteX3" fmla="*/ 2 w 8559585"/>
                <a:gd name="connsiteY3" fmla="*/ 1435832 h 1710963"/>
                <a:gd name="connsiteX4" fmla="*/ 2 w 8559585"/>
                <a:gd name="connsiteY4" fmla="*/ 144242 h 1710963"/>
                <a:gd name="connsiteX0" fmla="*/ 279374 w 8559585"/>
                <a:gd name="connsiteY0" fmla="*/ 3 h 1710963"/>
                <a:gd name="connsiteX1" fmla="*/ 4322000 w 8559585"/>
                <a:gd name="connsiteY1" fmla="*/ 329983 h 1710963"/>
                <a:gd name="connsiteX2" fmla="*/ 8559585 w 8559585"/>
                <a:gd name="connsiteY2" fmla="*/ 1595294 h 1710963"/>
                <a:gd name="connsiteX0" fmla="*/ 2 w 8559585"/>
                <a:gd name="connsiteY0" fmla="*/ 144242 h 1710963"/>
                <a:gd name="connsiteX1" fmla="*/ 1163163 w 8559585"/>
                <a:gd name="connsiteY1" fmla="*/ 437746 h 1710963"/>
                <a:gd name="connsiteX2" fmla="*/ 1790552 w 8559585"/>
                <a:gd name="connsiteY2" fmla="*/ 1710960 h 1710963"/>
                <a:gd name="connsiteX3" fmla="*/ 2 w 8559585"/>
                <a:gd name="connsiteY3" fmla="*/ 1435832 h 1710963"/>
                <a:gd name="connsiteX4" fmla="*/ 2 w 8559585"/>
                <a:gd name="connsiteY4" fmla="*/ 144242 h 1710963"/>
                <a:gd name="connsiteX0" fmla="*/ 279374 w 8559585"/>
                <a:gd name="connsiteY0" fmla="*/ 3 h 1710963"/>
                <a:gd name="connsiteX1" fmla="*/ 4322000 w 8559585"/>
                <a:gd name="connsiteY1" fmla="*/ 329983 h 1710963"/>
                <a:gd name="connsiteX2" fmla="*/ 8559585 w 8559585"/>
                <a:gd name="connsiteY2" fmla="*/ 1595294 h 1710963"/>
                <a:gd name="connsiteX0" fmla="*/ 2 w 8559585"/>
                <a:gd name="connsiteY0" fmla="*/ 144242 h 1710963"/>
                <a:gd name="connsiteX1" fmla="*/ 1163163 w 8559585"/>
                <a:gd name="connsiteY1" fmla="*/ 437746 h 1710963"/>
                <a:gd name="connsiteX2" fmla="*/ 1790552 w 8559585"/>
                <a:gd name="connsiteY2" fmla="*/ 1710960 h 1710963"/>
                <a:gd name="connsiteX3" fmla="*/ 2 w 8559585"/>
                <a:gd name="connsiteY3" fmla="*/ 1435832 h 1710963"/>
                <a:gd name="connsiteX4" fmla="*/ 2 w 8559585"/>
                <a:gd name="connsiteY4" fmla="*/ 144242 h 1710963"/>
                <a:gd name="connsiteX0" fmla="*/ 279374 w 8559585"/>
                <a:gd name="connsiteY0" fmla="*/ 3 h 1710963"/>
                <a:gd name="connsiteX1" fmla="*/ 4322000 w 8559585"/>
                <a:gd name="connsiteY1" fmla="*/ 329983 h 1710963"/>
                <a:gd name="connsiteX2" fmla="*/ 8559585 w 8559585"/>
                <a:gd name="connsiteY2" fmla="*/ 1595294 h 1710963"/>
                <a:gd name="connsiteX0" fmla="*/ 2 w 8559585"/>
                <a:gd name="connsiteY0" fmla="*/ 46598 h 1613319"/>
                <a:gd name="connsiteX1" fmla="*/ 1163163 w 8559585"/>
                <a:gd name="connsiteY1" fmla="*/ 340102 h 1613319"/>
                <a:gd name="connsiteX2" fmla="*/ 1790552 w 8559585"/>
                <a:gd name="connsiteY2" fmla="*/ 1613316 h 1613319"/>
                <a:gd name="connsiteX3" fmla="*/ 2 w 8559585"/>
                <a:gd name="connsiteY3" fmla="*/ 1338188 h 1613319"/>
                <a:gd name="connsiteX4" fmla="*/ 2 w 8559585"/>
                <a:gd name="connsiteY4" fmla="*/ 46598 h 1613319"/>
                <a:gd name="connsiteX0" fmla="*/ 194042 w 8559585"/>
                <a:gd name="connsiteY0" fmla="*/ 1 h 1613319"/>
                <a:gd name="connsiteX1" fmla="*/ 4322000 w 8559585"/>
                <a:gd name="connsiteY1" fmla="*/ 232339 h 1613319"/>
                <a:gd name="connsiteX2" fmla="*/ 8559585 w 8559585"/>
                <a:gd name="connsiteY2" fmla="*/ 1497650 h 1613319"/>
                <a:gd name="connsiteX0" fmla="*/ 2 w 8559585"/>
                <a:gd name="connsiteY0" fmla="*/ 72646 h 1639367"/>
                <a:gd name="connsiteX1" fmla="*/ 1163163 w 8559585"/>
                <a:gd name="connsiteY1" fmla="*/ 366150 h 1639367"/>
                <a:gd name="connsiteX2" fmla="*/ 1790552 w 8559585"/>
                <a:gd name="connsiteY2" fmla="*/ 1639364 h 1639367"/>
                <a:gd name="connsiteX3" fmla="*/ 2 w 8559585"/>
                <a:gd name="connsiteY3" fmla="*/ 1364236 h 1639367"/>
                <a:gd name="connsiteX4" fmla="*/ 2 w 8559585"/>
                <a:gd name="connsiteY4" fmla="*/ 72646 h 1639367"/>
                <a:gd name="connsiteX0" fmla="*/ 194042 w 8559585"/>
                <a:gd name="connsiteY0" fmla="*/ 26049 h 1639367"/>
                <a:gd name="connsiteX1" fmla="*/ 4322000 w 8559585"/>
                <a:gd name="connsiteY1" fmla="*/ 258387 h 1639367"/>
                <a:gd name="connsiteX2" fmla="*/ 8559585 w 8559585"/>
                <a:gd name="connsiteY2" fmla="*/ 1523698 h 163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585" h="1639367" stroke="0" extrusionOk="0">
                  <a:moveTo>
                    <a:pt x="2" y="72646"/>
                  </a:moveTo>
                  <a:cubicBezTo>
                    <a:pt x="424237" y="72646"/>
                    <a:pt x="835332" y="176379"/>
                    <a:pt x="1163163" y="366150"/>
                  </a:cubicBezTo>
                  <a:cubicBezTo>
                    <a:pt x="1694817" y="673909"/>
                    <a:pt x="1937105" y="1165605"/>
                    <a:pt x="1790552" y="1639364"/>
                  </a:cubicBezTo>
                  <a:lnTo>
                    <a:pt x="2" y="1364236"/>
                  </a:lnTo>
                  <a:lnTo>
                    <a:pt x="2" y="72646"/>
                  </a:lnTo>
                  <a:close/>
                </a:path>
                <a:path w="8559585" h="1639367" fill="none">
                  <a:moveTo>
                    <a:pt x="194042" y="26049"/>
                  </a:moveTo>
                  <a:cubicBezTo>
                    <a:pt x="843735" y="-8640"/>
                    <a:pt x="2452909" y="-60256"/>
                    <a:pt x="4322000" y="258387"/>
                  </a:cubicBezTo>
                  <a:cubicBezTo>
                    <a:pt x="5858065" y="517166"/>
                    <a:pt x="6883966" y="748807"/>
                    <a:pt x="8559585" y="1523698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6" name="Arc 4">
              <a:extLst>
                <a:ext uri="{FF2B5EF4-FFF2-40B4-BE49-F238E27FC236}">
                  <a16:creationId xmlns:a16="http://schemas.microsoft.com/office/drawing/2014/main" id="{89CC5C6D-3DAE-49E3-8992-5559A681F95B}"/>
                </a:ext>
              </a:extLst>
            </p:cNvPr>
            <p:cNvSpPr/>
            <p:nvPr/>
          </p:nvSpPr>
          <p:spPr bwMode="auto">
            <a:xfrm rot="4093182">
              <a:off x="1407871" y="3300180"/>
              <a:ext cx="401693" cy="34344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523429 h 2204343"/>
                <a:gd name="connsiteX1" fmla="*/ 1193641 w 9417665"/>
                <a:gd name="connsiteY1" fmla="*/ 816933 h 2204343"/>
                <a:gd name="connsiteX2" fmla="*/ 1821030 w 9417665"/>
                <a:gd name="connsiteY2" fmla="*/ 2090147 h 2204343"/>
                <a:gd name="connsiteX3" fmla="*/ 30480 w 9417665"/>
                <a:gd name="connsiteY3" fmla="*/ 1815019 h 2204343"/>
                <a:gd name="connsiteX4" fmla="*/ 30480 w 9417665"/>
                <a:gd name="connsiteY4" fmla="*/ 523429 h 2204343"/>
                <a:gd name="connsiteX0" fmla="*/ 0 w 9417665"/>
                <a:gd name="connsiteY0" fmla="*/ 523429 h 2204343"/>
                <a:gd name="connsiteX1" fmla="*/ 3046876 w 9417665"/>
                <a:gd name="connsiteY1" fmla="*/ 77093 h 2204343"/>
                <a:gd name="connsiteX2" fmla="*/ 9417667 w 9417665"/>
                <a:gd name="connsiteY2" fmla="*/ 2204345 h 2204343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461756 h 2028472"/>
                <a:gd name="connsiteX1" fmla="*/ 1193641 w 6199513"/>
                <a:gd name="connsiteY1" fmla="*/ 755260 h 2028472"/>
                <a:gd name="connsiteX2" fmla="*/ 1821030 w 6199513"/>
                <a:gd name="connsiteY2" fmla="*/ 2028474 h 2028472"/>
                <a:gd name="connsiteX3" fmla="*/ 30480 w 6199513"/>
                <a:gd name="connsiteY3" fmla="*/ 1753346 h 2028472"/>
                <a:gd name="connsiteX4" fmla="*/ 30480 w 6199513"/>
                <a:gd name="connsiteY4" fmla="*/ 461756 h 2028472"/>
                <a:gd name="connsiteX0" fmla="*/ 0 w 6199513"/>
                <a:gd name="connsiteY0" fmla="*/ 461756 h 2028472"/>
                <a:gd name="connsiteX1" fmla="*/ 3046876 w 6199513"/>
                <a:gd name="connsiteY1" fmla="*/ 15420 h 2028472"/>
                <a:gd name="connsiteX2" fmla="*/ 6199514 w 6199513"/>
                <a:gd name="connsiteY2" fmla="*/ 426425 h 2028472"/>
                <a:gd name="connsiteX0" fmla="*/ 30480 w 6199513"/>
                <a:gd name="connsiteY0" fmla="*/ 483186 h 2049902"/>
                <a:gd name="connsiteX1" fmla="*/ 1193641 w 6199513"/>
                <a:gd name="connsiteY1" fmla="*/ 776690 h 2049902"/>
                <a:gd name="connsiteX2" fmla="*/ 1821030 w 6199513"/>
                <a:gd name="connsiteY2" fmla="*/ 2049904 h 2049902"/>
                <a:gd name="connsiteX3" fmla="*/ 30480 w 6199513"/>
                <a:gd name="connsiteY3" fmla="*/ 1774776 h 2049902"/>
                <a:gd name="connsiteX4" fmla="*/ 30480 w 6199513"/>
                <a:gd name="connsiteY4" fmla="*/ 483186 h 2049902"/>
                <a:gd name="connsiteX0" fmla="*/ 0 w 6199513"/>
                <a:gd name="connsiteY0" fmla="*/ 483186 h 2049902"/>
                <a:gd name="connsiteX1" fmla="*/ 3164993 w 6199513"/>
                <a:gd name="connsiteY1" fmla="*/ 14915 h 2049902"/>
                <a:gd name="connsiteX2" fmla="*/ 6199514 w 6199513"/>
                <a:gd name="connsiteY2" fmla="*/ 447855 h 2049902"/>
                <a:gd name="connsiteX0" fmla="*/ 293530 w 6462563"/>
                <a:gd name="connsiteY0" fmla="*/ 485441 h 2052157"/>
                <a:gd name="connsiteX1" fmla="*/ 1456691 w 6462563"/>
                <a:gd name="connsiteY1" fmla="*/ 778945 h 2052157"/>
                <a:gd name="connsiteX2" fmla="*/ 2084080 w 6462563"/>
                <a:gd name="connsiteY2" fmla="*/ 2052159 h 2052157"/>
                <a:gd name="connsiteX3" fmla="*/ 293530 w 6462563"/>
                <a:gd name="connsiteY3" fmla="*/ 1777031 h 2052157"/>
                <a:gd name="connsiteX4" fmla="*/ 293530 w 6462563"/>
                <a:gd name="connsiteY4" fmla="*/ 485441 h 2052157"/>
                <a:gd name="connsiteX0" fmla="*/ 1 w 6462563"/>
                <a:gd name="connsiteY0" fmla="*/ 397651 h 2052157"/>
                <a:gd name="connsiteX1" fmla="*/ 3428043 w 6462563"/>
                <a:gd name="connsiteY1" fmla="*/ 17170 h 2052157"/>
                <a:gd name="connsiteX2" fmla="*/ 6462564 w 6462563"/>
                <a:gd name="connsiteY2" fmla="*/ 450110 h 2052157"/>
                <a:gd name="connsiteX0" fmla="*/ 293530 w 6462563"/>
                <a:gd name="connsiteY0" fmla="*/ 490379 h 2057095"/>
                <a:gd name="connsiteX1" fmla="*/ 1456691 w 6462563"/>
                <a:gd name="connsiteY1" fmla="*/ 783883 h 2057095"/>
                <a:gd name="connsiteX2" fmla="*/ 2084080 w 6462563"/>
                <a:gd name="connsiteY2" fmla="*/ 2057097 h 2057095"/>
                <a:gd name="connsiteX3" fmla="*/ 293530 w 6462563"/>
                <a:gd name="connsiteY3" fmla="*/ 1781969 h 2057095"/>
                <a:gd name="connsiteX4" fmla="*/ 293530 w 6462563"/>
                <a:gd name="connsiteY4" fmla="*/ 490379 h 2057095"/>
                <a:gd name="connsiteX0" fmla="*/ 1 w 6462563"/>
                <a:gd name="connsiteY0" fmla="*/ 402589 h 2057095"/>
                <a:gd name="connsiteX1" fmla="*/ 3428043 w 6462563"/>
                <a:gd name="connsiteY1" fmla="*/ 22108 h 2057095"/>
                <a:gd name="connsiteX2" fmla="*/ 6462564 w 6462563"/>
                <a:gd name="connsiteY2" fmla="*/ 455048 h 2057095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4664314"/>
                <a:gd name="connsiteY0" fmla="*/ 511308 h 2078024"/>
                <a:gd name="connsiteX1" fmla="*/ 1456691 w 4664314"/>
                <a:gd name="connsiteY1" fmla="*/ 804812 h 2078024"/>
                <a:gd name="connsiteX2" fmla="*/ 2084080 w 4664314"/>
                <a:gd name="connsiteY2" fmla="*/ 2078026 h 2078024"/>
                <a:gd name="connsiteX3" fmla="*/ 293530 w 4664314"/>
                <a:gd name="connsiteY3" fmla="*/ 1802898 h 2078024"/>
                <a:gd name="connsiteX4" fmla="*/ 293530 w 4664314"/>
                <a:gd name="connsiteY4" fmla="*/ 511308 h 2078024"/>
                <a:gd name="connsiteX0" fmla="*/ 1 w 4664314"/>
                <a:gd name="connsiteY0" fmla="*/ 423518 h 2078024"/>
                <a:gd name="connsiteX1" fmla="*/ 3409777 w 4664314"/>
                <a:gd name="connsiteY1" fmla="*/ 73751 h 2078024"/>
                <a:gd name="connsiteX2" fmla="*/ 4664312 w 4664314"/>
                <a:gd name="connsiteY2" fmla="*/ 162733 h 2078024"/>
                <a:gd name="connsiteX0" fmla="*/ 293530 w 4664314"/>
                <a:gd name="connsiteY0" fmla="*/ 508812 h 2075528"/>
                <a:gd name="connsiteX1" fmla="*/ 1456691 w 4664314"/>
                <a:gd name="connsiteY1" fmla="*/ 802316 h 2075528"/>
                <a:gd name="connsiteX2" fmla="*/ 2084080 w 4664314"/>
                <a:gd name="connsiteY2" fmla="*/ 2075530 h 2075528"/>
                <a:gd name="connsiteX3" fmla="*/ 293530 w 4664314"/>
                <a:gd name="connsiteY3" fmla="*/ 1800402 h 2075528"/>
                <a:gd name="connsiteX4" fmla="*/ 293530 w 4664314"/>
                <a:gd name="connsiteY4" fmla="*/ 508812 h 2075528"/>
                <a:gd name="connsiteX0" fmla="*/ 1 w 4664314"/>
                <a:gd name="connsiteY0" fmla="*/ 421022 h 2075528"/>
                <a:gd name="connsiteX1" fmla="*/ 2031874 w 4664314"/>
                <a:gd name="connsiteY1" fmla="*/ 78528 h 2075528"/>
                <a:gd name="connsiteX2" fmla="*/ 4664312 w 4664314"/>
                <a:gd name="connsiteY2" fmla="*/ 160237 h 2075528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99882 h 2066598"/>
                <a:gd name="connsiteX1" fmla="*/ 1456691 w 4664314"/>
                <a:gd name="connsiteY1" fmla="*/ 793386 h 2066598"/>
                <a:gd name="connsiteX2" fmla="*/ 2084080 w 4664314"/>
                <a:gd name="connsiteY2" fmla="*/ 2066600 h 2066598"/>
                <a:gd name="connsiteX3" fmla="*/ 293530 w 4664314"/>
                <a:gd name="connsiteY3" fmla="*/ 1791472 h 2066598"/>
                <a:gd name="connsiteX4" fmla="*/ 293530 w 4664314"/>
                <a:gd name="connsiteY4" fmla="*/ 499882 h 2066598"/>
                <a:gd name="connsiteX0" fmla="*/ 1 w 4664314"/>
                <a:gd name="connsiteY0" fmla="*/ 412092 h 2066598"/>
                <a:gd name="connsiteX1" fmla="*/ 2042774 w 4664314"/>
                <a:gd name="connsiteY1" fmla="*/ 41422 h 2066598"/>
                <a:gd name="connsiteX2" fmla="*/ 4664312 w 4664314"/>
                <a:gd name="connsiteY2" fmla="*/ 151307 h 2066598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740911"/>
                <a:gd name="connsiteY0" fmla="*/ 538907 h 2105623"/>
                <a:gd name="connsiteX1" fmla="*/ 1456691 w 4740911"/>
                <a:gd name="connsiteY1" fmla="*/ 832411 h 2105623"/>
                <a:gd name="connsiteX2" fmla="*/ 2084080 w 4740911"/>
                <a:gd name="connsiteY2" fmla="*/ 2105625 h 2105623"/>
                <a:gd name="connsiteX3" fmla="*/ 293530 w 4740911"/>
                <a:gd name="connsiteY3" fmla="*/ 1830497 h 2105623"/>
                <a:gd name="connsiteX4" fmla="*/ 293530 w 4740911"/>
                <a:gd name="connsiteY4" fmla="*/ 538907 h 2105623"/>
                <a:gd name="connsiteX0" fmla="*/ 1 w 4740911"/>
                <a:gd name="connsiteY0" fmla="*/ 451117 h 2105623"/>
                <a:gd name="connsiteX1" fmla="*/ 2042774 w 4740911"/>
                <a:gd name="connsiteY1" fmla="*/ 80447 h 2105623"/>
                <a:gd name="connsiteX2" fmla="*/ 4740906 w 4740911"/>
                <a:gd name="connsiteY2" fmla="*/ 66338 h 2105623"/>
                <a:gd name="connsiteX0" fmla="*/ 293530 w 4740911"/>
                <a:gd name="connsiteY0" fmla="*/ 504181 h 2070897"/>
                <a:gd name="connsiteX1" fmla="*/ 1456691 w 4740911"/>
                <a:gd name="connsiteY1" fmla="*/ 797685 h 2070897"/>
                <a:gd name="connsiteX2" fmla="*/ 2084080 w 4740911"/>
                <a:gd name="connsiteY2" fmla="*/ 2070899 h 2070897"/>
                <a:gd name="connsiteX3" fmla="*/ 293530 w 4740911"/>
                <a:gd name="connsiteY3" fmla="*/ 1795771 h 2070897"/>
                <a:gd name="connsiteX4" fmla="*/ 293530 w 4740911"/>
                <a:gd name="connsiteY4" fmla="*/ 504181 h 2070897"/>
                <a:gd name="connsiteX0" fmla="*/ 1 w 4740911"/>
                <a:gd name="connsiteY0" fmla="*/ 416391 h 2070897"/>
                <a:gd name="connsiteX1" fmla="*/ 2042774 w 4740911"/>
                <a:gd name="connsiteY1" fmla="*/ 45721 h 2070897"/>
                <a:gd name="connsiteX2" fmla="*/ 4740906 w 4740911"/>
                <a:gd name="connsiteY2" fmla="*/ 31612 h 207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0911" h="2070897" stroke="0" extrusionOk="0">
                  <a:moveTo>
                    <a:pt x="293530" y="504181"/>
                  </a:moveTo>
                  <a:cubicBezTo>
                    <a:pt x="717765" y="504181"/>
                    <a:pt x="1128860" y="607914"/>
                    <a:pt x="1456691" y="797685"/>
                  </a:cubicBezTo>
                  <a:cubicBezTo>
                    <a:pt x="1988345" y="1105444"/>
                    <a:pt x="2230633" y="1597140"/>
                    <a:pt x="2084080" y="2070899"/>
                  </a:cubicBezTo>
                  <a:lnTo>
                    <a:pt x="293530" y="1795771"/>
                  </a:lnTo>
                  <a:lnTo>
                    <a:pt x="293530" y="504181"/>
                  </a:lnTo>
                  <a:close/>
                </a:path>
                <a:path w="4740911" h="2070897" fill="none">
                  <a:moveTo>
                    <a:pt x="1" y="416391"/>
                  </a:moveTo>
                  <a:cubicBezTo>
                    <a:pt x="506483" y="253862"/>
                    <a:pt x="1441953" y="87110"/>
                    <a:pt x="2042774" y="45721"/>
                  </a:cubicBezTo>
                  <a:cubicBezTo>
                    <a:pt x="2428047" y="5207"/>
                    <a:pt x="3582461" y="-26031"/>
                    <a:pt x="4740906" y="31612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7" name="Arc 4">
              <a:extLst>
                <a:ext uri="{FF2B5EF4-FFF2-40B4-BE49-F238E27FC236}">
                  <a16:creationId xmlns:a16="http://schemas.microsoft.com/office/drawing/2014/main" id="{A53750BD-6F99-4E6C-94C5-492B2E69C06D}"/>
                </a:ext>
              </a:extLst>
            </p:cNvPr>
            <p:cNvSpPr/>
            <p:nvPr/>
          </p:nvSpPr>
          <p:spPr bwMode="auto">
            <a:xfrm rot="1151037">
              <a:off x="1140671" y="3079853"/>
              <a:ext cx="482082" cy="36366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523429 h 2204343"/>
                <a:gd name="connsiteX1" fmla="*/ 1193641 w 9417665"/>
                <a:gd name="connsiteY1" fmla="*/ 816933 h 2204343"/>
                <a:gd name="connsiteX2" fmla="*/ 1821030 w 9417665"/>
                <a:gd name="connsiteY2" fmla="*/ 2090147 h 2204343"/>
                <a:gd name="connsiteX3" fmla="*/ 30480 w 9417665"/>
                <a:gd name="connsiteY3" fmla="*/ 1815019 h 2204343"/>
                <a:gd name="connsiteX4" fmla="*/ 30480 w 9417665"/>
                <a:gd name="connsiteY4" fmla="*/ 523429 h 2204343"/>
                <a:gd name="connsiteX0" fmla="*/ 0 w 9417665"/>
                <a:gd name="connsiteY0" fmla="*/ 523429 h 2204343"/>
                <a:gd name="connsiteX1" fmla="*/ 3046876 w 9417665"/>
                <a:gd name="connsiteY1" fmla="*/ 77093 h 2204343"/>
                <a:gd name="connsiteX2" fmla="*/ 9417667 w 9417665"/>
                <a:gd name="connsiteY2" fmla="*/ 2204345 h 2204343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461756 h 2028472"/>
                <a:gd name="connsiteX1" fmla="*/ 1193641 w 6199513"/>
                <a:gd name="connsiteY1" fmla="*/ 755260 h 2028472"/>
                <a:gd name="connsiteX2" fmla="*/ 1821030 w 6199513"/>
                <a:gd name="connsiteY2" fmla="*/ 2028474 h 2028472"/>
                <a:gd name="connsiteX3" fmla="*/ 30480 w 6199513"/>
                <a:gd name="connsiteY3" fmla="*/ 1753346 h 2028472"/>
                <a:gd name="connsiteX4" fmla="*/ 30480 w 6199513"/>
                <a:gd name="connsiteY4" fmla="*/ 461756 h 2028472"/>
                <a:gd name="connsiteX0" fmla="*/ 0 w 6199513"/>
                <a:gd name="connsiteY0" fmla="*/ 461756 h 2028472"/>
                <a:gd name="connsiteX1" fmla="*/ 3046876 w 6199513"/>
                <a:gd name="connsiteY1" fmla="*/ 15420 h 2028472"/>
                <a:gd name="connsiteX2" fmla="*/ 6199514 w 6199513"/>
                <a:gd name="connsiteY2" fmla="*/ 426425 h 2028472"/>
                <a:gd name="connsiteX0" fmla="*/ 30480 w 6199513"/>
                <a:gd name="connsiteY0" fmla="*/ 483186 h 2049902"/>
                <a:gd name="connsiteX1" fmla="*/ 1193641 w 6199513"/>
                <a:gd name="connsiteY1" fmla="*/ 776690 h 2049902"/>
                <a:gd name="connsiteX2" fmla="*/ 1821030 w 6199513"/>
                <a:gd name="connsiteY2" fmla="*/ 2049904 h 2049902"/>
                <a:gd name="connsiteX3" fmla="*/ 30480 w 6199513"/>
                <a:gd name="connsiteY3" fmla="*/ 1774776 h 2049902"/>
                <a:gd name="connsiteX4" fmla="*/ 30480 w 6199513"/>
                <a:gd name="connsiteY4" fmla="*/ 483186 h 2049902"/>
                <a:gd name="connsiteX0" fmla="*/ 0 w 6199513"/>
                <a:gd name="connsiteY0" fmla="*/ 483186 h 2049902"/>
                <a:gd name="connsiteX1" fmla="*/ 3164993 w 6199513"/>
                <a:gd name="connsiteY1" fmla="*/ 14915 h 2049902"/>
                <a:gd name="connsiteX2" fmla="*/ 6199514 w 6199513"/>
                <a:gd name="connsiteY2" fmla="*/ 447855 h 2049902"/>
                <a:gd name="connsiteX0" fmla="*/ 293530 w 6462563"/>
                <a:gd name="connsiteY0" fmla="*/ 485441 h 2052157"/>
                <a:gd name="connsiteX1" fmla="*/ 1456691 w 6462563"/>
                <a:gd name="connsiteY1" fmla="*/ 778945 h 2052157"/>
                <a:gd name="connsiteX2" fmla="*/ 2084080 w 6462563"/>
                <a:gd name="connsiteY2" fmla="*/ 2052159 h 2052157"/>
                <a:gd name="connsiteX3" fmla="*/ 293530 w 6462563"/>
                <a:gd name="connsiteY3" fmla="*/ 1777031 h 2052157"/>
                <a:gd name="connsiteX4" fmla="*/ 293530 w 6462563"/>
                <a:gd name="connsiteY4" fmla="*/ 485441 h 2052157"/>
                <a:gd name="connsiteX0" fmla="*/ 1 w 6462563"/>
                <a:gd name="connsiteY0" fmla="*/ 397651 h 2052157"/>
                <a:gd name="connsiteX1" fmla="*/ 3428043 w 6462563"/>
                <a:gd name="connsiteY1" fmla="*/ 17170 h 2052157"/>
                <a:gd name="connsiteX2" fmla="*/ 6462564 w 6462563"/>
                <a:gd name="connsiteY2" fmla="*/ 450110 h 2052157"/>
                <a:gd name="connsiteX0" fmla="*/ 293530 w 6462563"/>
                <a:gd name="connsiteY0" fmla="*/ 490379 h 2057095"/>
                <a:gd name="connsiteX1" fmla="*/ 1456691 w 6462563"/>
                <a:gd name="connsiteY1" fmla="*/ 783883 h 2057095"/>
                <a:gd name="connsiteX2" fmla="*/ 2084080 w 6462563"/>
                <a:gd name="connsiteY2" fmla="*/ 2057097 h 2057095"/>
                <a:gd name="connsiteX3" fmla="*/ 293530 w 6462563"/>
                <a:gd name="connsiteY3" fmla="*/ 1781969 h 2057095"/>
                <a:gd name="connsiteX4" fmla="*/ 293530 w 6462563"/>
                <a:gd name="connsiteY4" fmla="*/ 490379 h 2057095"/>
                <a:gd name="connsiteX0" fmla="*/ 1 w 6462563"/>
                <a:gd name="connsiteY0" fmla="*/ 402589 h 2057095"/>
                <a:gd name="connsiteX1" fmla="*/ 3428043 w 6462563"/>
                <a:gd name="connsiteY1" fmla="*/ 22108 h 2057095"/>
                <a:gd name="connsiteX2" fmla="*/ 6462564 w 6462563"/>
                <a:gd name="connsiteY2" fmla="*/ 455048 h 2057095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4664314"/>
                <a:gd name="connsiteY0" fmla="*/ 511308 h 2078024"/>
                <a:gd name="connsiteX1" fmla="*/ 1456691 w 4664314"/>
                <a:gd name="connsiteY1" fmla="*/ 804812 h 2078024"/>
                <a:gd name="connsiteX2" fmla="*/ 2084080 w 4664314"/>
                <a:gd name="connsiteY2" fmla="*/ 2078026 h 2078024"/>
                <a:gd name="connsiteX3" fmla="*/ 293530 w 4664314"/>
                <a:gd name="connsiteY3" fmla="*/ 1802898 h 2078024"/>
                <a:gd name="connsiteX4" fmla="*/ 293530 w 4664314"/>
                <a:gd name="connsiteY4" fmla="*/ 511308 h 2078024"/>
                <a:gd name="connsiteX0" fmla="*/ 1 w 4664314"/>
                <a:gd name="connsiteY0" fmla="*/ 423518 h 2078024"/>
                <a:gd name="connsiteX1" fmla="*/ 3409777 w 4664314"/>
                <a:gd name="connsiteY1" fmla="*/ 73751 h 2078024"/>
                <a:gd name="connsiteX2" fmla="*/ 4664312 w 4664314"/>
                <a:gd name="connsiteY2" fmla="*/ 162733 h 2078024"/>
                <a:gd name="connsiteX0" fmla="*/ 293530 w 4664314"/>
                <a:gd name="connsiteY0" fmla="*/ 508812 h 2075528"/>
                <a:gd name="connsiteX1" fmla="*/ 1456691 w 4664314"/>
                <a:gd name="connsiteY1" fmla="*/ 802316 h 2075528"/>
                <a:gd name="connsiteX2" fmla="*/ 2084080 w 4664314"/>
                <a:gd name="connsiteY2" fmla="*/ 2075530 h 2075528"/>
                <a:gd name="connsiteX3" fmla="*/ 293530 w 4664314"/>
                <a:gd name="connsiteY3" fmla="*/ 1800402 h 2075528"/>
                <a:gd name="connsiteX4" fmla="*/ 293530 w 4664314"/>
                <a:gd name="connsiteY4" fmla="*/ 508812 h 2075528"/>
                <a:gd name="connsiteX0" fmla="*/ 1 w 4664314"/>
                <a:gd name="connsiteY0" fmla="*/ 421022 h 2075528"/>
                <a:gd name="connsiteX1" fmla="*/ 2031874 w 4664314"/>
                <a:gd name="connsiteY1" fmla="*/ 78528 h 2075528"/>
                <a:gd name="connsiteX2" fmla="*/ 4664312 w 4664314"/>
                <a:gd name="connsiteY2" fmla="*/ 160237 h 2075528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99882 h 2066598"/>
                <a:gd name="connsiteX1" fmla="*/ 1456691 w 4664314"/>
                <a:gd name="connsiteY1" fmla="*/ 793386 h 2066598"/>
                <a:gd name="connsiteX2" fmla="*/ 2084080 w 4664314"/>
                <a:gd name="connsiteY2" fmla="*/ 2066600 h 2066598"/>
                <a:gd name="connsiteX3" fmla="*/ 293530 w 4664314"/>
                <a:gd name="connsiteY3" fmla="*/ 1791472 h 2066598"/>
                <a:gd name="connsiteX4" fmla="*/ 293530 w 4664314"/>
                <a:gd name="connsiteY4" fmla="*/ 499882 h 2066598"/>
                <a:gd name="connsiteX0" fmla="*/ 1 w 4664314"/>
                <a:gd name="connsiteY0" fmla="*/ 412092 h 2066598"/>
                <a:gd name="connsiteX1" fmla="*/ 2042774 w 4664314"/>
                <a:gd name="connsiteY1" fmla="*/ 41422 h 2066598"/>
                <a:gd name="connsiteX2" fmla="*/ 4664312 w 4664314"/>
                <a:gd name="connsiteY2" fmla="*/ 151307 h 2066598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740911"/>
                <a:gd name="connsiteY0" fmla="*/ 538907 h 2105623"/>
                <a:gd name="connsiteX1" fmla="*/ 1456691 w 4740911"/>
                <a:gd name="connsiteY1" fmla="*/ 832411 h 2105623"/>
                <a:gd name="connsiteX2" fmla="*/ 2084080 w 4740911"/>
                <a:gd name="connsiteY2" fmla="*/ 2105625 h 2105623"/>
                <a:gd name="connsiteX3" fmla="*/ 293530 w 4740911"/>
                <a:gd name="connsiteY3" fmla="*/ 1830497 h 2105623"/>
                <a:gd name="connsiteX4" fmla="*/ 293530 w 4740911"/>
                <a:gd name="connsiteY4" fmla="*/ 538907 h 2105623"/>
                <a:gd name="connsiteX0" fmla="*/ 1 w 4740911"/>
                <a:gd name="connsiteY0" fmla="*/ 451117 h 2105623"/>
                <a:gd name="connsiteX1" fmla="*/ 2042774 w 4740911"/>
                <a:gd name="connsiteY1" fmla="*/ 80447 h 2105623"/>
                <a:gd name="connsiteX2" fmla="*/ 4740906 w 4740911"/>
                <a:gd name="connsiteY2" fmla="*/ 66338 h 2105623"/>
                <a:gd name="connsiteX0" fmla="*/ 293530 w 4740911"/>
                <a:gd name="connsiteY0" fmla="*/ 504181 h 2070897"/>
                <a:gd name="connsiteX1" fmla="*/ 1456691 w 4740911"/>
                <a:gd name="connsiteY1" fmla="*/ 797685 h 2070897"/>
                <a:gd name="connsiteX2" fmla="*/ 2084080 w 4740911"/>
                <a:gd name="connsiteY2" fmla="*/ 2070899 h 2070897"/>
                <a:gd name="connsiteX3" fmla="*/ 293530 w 4740911"/>
                <a:gd name="connsiteY3" fmla="*/ 1795771 h 2070897"/>
                <a:gd name="connsiteX4" fmla="*/ 293530 w 4740911"/>
                <a:gd name="connsiteY4" fmla="*/ 504181 h 2070897"/>
                <a:gd name="connsiteX0" fmla="*/ 1 w 4740911"/>
                <a:gd name="connsiteY0" fmla="*/ 416391 h 2070897"/>
                <a:gd name="connsiteX1" fmla="*/ 2042774 w 4740911"/>
                <a:gd name="connsiteY1" fmla="*/ 45721 h 2070897"/>
                <a:gd name="connsiteX2" fmla="*/ 4740906 w 4740911"/>
                <a:gd name="connsiteY2" fmla="*/ 31612 h 2070897"/>
                <a:gd name="connsiteX0" fmla="*/ 463200 w 4910581"/>
                <a:gd name="connsiteY0" fmla="*/ 504181 h 2070897"/>
                <a:gd name="connsiteX1" fmla="*/ 1626361 w 4910581"/>
                <a:gd name="connsiteY1" fmla="*/ 797685 h 2070897"/>
                <a:gd name="connsiteX2" fmla="*/ 2253750 w 4910581"/>
                <a:gd name="connsiteY2" fmla="*/ 2070899 h 2070897"/>
                <a:gd name="connsiteX3" fmla="*/ 463200 w 4910581"/>
                <a:gd name="connsiteY3" fmla="*/ 1795771 h 2070897"/>
                <a:gd name="connsiteX4" fmla="*/ 463200 w 4910581"/>
                <a:gd name="connsiteY4" fmla="*/ 504181 h 2070897"/>
                <a:gd name="connsiteX0" fmla="*/ 5 w 4910581"/>
                <a:gd name="connsiteY0" fmla="*/ 387977 h 2070897"/>
                <a:gd name="connsiteX1" fmla="*/ 2212444 w 4910581"/>
                <a:gd name="connsiteY1" fmla="*/ 45721 h 2070897"/>
                <a:gd name="connsiteX2" fmla="*/ 4910576 w 4910581"/>
                <a:gd name="connsiteY2" fmla="*/ 31612 h 2070897"/>
                <a:gd name="connsiteX0" fmla="*/ 463200 w 5689688"/>
                <a:gd name="connsiteY0" fmla="*/ 460779 h 2027495"/>
                <a:gd name="connsiteX1" fmla="*/ 1626361 w 5689688"/>
                <a:gd name="connsiteY1" fmla="*/ 754283 h 2027495"/>
                <a:gd name="connsiteX2" fmla="*/ 2253750 w 5689688"/>
                <a:gd name="connsiteY2" fmla="*/ 2027497 h 2027495"/>
                <a:gd name="connsiteX3" fmla="*/ 463200 w 5689688"/>
                <a:gd name="connsiteY3" fmla="*/ 1752369 h 2027495"/>
                <a:gd name="connsiteX4" fmla="*/ 463200 w 5689688"/>
                <a:gd name="connsiteY4" fmla="*/ 460779 h 2027495"/>
                <a:gd name="connsiteX0" fmla="*/ 5 w 5689688"/>
                <a:gd name="connsiteY0" fmla="*/ 344575 h 2027495"/>
                <a:gd name="connsiteX1" fmla="*/ 2212444 w 5689688"/>
                <a:gd name="connsiteY1" fmla="*/ 2319 h 2027495"/>
                <a:gd name="connsiteX2" fmla="*/ 5689692 w 5689688"/>
                <a:gd name="connsiteY2" fmla="*/ 522098 h 2027495"/>
                <a:gd name="connsiteX0" fmla="*/ 463200 w 5689688"/>
                <a:gd name="connsiteY0" fmla="*/ 464289 h 2031005"/>
                <a:gd name="connsiteX1" fmla="*/ 1626361 w 5689688"/>
                <a:gd name="connsiteY1" fmla="*/ 757793 h 2031005"/>
                <a:gd name="connsiteX2" fmla="*/ 2253750 w 5689688"/>
                <a:gd name="connsiteY2" fmla="*/ 2031007 h 2031005"/>
                <a:gd name="connsiteX3" fmla="*/ 463200 w 5689688"/>
                <a:gd name="connsiteY3" fmla="*/ 1755879 h 2031005"/>
                <a:gd name="connsiteX4" fmla="*/ 463200 w 5689688"/>
                <a:gd name="connsiteY4" fmla="*/ 464289 h 2031005"/>
                <a:gd name="connsiteX0" fmla="*/ 5 w 5689688"/>
                <a:gd name="connsiteY0" fmla="*/ 348085 h 2031005"/>
                <a:gd name="connsiteX1" fmla="*/ 2212444 w 5689688"/>
                <a:gd name="connsiteY1" fmla="*/ 5829 h 2031005"/>
                <a:gd name="connsiteX2" fmla="*/ 5689692 w 5689688"/>
                <a:gd name="connsiteY2" fmla="*/ 525608 h 2031005"/>
                <a:gd name="connsiteX0" fmla="*/ 463200 w 5689688"/>
                <a:gd name="connsiteY0" fmla="*/ 471236 h 2037952"/>
                <a:gd name="connsiteX1" fmla="*/ 1626361 w 5689688"/>
                <a:gd name="connsiteY1" fmla="*/ 764740 h 2037952"/>
                <a:gd name="connsiteX2" fmla="*/ 2253750 w 5689688"/>
                <a:gd name="connsiteY2" fmla="*/ 2037954 h 2037952"/>
                <a:gd name="connsiteX3" fmla="*/ 463200 w 5689688"/>
                <a:gd name="connsiteY3" fmla="*/ 1762826 h 2037952"/>
                <a:gd name="connsiteX4" fmla="*/ 463200 w 5689688"/>
                <a:gd name="connsiteY4" fmla="*/ 471236 h 2037952"/>
                <a:gd name="connsiteX0" fmla="*/ 5 w 5689688"/>
                <a:gd name="connsiteY0" fmla="*/ 355032 h 2037952"/>
                <a:gd name="connsiteX1" fmla="*/ 2683311 w 5689688"/>
                <a:gd name="connsiteY1" fmla="*/ 5651 h 2037952"/>
                <a:gd name="connsiteX2" fmla="*/ 5689692 w 5689688"/>
                <a:gd name="connsiteY2" fmla="*/ 532555 h 2037952"/>
                <a:gd name="connsiteX0" fmla="*/ 463200 w 5689688"/>
                <a:gd name="connsiteY0" fmla="*/ 465586 h 2032302"/>
                <a:gd name="connsiteX1" fmla="*/ 1626361 w 5689688"/>
                <a:gd name="connsiteY1" fmla="*/ 759090 h 2032302"/>
                <a:gd name="connsiteX2" fmla="*/ 2253750 w 5689688"/>
                <a:gd name="connsiteY2" fmla="*/ 2032304 h 2032302"/>
                <a:gd name="connsiteX3" fmla="*/ 463200 w 5689688"/>
                <a:gd name="connsiteY3" fmla="*/ 1757176 h 2032302"/>
                <a:gd name="connsiteX4" fmla="*/ 463200 w 5689688"/>
                <a:gd name="connsiteY4" fmla="*/ 465586 h 2032302"/>
                <a:gd name="connsiteX0" fmla="*/ 5 w 5689688"/>
                <a:gd name="connsiteY0" fmla="*/ 349382 h 2032302"/>
                <a:gd name="connsiteX1" fmla="*/ 2683311 w 5689688"/>
                <a:gd name="connsiteY1" fmla="*/ 1 h 2032302"/>
                <a:gd name="connsiteX2" fmla="*/ 5689692 w 5689688"/>
                <a:gd name="connsiteY2" fmla="*/ 526905 h 2032302"/>
                <a:gd name="connsiteX0" fmla="*/ 463200 w 5689688"/>
                <a:gd name="connsiteY0" fmla="*/ 465664 h 2032380"/>
                <a:gd name="connsiteX1" fmla="*/ 1626361 w 5689688"/>
                <a:gd name="connsiteY1" fmla="*/ 759168 h 2032380"/>
                <a:gd name="connsiteX2" fmla="*/ 2253750 w 5689688"/>
                <a:gd name="connsiteY2" fmla="*/ 2032382 h 2032380"/>
                <a:gd name="connsiteX3" fmla="*/ 463200 w 5689688"/>
                <a:gd name="connsiteY3" fmla="*/ 1757254 h 2032380"/>
                <a:gd name="connsiteX4" fmla="*/ 463200 w 5689688"/>
                <a:gd name="connsiteY4" fmla="*/ 465664 h 2032380"/>
                <a:gd name="connsiteX0" fmla="*/ 5 w 5689688"/>
                <a:gd name="connsiteY0" fmla="*/ 349460 h 2032380"/>
                <a:gd name="connsiteX1" fmla="*/ 2683311 w 5689688"/>
                <a:gd name="connsiteY1" fmla="*/ 79 h 2032380"/>
                <a:gd name="connsiteX2" fmla="*/ 5689692 w 5689688"/>
                <a:gd name="connsiteY2" fmla="*/ 526983 h 203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89688" h="2032380" stroke="0" extrusionOk="0">
                  <a:moveTo>
                    <a:pt x="463200" y="465664"/>
                  </a:moveTo>
                  <a:cubicBezTo>
                    <a:pt x="887435" y="465664"/>
                    <a:pt x="1298530" y="569397"/>
                    <a:pt x="1626361" y="759168"/>
                  </a:cubicBezTo>
                  <a:cubicBezTo>
                    <a:pt x="2158015" y="1066927"/>
                    <a:pt x="2400303" y="1558623"/>
                    <a:pt x="2253750" y="2032382"/>
                  </a:cubicBezTo>
                  <a:lnTo>
                    <a:pt x="463200" y="1757254"/>
                  </a:lnTo>
                  <a:lnTo>
                    <a:pt x="463200" y="465664"/>
                  </a:lnTo>
                  <a:close/>
                </a:path>
                <a:path w="5689688" h="2032380" fill="none">
                  <a:moveTo>
                    <a:pt x="5" y="349460"/>
                  </a:moveTo>
                  <a:cubicBezTo>
                    <a:pt x="506487" y="186931"/>
                    <a:pt x="2019017" y="-4438"/>
                    <a:pt x="2683311" y="79"/>
                  </a:cubicBezTo>
                  <a:cubicBezTo>
                    <a:pt x="3425211" y="-558"/>
                    <a:pt x="5179788" y="137042"/>
                    <a:pt x="5689692" y="526983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8" name="Arc 4">
              <a:extLst>
                <a:ext uri="{FF2B5EF4-FFF2-40B4-BE49-F238E27FC236}">
                  <a16:creationId xmlns:a16="http://schemas.microsoft.com/office/drawing/2014/main" id="{B8F61053-B997-4041-BF68-FCA76A1122E6}"/>
                </a:ext>
              </a:extLst>
            </p:cNvPr>
            <p:cNvSpPr/>
            <p:nvPr/>
          </p:nvSpPr>
          <p:spPr bwMode="auto">
            <a:xfrm rot="21095237">
              <a:off x="1248567" y="3535619"/>
              <a:ext cx="599864" cy="36368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472001 w 3413610"/>
                <a:gd name="connsiteY1" fmla="*/ 751713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2271971 w 3413610"/>
                <a:gd name="connsiteY1" fmla="*/ 797889 h 2214418"/>
                <a:gd name="connsiteX2" fmla="*/ 3413610 w 3413610"/>
                <a:gd name="connsiteY2" fmla="*/ 2214418 h 2214418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2271971 w 9384961"/>
                <a:gd name="connsiteY1" fmla="*/ 797889 h 1715362"/>
                <a:gd name="connsiteX2" fmla="*/ 9384962 w 9384961"/>
                <a:gd name="connsiteY2" fmla="*/ 1715360 h 1715362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13302 h 1728664"/>
                <a:gd name="connsiteX1" fmla="*/ 1193641 w 9384961"/>
                <a:gd name="connsiteY1" fmla="*/ 306806 h 1728664"/>
                <a:gd name="connsiteX2" fmla="*/ 1821030 w 9384961"/>
                <a:gd name="connsiteY2" fmla="*/ 1580020 h 1728664"/>
                <a:gd name="connsiteX3" fmla="*/ 30480 w 9384961"/>
                <a:gd name="connsiteY3" fmla="*/ 1304892 h 1728664"/>
                <a:gd name="connsiteX4" fmla="*/ 30480 w 9384961"/>
                <a:gd name="connsiteY4" fmla="*/ 13302 h 1728664"/>
                <a:gd name="connsiteX0" fmla="*/ 0 w 9384961"/>
                <a:gd name="connsiteY0" fmla="*/ 13302 h 1728664"/>
                <a:gd name="connsiteX1" fmla="*/ 5095225 w 9384961"/>
                <a:gd name="connsiteY1" fmla="*/ 425663 h 1728664"/>
                <a:gd name="connsiteX2" fmla="*/ 9384962 w 9384961"/>
                <a:gd name="connsiteY2" fmla="*/ 1728662 h 1728664"/>
                <a:gd name="connsiteX0" fmla="*/ 30480 w 9384961"/>
                <a:gd name="connsiteY0" fmla="*/ 0 h 1715362"/>
                <a:gd name="connsiteX1" fmla="*/ 1193641 w 9384961"/>
                <a:gd name="connsiteY1" fmla="*/ 293504 h 1715362"/>
                <a:gd name="connsiteX2" fmla="*/ 1821030 w 9384961"/>
                <a:gd name="connsiteY2" fmla="*/ 1566718 h 1715362"/>
                <a:gd name="connsiteX3" fmla="*/ 30480 w 9384961"/>
                <a:gd name="connsiteY3" fmla="*/ 1291590 h 1715362"/>
                <a:gd name="connsiteX4" fmla="*/ 30480 w 9384961"/>
                <a:gd name="connsiteY4" fmla="*/ 0 h 1715362"/>
                <a:gd name="connsiteX0" fmla="*/ 0 w 9384961"/>
                <a:gd name="connsiteY0" fmla="*/ 0 h 1715362"/>
                <a:gd name="connsiteX1" fmla="*/ 5095225 w 9384961"/>
                <a:gd name="connsiteY1" fmla="*/ 412361 h 1715362"/>
                <a:gd name="connsiteX2" fmla="*/ 9384962 w 9384961"/>
                <a:gd name="connsiteY2" fmla="*/ 1715360 h 1715362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384961"/>
                <a:gd name="connsiteY0" fmla="*/ 24415 h 1739777"/>
                <a:gd name="connsiteX1" fmla="*/ 1193641 w 9384961"/>
                <a:gd name="connsiteY1" fmla="*/ 317919 h 1739777"/>
                <a:gd name="connsiteX2" fmla="*/ 1821030 w 9384961"/>
                <a:gd name="connsiteY2" fmla="*/ 1591133 h 1739777"/>
                <a:gd name="connsiteX3" fmla="*/ 30480 w 9384961"/>
                <a:gd name="connsiteY3" fmla="*/ 1316005 h 1739777"/>
                <a:gd name="connsiteX4" fmla="*/ 30480 w 9384961"/>
                <a:gd name="connsiteY4" fmla="*/ 24415 h 1739777"/>
                <a:gd name="connsiteX0" fmla="*/ 0 w 9384961"/>
                <a:gd name="connsiteY0" fmla="*/ 24415 h 1739777"/>
                <a:gd name="connsiteX1" fmla="*/ 4352478 w 9384961"/>
                <a:gd name="connsiteY1" fmla="*/ 210156 h 1739777"/>
                <a:gd name="connsiteX2" fmla="*/ 9384962 w 9384961"/>
                <a:gd name="connsiteY2" fmla="*/ 1739775 h 1739777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24415 h 1705329"/>
                <a:gd name="connsiteX1" fmla="*/ 1193641 w 9417665"/>
                <a:gd name="connsiteY1" fmla="*/ 317919 h 1705329"/>
                <a:gd name="connsiteX2" fmla="*/ 1821030 w 9417665"/>
                <a:gd name="connsiteY2" fmla="*/ 1591133 h 1705329"/>
                <a:gd name="connsiteX3" fmla="*/ 30480 w 9417665"/>
                <a:gd name="connsiteY3" fmla="*/ 1316005 h 1705329"/>
                <a:gd name="connsiteX4" fmla="*/ 30480 w 9417665"/>
                <a:gd name="connsiteY4" fmla="*/ 24415 h 1705329"/>
                <a:gd name="connsiteX0" fmla="*/ 0 w 9417665"/>
                <a:gd name="connsiteY0" fmla="*/ 24415 h 1705329"/>
                <a:gd name="connsiteX1" fmla="*/ 4352478 w 9417665"/>
                <a:gd name="connsiteY1" fmla="*/ 210156 h 1705329"/>
                <a:gd name="connsiteX2" fmla="*/ 9417667 w 9417665"/>
                <a:gd name="connsiteY2" fmla="*/ 1705331 h 1705329"/>
                <a:gd name="connsiteX0" fmla="*/ 30480 w 9417665"/>
                <a:gd name="connsiteY0" fmla="*/ 523429 h 2204343"/>
                <a:gd name="connsiteX1" fmla="*/ 1193641 w 9417665"/>
                <a:gd name="connsiteY1" fmla="*/ 816933 h 2204343"/>
                <a:gd name="connsiteX2" fmla="*/ 1821030 w 9417665"/>
                <a:gd name="connsiteY2" fmla="*/ 2090147 h 2204343"/>
                <a:gd name="connsiteX3" fmla="*/ 30480 w 9417665"/>
                <a:gd name="connsiteY3" fmla="*/ 1815019 h 2204343"/>
                <a:gd name="connsiteX4" fmla="*/ 30480 w 9417665"/>
                <a:gd name="connsiteY4" fmla="*/ 523429 h 2204343"/>
                <a:gd name="connsiteX0" fmla="*/ 0 w 9417665"/>
                <a:gd name="connsiteY0" fmla="*/ 523429 h 2204343"/>
                <a:gd name="connsiteX1" fmla="*/ 3046876 w 9417665"/>
                <a:gd name="connsiteY1" fmla="*/ 77093 h 2204343"/>
                <a:gd name="connsiteX2" fmla="*/ 9417667 w 9417665"/>
                <a:gd name="connsiteY2" fmla="*/ 2204345 h 2204343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523429 h 2090145"/>
                <a:gd name="connsiteX1" fmla="*/ 1193641 w 6199513"/>
                <a:gd name="connsiteY1" fmla="*/ 816933 h 2090145"/>
                <a:gd name="connsiteX2" fmla="*/ 1821030 w 6199513"/>
                <a:gd name="connsiteY2" fmla="*/ 2090147 h 2090145"/>
                <a:gd name="connsiteX3" fmla="*/ 30480 w 6199513"/>
                <a:gd name="connsiteY3" fmla="*/ 1815019 h 2090145"/>
                <a:gd name="connsiteX4" fmla="*/ 30480 w 6199513"/>
                <a:gd name="connsiteY4" fmla="*/ 523429 h 2090145"/>
                <a:gd name="connsiteX0" fmla="*/ 0 w 6199513"/>
                <a:gd name="connsiteY0" fmla="*/ 523429 h 2090145"/>
                <a:gd name="connsiteX1" fmla="*/ 3046876 w 6199513"/>
                <a:gd name="connsiteY1" fmla="*/ 77093 h 2090145"/>
                <a:gd name="connsiteX2" fmla="*/ 6199514 w 6199513"/>
                <a:gd name="connsiteY2" fmla="*/ 488098 h 2090145"/>
                <a:gd name="connsiteX0" fmla="*/ 30480 w 6199513"/>
                <a:gd name="connsiteY0" fmla="*/ 461756 h 2028472"/>
                <a:gd name="connsiteX1" fmla="*/ 1193641 w 6199513"/>
                <a:gd name="connsiteY1" fmla="*/ 755260 h 2028472"/>
                <a:gd name="connsiteX2" fmla="*/ 1821030 w 6199513"/>
                <a:gd name="connsiteY2" fmla="*/ 2028474 h 2028472"/>
                <a:gd name="connsiteX3" fmla="*/ 30480 w 6199513"/>
                <a:gd name="connsiteY3" fmla="*/ 1753346 h 2028472"/>
                <a:gd name="connsiteX4" fmla="*/ 30480 w 6199513"/>
                <a:gd name="connsiteY4" fmla="*/ 461756 h 2028472"/>
                <a:gd name="connsiteX0" fmla="*/ 0 w 6199513"/>
                <a:gd name="connsiteY0" fmla="*/ 461756 h 2028472"/>
                <a:gd name="connsiteX1" fmla="*/ 3046876 w 6199513"/>
                <a:gd name="connsiteY1" fmla="*/ 15420 h 2028472"/>
                <a:gd name="connsiteX2" fmla="*/ 6199514 w 6199513"/>
                <a:gd name="connsiteY2" fmla="*/ 426425 h 2028472"/>
                <a:gd name="connsiteX0" fmla="*/ 30480 w 6199513"/>
                <a:gd name="connsiteY0" fmla="*/ 483186 h 2049902"/>
                <a:gd name="connsiteX1" fmla="*/ 1193641 w 6199513"/>
                <a:gd name="connsiteY1" fmla="*/ 776690 h 2049902"/>
                <a:gd name="connsiteX2" fmla="*/ 1821030 w 6199513"/>
                <a:gd name="connsiteY2" fmla="*/ 2049904 h 2049902"/>
                <a:gd name="connsiteX3" fmla="*/ 30480 w 6199513"/>
                <a:gd name="connsiteY3" fmla="*/ 1774776 h 2049902"/>
                <a:gd name="connsiteX4" fmla="*/ 30480 w 6199513"/>
                <a:gd name="connsiteY4" fmla="*/ 483186 h 2049902"/>
                <a:gd name="connsiteX0" fmla="*/ 0 w 6199513"/>
                <a:gd name="connsiteY0" fmla="*/ 483186 h 2049902"/>
                <a:gd name="connsiteX1" fmla="*/ 3164993 w 6199513"/>
                <a:gd name="connsiteY1" fmla="*/ 14915 h 2049902"/>
                <a:gd name="connsiteX2" fmla="*/ 6199514 w 6199513"/>
                <a:gd name="connsiteY2" fmla="*/ 447855 h 2049902"/>
                <a:gd name="connsiteX0" fmla="*/ 293530 w 6462563"/>
                <a:gd name="connsiteY0" fmla="*/ 485441 h 2052157"/>
                <a:gd name="connsiteX1" fmla="*/ 1456691 w 6462563"/>
                <a:gd name="connsiteY1" fmla="*/ 778945 h 2052157"/>
                <a:gd name="connsiteX2" fmla="*/ 2084080 w 6462563"/>
                <a:gd name="connsiteY2" fmla="*/ 2052159 h 2052157"/>
                <a:gd name="connsiteX3" fmla="*/ 293530 w 6462563"/>
                <a:gd name="connsiteY3" fmla="*/ 1777031 h 2052157"/>
                <a:gd name="connsiteX4" fmla="*/ 293530 w 6462563"/>
                <a:gd name="connsiteY4" fmla="*/ 485441 h 2052157"/>
                <a:gd name="connsiteX0" fmla="*/ 1 w 6462563"/>
                <a:gd name="connsiteY0" fmla="*/ 397651 h 2052157"/>
                <a:gd name="connsiteX1" fmla="*/ 3428043 w 6462563"/>
                <a:gd name="connsiteY1" fmla="*/ 17170 h 2052157"/>
                <a:gd name="connsiteX2" fmla="*/ 6462564 w 6462563"/>
                <a:gd name="connsiteY2" fmla="*/ 450110 h 2052157"/>
                <a:gd name="connsiteX0" fmla="*/ 293530 w 6462563"/>
                <a:gd name="connsiteY0" fmla="*/ 490379 h 2057095"/>
                <a:gd name="connsiteX1" fmla="*/ 1456691 w 6462563"/>
                <a:gd name="connsiteY1" fmla="*/ 783883 h 2057095"/>
                <a:gd name="connsiteX2" fmla="*/ 2084080 w 6462563"/>
                <a:gd name="connsiteY2" fmla="*/ 2057097 h 2057095"/>
                <a:gd name="connsiteX3" fmla="*/ 293530 w 6462563"/>
                <a:gd name="connsiteY3" fmla="*/ 1781969 h 2057095"/>
                <a:gd name="connsiteX4" fmla="*/ 293530 w 6462563"/>
                <a:gd name="connsiteY4" fmla="*/ 490379 h 2057095"/>
                <a:gd name="connsiteX0" fmla="*/ 1 w 6462563"/>
                <a:gd name="connsiteY0" fmla="*/ 402589 h 2057095"/>
                <a:gd name="connsiteX1" fmla="*/ 3428043 w 6462563"/>
                <a:gd name="connsiteY1" fmla="*/ 22108 h 2057095"/>
                <a:gd name="connsiteX2" fmla="*/ 6462564 w 6462563"/>
                <a:gd name="connsiteY2" fmla="*/ 455048 h 2057095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73598 h 2040314"/>
                <a:gd name="connsiteX1" fmla="*/ 1456691 w 6462563"/>
                <a:gd name="connsiteY1" fmla="*/ 767102 h 2040314"/>
                <a:gd name="connsiteX2" fmla="*/ 2084080 w 6462563"/>
                <a:gd name="connsiteY2" fmla="*/ 2040316 h 2040314"/>
                <a:gd name="connsiteX3" fmla="*/ 293530 w 6462563"/>
                <a:gd name="connsiteY3" fmla="*/ 1765188 h 2040314"/>
                <a:gd name="connsiteX4" fmla="*/ 293530 w 6462563"/>
                <a:gd name="connsiteY4" fmla="*/ 473598 h 2040314"/>
                <a:gd name="connsiteX0" fmla="*/ 1 w 6462563"/>
                <a:gd name="connsiteY0" fmla="*/ 385808 h 2040314"/>
                <a:gd name="connsiteX1" fmla="*/ 3428043 w 6462563"/>
                <a:gd name="connsiteY1" fmla="*/ 5327 h 2040314"/>
                <a:gd name="connsiteX2" fmla="*/ 6462564 w 6462563"/>
                <a:gd name="connsiteY2" fmla="*/ 438267 h 2040314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14397 h 1981113"/>
                <a:gd name="connsiteX1" fmla="*/ 1456691 w 6462563"/>
                <a:gd name="connsiteY1" fmla="*/ 707901 h 1981113"/>
                <a:gd name="connsiteX2" fmla="*/ 2084080 w 6462563"/>
                <a:gd name="connsiteY2" fmla="*/ 1981115 h 1981113"/>
                <a:gd name="connsiteX3" fmla="*/ 293530 w 6462563"/>
                <a:gd name="connsiteY3" fmla="*/ 1705987 h 1981113"/>
                <a:gd name="connsiteX4" fmla="*/ 293530 w 6462563"/>
                <a:gd name="connsiteY4" fmla="*/ 414397 h 1981113"/>
                <a:gd name="connsiteX0" fmla="*/ 1 w 6462563"/>
                <a:gd name="connsiteY0" fmla="*/ 326607 h 1981113"/>
                <a:gd name="connsiteX1" fmla="*/ 3470985 w 6462563"/>
                <a:gd name="connsiteY1" fmla="*/ 6470 h 1981113"/>
                <a:gd name="connsiteX2" fmla="*/ 6462564 w 6462563"/>
                <a:gd name="connsiteY2" fmla="*/ 379066 h 1981113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3406 h 2010122"/>
                <a:gd name="connsiteX1" fmla="*/ 1456691 w 6462563"/>
                <a:gd name="connsiteY1" fmla="*/ 736910 h 2010122"/>
                <a:gd name="connsiteX2" fmla="*/ 2084080 w 6462563"/>
                <a:gd name="connsiteY2" fmla="*/ 2010124 h 2010122"/>
                <a:gd name="connsiteX3" fmla="*/ 293530 w 6462563"/>
                <a:gd name="connsiteY3" fmla="*/ 1734996 h 2010122"/>
                <a:gd name="connsiteX4" fmla="*/ 293530 w 6462563"/>
                <a:gd name="connsiteY4" fmla="*/ 443406 h 2010122"/>
                <a:gd name="connsiteX0" fmla="*/ 1 w 6462563"/>
                <a:gd name="connsiteY0" fmla="*/ 355616 h 2010122"/>
                <a:gd name="connsiteX1" fmla="*/ 3409777 w 6462563"/>
                <a:gd name="connsiteY1" fmla="*/ 5849 h 2010122"/>
                <a:gd name="connsiteX2" fmla="*/ 6462564 w 6462563"/>
                <a:gd name="connsiteY2" fmla="*/ 408075 h 2010122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6462563"/>
                <a:gd name="connsiteY0" fmla="*/ 442104 h 2008820"/>
                <a:gd name="connsiteX1" fmla="*/ 1456691 w 6462563"/>
                <a:gd name="connsiteY1" fmla="*/ 735608 h 2008820"/>
                <a:gd name="connsiteX2" fmla="*/ 2084080 w 6462563"/>
                <a:gd name="connsiteY2" fmla="*/ 2008822 h 2008820"/>
                <a:gd name="connsiteX3" fmla="*/ 293530 w 6462563"/>
                <a:gd name="connsiteY3" fmla="*/ 1733694 h 2008820"/>
                <a:gd name="connsiteX4" fmla="*/ 293530 w 6462563"/>
                <a:gd name="connsiteY4" fmla="*/ 442104 h 2008820"/>
                <a:gd name="connsiteX0" fmla="*/ 1 w 6462563"/>
                <a:gd name="connsiteY0" fmla="*/ 354314 h 2008820"/>
                <a:gd name="connsiteX1" fmla="*/ 3409777 w 6462563"/>
                <a:gd name="connsiteY1" fmla="*/ 4547 h 2008820"/>
                <a:gd name="connsiteX2" fmla="*/ 6462564 w 6462563"/>
                <a:gd name="connsiteY2" fmla="*/ 406773 h 2008820"/>
                <a:gd name="connsiteX0" fmla="*/ 293530 w 4664314"/>
                <a:gd name="connsiteY0" fmla="*/ 511308 h 2078024"/>
                <a:gd name="connsiteX1" fmla="*/ 1456691 w 4664314"/>
                <a:gd name="connsiteY1" fmla="*/ 804812 h 2078024"/>
                <a:gd name="connsiteX2" fmla="*/ 2084080 w 4664314"/>
                <a:gd name="connsiteY2" fmla="*/ 2078026 h 2078024"/>
                <a:gd name="connsiteX3" fmla="*/ 293530 w 4664314"/>
                <a:gd name="connsiteY3" fmla="*/ 1802898 h 2078024"/>
                <a:gd name="connsiteX4" fmla="*/ 293530 w 4664314"/>
                <a:gd name="connsiteY4" fmla="*/ 511308 h 2078024"/>
                <a:gd name="connsiteX0" fmla="*/ 1 w 4664314"/>
                <a:gd name="connsiteY0" fmla="*/ 423518 h 2078024"/>
                <a:gd name="connsiteX1" fmla="*/ 3409777 w 4664314"/>
                <a:gd name="connsiteY1" fmla="*/ 73751 h 2078024"/>
                <a:gd name="connsiteX2" fmla="*/ 4664312 w 4664314"/>
                <a:gd name="connsiteY2" fmla="*/ 162733 h 2078024"/>
                <a:gd name="connsiteX0" fmla="*/ 293530 w 4664314"/>
                <a:gd name="connsiteY0" fmla="*/ 508812 h 2075528"/>
                <a:gd name="connsiteX1" fmla="*/ 1456691 w 4664314"/>
                <a:gd name="connsiteY1" fmla="*/ 802316 h 2075528"/>
                <a:gd name="connsiteX2" fmla="*/ 2084080 w 4664314"/>
                <a:gd name="connsiteY2" fmla="*/ 2075530 h 2075528"/>
                <a:gd name="connsiteX3" fmla="*/ 293530 w 4664314"/>
                <a:gd name="connsiteY3" fmla="*/ 1800402 h 2075528"/>
                <a:gd name="connsiteX4" fmla="*/ 293530 w 4664314"/>
                <a:gd name="connsiteY4" fmla="*/ 508812 h 2075528"/>
                <a:gd name="connsiteX0" fmla="*/ 1 w 4664314"/>
                <a:gd name="connsiteY0" fmla="*/ 421022 h 2075528"/>
                <a:gd name="connsiteX1" fmla="*/ 2031874 w 4664314"/>
                <a:gd name="connsiteY1" fmla="*/ 78528 h 2075528"/>
                <a:gd name="connsiteX2" fmla="*/ 4664312 w 4664314"/>
                <a:gd name="connsiteY2" fmla="*/ 160237 h 2075528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542259 h 2108975"/>
                <a:gd name="connsiteX1" fmla="*/ 1456691 w 4664314"/>
                <a:gd name="connsiteY1" fmla="*/ 835763 h 2108975"/>
                <a:gd name="connsiteX2" fmla="*/ 2084080 w 4664314"/>
                <a:gd name="connsiteY2" fmla="*/ 2108977 h 2108975"/>
                <a:gd name="connsiteX3" fmla="*/ 293530 w 4664314"/>
                <a:gd name="connsiteY3" fmla="*/ 1833849 h 2108975"/>
                <a:gd name="connsiteX4" fmla="*/ 293530 w 4664314"/>
                <a:gd name="connsiteY4" fmla="*/ 542259 h 2108975"/>
                <a:gd name="connsiteX0" fmla="*/ 1 w 4664314"/>
                <a:gd name="connsiteY0" fmla="*/ 454469 h 2108975"/>
                <a:gd name="connsiteX1" fmla="*/ 2031874 w 4664314"/>
                <a:gd name="connsiteY1" fmla="*/ 111975 h 2108975"/>
                <a:gd name="connsiteX2" fmla="*/ 4664312 w 4664314"/>
                <a:gd name="connsiteY2" fmla="*/ 193684 h 2108975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79495 h 2046211"/>
                <a:gd name="connsiteX1" fmla="*/ 1456691 w 4664314"/>
                <a:gd name="connsiteY1" fmla="*/ 772999 h 2046211"/>
                <a:gd name="connsiteX2" fmla="*/ 2084080 w 4664314"/>
                <a:gd name="connsiteY2" fmla="*/ 2046213 h 2046211"/>
                <a:gd name="connsiteX3" fmla="*/ 293530 w 4664314"/>
                <a:gd name="connsiteY3" fmla="*/ 1771085 h 2046211"/>
                <a:gd name="connsiteX4" fmla="*/ 293530 w 4664314"/>
                <a:gd name="connsiteY4" fmla="*/ 479495 h 2046211"/>
                <a:gd name="connsiteX0" fmla="*/ 1 w 4664314"/>
                <a:gd name="connsiteY0" fmla="*/ 391705 h 2046211"/>
                <a:gd name="connsiteX1" fmla="*/ 2031874 w 4664314"/>
                <a:gd name="connsiteY1" fmla="*/ 49211 h 2046211"/>
                <a:gd name="connsiteX2" fmla="*/ 4664312 w 4664314"/>
                <a:gd name="connsiteY2" fmla="*/ 130920 h 2046211"/>
                <a:gd name="connsiteX0" fmla="*/ 293530 w 4664314"/>
                <a:gd name="connsiteY0" fmla="*/ 499882 h 2066598"/>
                <a:gd name="connsiteX1" fmla="*/ 1456691 w 4664314"/>
                <a:gd name="connsiteY1" fmla="*/ 793386 h 2066598"/>
                <a:gd name="connsiteX2" fmla="*/ 2084080 w 4664314"/>
                <a:gd name="connsiteY2" fmla="*/ 2066600 h 2066598"/>
                <a:gd name="connsiteX3" fmla="*/ 293530 w 4664314"/>
                <a:gd name="connsiteY3" fmla="*/ 1791472 h 2066598"/>
                <a:gd name="connsiteX4" fmla="*/ 293530 w 4664314"/>
                <a:gd name="connsiteY4" fmla="*/ 499882 h 2066598"/>
                <a:gd name="connsiteX0" fmla="*/ 1 w 4664314"/>
                <a:gd name="connsiteY0" fmla="*/ 412092 h 2066598"/>
                <a:gd name="connsiteX1" fmla="*/ 2042774 w 4664314"/>
                <a:gd name="connsiteY1" fmla="*/ 41422 h 2066598"/>
                <a:gd name="connsiteX2" fmla="*/ 4664312 w 4664314"/>
                <a:gd name="connsiteY2" fmla="*/ 151307 h 2066598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664314"/>
                <a:gd name="connsiteY0" fmla="*/ 478440 h 2045156"/>
                <a:gd name="connsiteX1" fmla="*/ 1456691 w 4664314"/>
                <a:gd name="connsiteY1" fmla="*/ 771944 h 2045156"/>
                <a:gd name="connsiteX2" fmla="*/ 2084080 w 4664314"/>
                <a:gd name="connsiteY2" fmla="*/ 2045158 h 2045156"/>
                <a:gd name="connsiteX3" fmla="*/ 293530 w 4664314"/>
                <a:gd name="connsiteY3" fmla="*/ 1770030 h 2045156"/>
                <a:gd name="connsiteX4" fmla="*/ 293530 w 4664314"/>
                <a:gd name="connsiteY4" fmla="*/ 478440 h 2045156"/>
                <a:gd name="connsiteX0" fmla="*/ 1 w 4664314"/>
                <a:gd name="connsiteY0" fmla="*/ 390650 h 2045156"/>
                <a:gd name="connsiteX1" fmla="*/ 2042774 w 4664314"/>
                <a:gd name="connsiteY1" fmla="*/ 19980 h 2045156"/>
                <a:gd name="connsiteX2" fmla="*/ 4664312 w 4664314"/>
                <a:gd name="connsiteY2" fmla="*/ 129865 h 2045156"/>
                <a:gd name="connsiteX0" fmla="*/ 293530 w 4740911"/>
                <a:gd name="connsiteY0" fmla="*/ 538907 h 2105623"/>
                <a:gd name="connsiteX1" fmla="*/ 1456691 w 4740911"/>
                <a:gd name="connsiteY1" fmla="*/ 832411 h 2105623"/>
                <a:gd name="connsiteX2" fmla="*/ 2084080 w 4740911"/>
                <a:gd name="connsiteY2" fmla="*/ 2105625 h 2105623"/>
                <a:gd name="connsiteX3" fmla="*/ 293530 w 4740911"/>
                <a:gd name="connsiteY3" fmla="*/ 1830497 h 2105623"/>
                <a:gd name="connsiteX4" fmla="*/ 293530 w 4740911"/>
                <a:gd name="connsiteY4" fmla="*/ 538907 h 2105623"/>
                <a:gd name="connsiteX0" fmla="*/ 1 w 4740911"/>
                <a:gd name="connsiteY0" fmla="*/ 451117 h 2105623"/>
                <a:gd name="connsiteX1" fmla="*/ 2042774 w 4740911"/>
                <a:gd name="connsiteY1" fmla="*/ 80447 h 2105623"/>
                <a:gd name="connsiteX2" fmla="*/ 4740906 w 4740911"/>
                <a:gd name="connsiteY2" fmla="*/ 66338 h 2105623"/>
                <a:gd name="connsiteX0" fmla="*/ 293530 w 4740911"/>
                <a:gd name="connsiteY0" fmla="*/ 504181 h 2070897"/>
                <a:gd name="connsiteX1" fmla="*/ 1456691 w 4740911"/>
                <a:gd name="connsiteY1" fmla="*/ 797685 h 2070897"/>
                <a:gd name="connsiteX2" fmla="*/ 2084080 w 4740911"/>
                <a:gd name="connsiteY2" fmla="*/ 2070899 h 2070897"/>
                <a:gd name="connsiteX3" fmla="*/ 293530 w 4740911"/>
                <a:gd name="connsiteY3" fmla="*/ 1795771 h 2070897"/>
                <a:gd name="connsiteX4" fmla="*/ 293530 w 4740911"/>
                <a:gd name="connsiteY4" fmla="*/ 504181 h 2070897"/>
                <a:gd name="connsiteX0" fmla="*/ 1 w 4740911"/>
                <a:gd name="connsiteY0" fmla="*/ 416391 h 2070897"/>
                <a:gd name="connsiteX1" fmla="*/ 2042774 w 4740911"/>
                <a:gd name="connsiteY1" fmla="*/ 45721 h 2070897"/>
                <a:gd name="connsiteX2" fmla="*/ 4740906 w 4740911"/>
                <a:gd name="connsiteY2" fmla="*/ 31612 h 2070897"/>
                <a:gd name="connsiteX0" fmla="*/ 463200 w 4910581"/>
                <a:gd name="connsiteY0" fmla="*/ 504181 h 2070897"/>
                <a:gd name="connsiteX1" fmla="*/ 1626361 w 4910581"/>
                <a:gd name="connsiteY1" fmla="*/ 797685 h 2070897"/>
                <a:gd name="connsiteX2" fmla="*/ 2253750 w 4910581"/>
                <a:gd name="connsiteY2" fmla="*/ 2070899 h 2070897"/>
                <a:gd name="connsiteX3" fmla="*/ 463200 w 4910581"/>
                <a:gd name="connsiteY3" fmla="*/ 1795771 h 2070897"/>
                <a:gd name="connsiteX4" fmla="*/ 463200 w 4910581"/>
                <a:gd name="connsiteY4" fmla="*/ 504181 h 2070897"/>
                <a:gd name="connsiteX0" fmla="*/ 5 w 4910581"/>
                <a:gd name="connsiteY0" fmla="*/ 387977 h 2070897"/>
                <a:gd name="connsiteX1" fmla="*/ 2212444 w 4910581"/>
                <a:gd name="connsiteY1" fmla="*/ 45721 h 2070897"/>
                <a:gd name="connsiteX2" fmla="*/ 4910576 w 4910581"/>
                <a:gd name="connsiteY2" fmla="*/ 31612 h 2070897"/>
                <a:gd name="connsiteX0" fmla="*/ 463200 w 5689688"/>
                <a:gd name="connsiteY0" fmla="*/ 460779 h 2027495"/>
                <a:gd name="connsiteX1" fmla="*/ 1626361 w 5689688"/>
                <a:gd name="connsiteY1" fmla="*/ 754283 h 2027495"/>
                <a:gd name="connsiteX2" fmla="*/ 2253750 w 5689688"/>
                <a:gd name="connsiteY2" fmla="*/ 2027497 h 2027495"/>
                <a:gd name="connsiteX3" fmla="*/ 463200 w 5689688"/>
                <a:gd name="connsiteY3" fmla="*/ 1752369 h 2027495"/>
                <a:gd name="connsiteX4" fmla="*/ 463200 w 5689688"/>
                <a:gd name="connsiteY4" fmla="*/ 460779 h 2027495"/>
                <a:gd name="connsiteX0" fmla="*/ 5 w 5689688"/>
                <a:gd name="connsiteY0" fmla="*/ 344575 h 2027495"/>
                <a:gd name="connsiteX1" fmla="*/ 2212444 w 5689688"/>
                <a:gd name="connsiteY1" fmla="*/ 2319 h 2027495"/>
                <a:gd name="connsiteX2" fmla="*/ 5689692 w 5689688"/>
                <a:gd name="connsiteY2" fmla="*/ 522098 h 2027495"/>
                <a:gd name="connsiteX0" fmla="*/ 463200 w 5689688"/>
                <a:gd name="connsiteY0" fmla="*/ 464289 h 2031005"/>
                <a:gd name="connsiteX1" fmla="*/ 1626361 w 5689688"/>
                <a:gd name="connsiteY1" fmla="*/ 757793 h 2031005"/>
                <a:gd name="connsiteX2" fmla="*/ 2253750 w 5689688"/>
                <a:gd name="connsiteY2" fmla="*/ 2031007 h 2031005"/>
                <a:gd name="connsiteX3" fmla="*/ 463200 w 5689688"/>
                <a:gd name="connsiteY3" fmla="*/ 1755879 h 2031005"/>
                <a:gd name="connsiteX4" fmla="*/ 463200 w 5689688"/>
                <a:gd name="connsiteY4" fmla="*/ 464289 h 2031005"/>
                <a:gd name="connsiteX0" fmla="*/ 5 w 5689688"/>
                <a:gd name="connsiteY0" fmla="*/ 348085 h 2031005"/>
                <a:gd name="connsiteX1" fmla="*/ 2212444 w 5689688"/>
                <a:gd name="connsiteY1" fmla="*/ 5829 h 2031005"/>
                <a:gd name="connsiteX2" fmla="*/ 5689692 w 5689688"/>
                <a:gd name="connsiteY2" fmla="*/ 525608 h 2031005"/>
                <a:gd name="connsiteX0" fmla="*/ 463200 w 5689688"/>
                <a:gd name="connsiteY0" fmla="*/ 471236 h 2037952"/>
                <a:gd name="connsiteX1" fmla="*/ 1626361 w 5689688"/>
                <a:gd name="connsiteY1" fmla="*/ 764740 h 2037952"/>
                <a:gd name="connsiteX2" fmla="*/ 2253750 w 5689688"/>
                <a:gd name="connsiteY2" fmla="*/ 2037954 h 2037952"/>
                <a:gd name="connsiteX3" fmla="*/ 463200 w 5689688"/>
                <a:gd name="connsiteY3" fmla="*/ 1762826 h 2037952"/>
                <a:gd name="connsiteX4" fmla="*/ 463200 w 5689688"/>
                <a:gd name="connsiteY4" fmla="*/ 471236 h 2037952"/>
                <a:gd name="connsiteX0" fmla="*/ 5 w 5689688"/>
                <a:gd name="connsiteY0" fmla="*/ 355032 h 2037952"/>
                <a:gd name="connsiteX1" fmla="*/ 2683311 w 5689688"/>
                <a:gd name="connsiteY1" fmla="*/ 5651 h 2037952"/>
                <a:gd name="connsiteX2" fmla="*/ 5689692 w 5689688"/>
                <a:gd name="connsiteY2" fmla="*/ 532555 h 2037952"/>
                <a:gd name="connsiteX0" fmla="*/ 463200 w 5689688"/>
                <a:gd name="connsiteY0" fmla="*/ 465586 h 2032302"/>
                <a:gd name="connsiteX1" fmla="*/ 1626361 w 5689688"/>
                <a:gd name="connsiteY1" fmla="*/ 759090 h 2032302"/>
                <a:gd name="connsiteX2" fmla="*/ 2253750 w 5689688"/>
                <a:gd name="connsiteY2" fmla="*/ 2032304 h 2032302"/>
                <a:gd name="connsiteX3" fmla="*/ 463200 w 5689688"/>
                <a:gd name="connsiteY3" fmla="*/ 1757176 h 2032302"/>
                <a:gd name="connsiteX4" fmla="*/ 463200 w 5689688"/>
                <a:gd name="connsiteY4" fmla="*/ 465586 h 2032302"/>
                <a:gd name="connsiteX0" fmla="*/ 5 w 5689688"/>
                <a:gd name="connsiteY0" fmla="*/ 349382 h 2032302"/>
                <a:gd name="connsiteX1" fmla="*/ 2683311 w 5689688"/>
                <a:gd name="connsiteY1" fmla="*/ 1 h 2032302"/>
                <a:gd name="connsiteX2" fmla="*/ 5689692 w 5689688"/>
                <a:gd name="connsiteY2" fmla="*/ 526905 h 2032302"/>
                <a:gd name="connsiteX0" fmla="*/ 463200 w 5689688"/>
                <a:gd name="connsiteY0" fmla="*/ 465664 h 2032380"/>
                <a:gd name="connsiteX1" fmla="*/ 1626361 w 5689688"/>
                <a:gd name="connsiteY1" fmla="*/ 759168 h 2032380"/>
                <a:gd name="connsiteX2" fmla="*/ 2253750 w 5689688"/>
                <a:gd name="connsiteY2" fmla="*/ 2032382 h 2032380"/>
                <a:gd name="connsiteX3" fmla="*/ 463200 w 5689688"/>
                <a:gd name="connsiteY3" fmla="*/ 1757254 h 2032380"/>
                <a:gd name="connsiteX4" fmla="*/ 463200 w 5689688"/>
                <a:gd name="connsiteY4" fmla="*/ 465664 h 2032380"/>
                <a:gd name="connsiteX0" fmla="*/ 5 w 5689688"/>
                <a:gd name="connsiteY0" fmla="*/ 349460 h 2032380"/>
                <a:gd name="connsiteX1" fmla="*/ 2683311 w 5689688"/>
                <a:gd name="connsiteY1" fmla="*/ 79 h 2032380"/>
                <a:gd name="connsiteX2" fmla="*/ 5689692 w 5689688"/>
                <a:gd name="connsiteY2" fmla="*/ 526983 h 2032380"/>
                <a:gd name="connsiteX0" fmla="*/ 463200 w 6548401"/>
                <a:gd name="connsiteY0" fmla="*/ 465664 h 2032380"/>
                <a:gd name="connsiteX1" fmla="*/ 1626361 w 6548401"/>
                <a:gd name="connsiteY1" fmla="*/ 759168 h 2032380"/>
                <a:gd name="connsiteX2" fmla="*/ 2253750 w 6548401"/>
                <a:gd name="connsiteY2" fmla="*/ 2032382 h 2032380"/>
                <a:gd name="connsiteX3" fmla="*/ 463200 w 6548401"/>
                <a:gd name="connsiteY3" fmla="*/ 1757254 h 2032380"/>
                <a:gd name="connsiteX4" fmla="*/ 463200 w 6548401"/>
                <a:gd name="connsiteY4" fmla="*/ 465664 h 2032380"/>
                <a:gd name="connsiteX0" fmla="*/ 5 w 6548401"/>
                <a:gd name="connsiteY0" fmla="*/ 349460 h 2032380"/>
                <a:gd name="connsiteX1" fmla="*/ 2683311 w 6548401"/>
                <a:gd name="connsiteY1" fmla="*/ 79 h 2032380"/>
                <a:gd name="connsiteX2" fmla="*/ 6548399 w 6548401"/>
                <a:gd name="connsiteY2" fmla="*/ 506408 h 2032380"/>
                <a:gd name="connsiteX0" fmla="*/ 994588 w 7079789"/>
                <a:gd name="connsiteY0" fmla="*/ 465781 h 2032497"/>
                <a:gd name="connsiteX1" fmla="*/ 2157749 w 7079789"/>
                <a:gd name="connsiteY1" fmla="*/ 759285 h 2032497"/>
                <a:gd name="connsiteX2" fmla="*/ 2785138 w 7079789"/>
                <a:gd name="connsiteY2" fmla="*/ 2032499 h 2032497"/>
                <a:gd name="connsiteX3" fmla="*/ 994588 w 7079789"/>
                <a:gd name="connsiteY3" fmla="*/ 1757371 h 2032497"/>
                <a:gd name="connsiteX4" fmla="*/ 994588 w 7079789"/>
                <a:gd name="connsiteY4" fmla="*/ 465781 h 2032497"/>
                <a:gd name="connsiteX0" fmla="*/ 6 w 7079789"/>
                <a:gd name="connsiteY0" fmla="*/ 231650 h 2032497"/>
                <a:gd name="connsiteX1" fmla="*/ 3214699 w 7079789"/>
                <a:gd name="connsiteY1" fmla="*/ 196 h 2032497"/>
                <a:gd name="connsiteX2" fmla="*/ 7079787 w 7079789"/>
                <a:gd name="connsiteY2" fmla="*/ 506525 h 203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9789" h="2032497" stroke="0" extrusionOk="0">
                  <a:moveTo>
                    <a:pt x="994588" y="465781"/>
                  </a:moveTo>
                  <a:cubicBezTo>
                    <a:pt x="1418823" y="465781"/>
                    <a:pt x="1829918" y="569514"/>
                    <a:pt x="2157749" y="759285"/>
                  </a:cubicBezTo>
                  <a:cubicBezTo>
                    <a:pt x="2689403" y="1067044"/>
                    <a:pt x="2931691" y="1558740"/>
                    <a:pt x="2785138" y="2032499"/>
                  </a:cubicBezTo>
                  <a:lnTo>
                    <a:pt x="994588" y="1757371"/>
                  </a:lnTo>
                  <a:lnTo>
                    <a:pt x="994588" y="465781"/>
                  </a:lnTo>
                  <a:close/>
                </a:path>
                <a:path w="7079789" h="2032497" fill="none">
                  <a:moveTo>
                    <a:pt x="6" y="231650"/>
                  </a:moveTo>
                  <a:cubicBezTo>
                    <a:pt x="506488" y="69121"/>
                    <a:pt x="2550405" y="-4321"/>
                    <a:pt x="3214699" y="196"/>
                  </a:cubicBezTo>
                  <a:cubicBezTo>
                    <a:pt x="3956599" y="-441"/>
                    <a:pt x="6569883" y="116584"/>
                    <a:pt x="7079787" y="506525"/>
                  </a:cubicBez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8CE17AE-5CC3-4660-8902-707460C6C640}"/>
                </a:ext>
              </a:extLst>
            </p:cNvPr>
            <p:cNvSpPr/>
            <p:nvPr/>
          </p:nvSpPr>
          <p:spPr bwMode="auto">
            <a:xfrm>
              <a:off x="1534783" y="2809250"/>
              <a:ext cx="131121" cy="13096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F4BEF7D-68A0-471E-87A3-BC9B4586F8E8}"/>
                </a:ext>
              </a:extLst>
            </p:cNvPr>
            <p:cNvSpPr/>
            <p:nvPr/>
          </p:nvSpPr>
          <p:spPr bwMode="auto">
            <a:xfrm>
              <a:off x="1110166" y="2987666"/>
              <a:ext cx="131120" cy="13096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68FFBC1-37EB-481F-B443-3858F818AA1B}"/>
                </a:ext>
              </a:extLst>
            </p:cNvPr>
            <p:cNvSpPr/>
            <p:nvPr/>
          </p:nvSpPr>
          <p:spPr bwMode="auto">
            <a:xfrm>
              <a:off x="1172131" y="3545870"/>
              <a:ext cx="131120" cy="13096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F3F2FE9-CE34-43EC-B445-0EE410916180}"/>
                </a:ext>
              </a:extLst>
            </p:cNvPr>
            <p:cNvSpPr/>
            <p:nvPr/>
          </p:nvSpPr>
          <p:spPr bwMode="auto">
            <a:xfrm>
              <a:off x="1759334" y="3505163"/>
              <a:ext cx="131120" cy="13096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163A355-2D34-43F5-B97C-C248F0E6BA07}"/>
                </a:ext>
              </a:extLst>
            </p:cNvPr>
            <p:cNvSpPr/>
            <p:nvPr/>
          </p:nvSpPr>
          <p:spPr bwMode="auto">
            <a:xfrm>
              <a:off x="748779" y="3347503"/>
              <a:ext cx="131120" cy="13096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30A64B6-7CA8-4F0E-A109-B36179B5BB9E}"/>
                </a:ext>
              </a:extLst>
            </p:cNvPr>
            <p:cNvSpPr/>
            <p:nvPr/>
          </p:nvSpPr>
          <p:spPr bwMode="auto">
            <a:xfrm>
              <a:off x="1581401" y="3208691"/>
              <a:ext cx="131120" cy="13096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6810BCB-F573-4264-8EA3-39ED2BFB87F9}"/>
              </a:ext>
            </a:extLst>
          </p:cNvPr>
          <p:cNvGrpSpPr/>
          <p:nvPr/>
        </p:nvGrpSpPr>
        <p:grpSpPr>
          <a:xfrm>
            <a:off x="141164" y="1537461"/>
            <a:ext cx="3182756" cy="3208609"/>
            <a:chOff x="6792289" y="1274655"/>
            <a:chExt cx="2201804" cy="2219689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FD3EBB6D-50A1-4132-A540-A69E99FF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152" y="1274655"/>
              <a:ext cx="1510941" cy="1510941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CACCC67-3A03-4607-A9B5-55190A89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289" y="1699237"/>
              <a:ext cx="777055" cy="77705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C46C5B0E-9502-4917-9A67-9F8F7788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480" y="2577356"/>
              <a:ext cx="2006478" cy="916988"/>
            </a:xfrm>
            <a:prstGeom prst="rect">
              <a:avLst/>
            </a:prstGeom>
          </p:spPr>
        </p:pic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1CE0763E-ABE5-4C61-8E15-077F67A7D0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-191" r="11976" b="69215"/>
          <a:stretch/>
        </p:blipFill>
        <p:spPr>
          <a:xfrm>
            <a:off x="83328" y="1036867"/>
            <a:ext cx="4002104" cy="727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E8938-309F-48A1-AEDE-5E330AF3AB81}"/>
              </a:ext>
            </a:extLst>
          </p:cNvPr>
          <p:cNvSpPr txBox="1"/>
          <p:nvPr/>
        </p:nvSpPr>
        <p:spPr>
          <a:xfrm>
            <a:off x="30387" y="5141756"/>
            <a:ext cx="449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behavior of (specific) soils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Unloading / reloading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model and input in software</a:t>
            </a:r>
          </a:p>
        </p:txBody>
      </p:sp>
    </p:spTree>
    <p:extLst>
      <p:ext uri="{BB962C8B-B14F-4D97-AF65-F5344CB8AC3E}">
        <p14:creationId xmlns:p14="http://schemas.microsoft.com/office/powerpoint/2010/main" val="31615225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85A5-9538-4AD8-9422-EF44F06C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input PLAXIS 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50AA9-EC5A-4443-8A5D-B895AD6A7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1" y="996696"/>
            <a:ext cx="10085142" cy="55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33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Subsurface information model</a:t>
            </a:r>
          </a:p>
        </p:txBody>
      </p:sp>
      <p:pic>
        <p:nvPicPr>
          <p:cNvPr id="23" name="Picture 22">
            <a:hlinkClick r:id="rId2" action="ppaction://hlinksldjump"/>
            <a:extLst>
              <a:ext uri="{FF2B5EF4-FFF2-40B4-BE49-F238E27FC236}">
                <a16:creationId xmlns:a16="http://schemas.microsoft.com/office/drawing/2014/main" id="{F342DF2B-D0C1-49E4-8E67-E68CE4FD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5" y="173048"/>
            <a:ext cx="405657" cy="4056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9FD8539-C3BE-42CE-8646-B5973382E655}"/>
              </a:ext>
            </a:extLst>
          </p:cNvPr>
          <p:cNvGrpSpPr/>
          <p:nvPr/>
        </p:nvGrpSpPr>
        <p:grpSpPr>
          <a:xfrm>
            <a:off x="788247" y="1614863"/>
            <a:ext cx="3180479" cy="3179378"/>
            <a:chOff x="1329267" y="1531863"/>
            <a:chExt cx="3180479" cy="3179378"/>
          </a:xfrm>
        </p:grpSpPr>
        <p:grpSp>
          <p:nvGrpSpPr>
            <p:cNvPr id="26" name="Group 25"/>
            <p:cNvGrpSpPr/>
            <p:nvPr/>
          </p:nvGrpSpPr>
          <p:grpSpPr>
            <a:xfrm>
              <a:off x="1329267" y="1533271"/>
              <a:ext cx="1586287" cy="1587435"/>
              <a:chOff x="3419346" y="696051"/>
              <a:chExt cx="2681822" cy="2683764"/>
            </a:xfrm>
            <a:solidFill>
              <a:srgbClr val="22AAFF"/>
            </a:solidFill>
          </p:grpSpPr>
          <p:sp>
            <p:nvSpPr>
              <p:cNvPr id="4" name="Freeform 3"/>
              <p:cNvSpPr/>
              <p:nvPr/>
            </p:nvSpPr>
            <p:spPr bwMode="auto">
              <a:xfrm>
                <a:off x="3419346" y="696051"/>
                <a:ext cx="2681822" cy="2683764"/>
              </a:xfrm>
              <a:custGeom>
                <a:avLst/>
                <a:gdLst>
                  <a:gd name="connsiteX0" fmla="*/ 2681822 w 2681822"/>
                  <a:gd name="connsiteY0" fmla="*/ 0 h 2683764"/>
                  <a:gd name="connsiteX1" fmla="*/ 2681822 w 2681822"/>
                  <a:gd name="connsiteY1" fmla="*/ 1771100 h 2683764"/>
                  <a:gd name="connsiteX2" fmla="*/ 2674260 w 2681822"/>
                  <a:gd name="connsiteY2" fmla="*/ 1770718 h 2683764"/>
                  <a:gd name="connsiteX3" fmla="*/ 1765054 w 2681822"/>
                  <a:gd name="connsiteY3" fmla="*/ 2591200 h 2683764"/>
                  <a:gd name="connsiteX4" fmla="*/ 1760380 w 2681822"/>
                  <a:gd name="connsiteY4" fmla="*/ 2683764 h 2683764"/>
                  <a:gd name="connsiteX5" fmla="*/ 0 w 2681822"/>
                  <a:gd name="connsiteY5" fmla="*/ 2683764 h 2683764"/>
                  <a:gd name="connsiteX6" fmla="*/ 2681822 w 2681822"/>
                  <a:gd name="connsiteY6" fmla="*/ 0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1822" h="2683764">
                    <a:moveTo>
                      <a:pt x="2681822" y="0"/>
                    </a:moveTo>
                    <a:lnTo>
                      <a:pt x="2681822" y="1771100"/>
                    </a:lnTo>
                    <a:lnTo>
                      <a:pt x="2674260" y="1770718"/>
                    </a:lnTo>
                    <a:cubicBezTo>
                      <a:pt x="2201060" y="1770718"/>
                      <a:pt x="1811856" y="2130347"/>
                      <a:pt x="1765054" y="2591200"/>
                    </a:cubicBezTo>
                    <a:lnTo>
                      <a:pt x="1760380" y="2683764"/>
                    </a:lnTo>
                    <a:lnTo>
                      <a:pt x="0" y="2683764"/>
                    </a:lnTo>
                    <a:cubicBezTo>
                      <a:pt x="0" y="1201562"/>
                      <a:pt x="1200693" y="0"/>
                      <a:pt x="2681822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6" name="Right Arrow 5"/>
              <p:cNvSpPr/>
              <p:nvPr/>
            </p:nvSpPr>
            <p:spPr bwMode="auto">
              <a:xfrm rot="2442580">
                <a:off x="5473313" y="2686088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330403" y="3123806"/>
              <a:ext cx="1586287" cy="1587435"/>
              <a:chOff x="3419346" y="3379815"/>
              <a:chExt cx="2681822" cy="2683764"/>
            </a:xfrm>
            <a:solidFill>
              <a:srgbClr val="22AAFF"/>
            </a:solidFill>
          </p:grpSpPr>
          <p:sp>
            <p:nvSpPr>
              <p:cNvPr id="9" name="Freeform 8"/>
              <p:cNvSpPr/>
              <p:nvPr/>
            </p:nvSpPr>
            <p:spPr bwMode="auto">
              <a:xfrm flipV="1">
                <a:off x="3419346" y="3379815"/>
                <a:ext cx="2681822" cy="2683764"/>
              </a:xfrm>
              <a:custGeom>
                <a:avLst/>
                <a:gdLst>
                  <a:gd name="connsiteX0" fmla="*/ 0 w 2681822"/>
                  <a:gd name="connsiteY0" fmla="*/ 2683764 h 2683764"/>
                  <a:gd name="connsiteX1" fmla="*/ 1760380 w 2681822"/>
                  <a:gd name="connsiteY1" fmla="*/ 2683764 h 2683764"/>
                  <a:gd name="connsiteX2" fmla="*/ 1760335 w 2681822"/>
                  <a:gd name="connsiteY2" fmla="*/ 2682885 h 2683764"/>
                  <a:gd name="connsiteX3" fmla="*/ 2674260 w 2681822"/>
                  <a:gd name="connsiteY3" fmla="*/ 1768960 h 2683764"/>
                  <a:gd name="connsiteX4" fmla="*/ 2681822 w 2681822"/>
                  <a:gd name="connsiteY4" fmla="*/ 1769342 h 2683764"/>
                  <a:gd name="connsiteX5" fmla="*/ 2681822 w 2681822"/>
                  <a:gd name="connsiteY5" fmla="*/ 0 h 2683764"/>
                  <a:gd name="connsiteX6" fmla="*/ 0 w 2681822"/>
                  <a:gd name="connsiteY6" fmla="*/ 2683764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1822" h="2683764">
                    <a:moveTo>
                      <a:pt x="0" y="2683764"/>
                    </a:moveTo>
                    <a:lnTo>
                      <a:pt x="1760380" y="2683764"/>
                    </a:lnTo>
                    <a:lnTo>
                      <a:pt x="1760335" y="2682885"/>
                    </a:lnTo>
                    <a:cubicBezTo>
                      <a:pt x="1760335" y="2178138"/>
                      <a:pt x="2169513" y="1768960"/>
                      <a:pt x="2674260" y="1768960"/>
                    </a:cubicBezTo>
                    <a:lnTo>
                      <a:pt x="2681822" y="1769342"/>
                    </a:lnTo>
                    <a:lnTo>
                      <a:pt x="2681822" y="0"/>
                    </a:lnTo>
                    <a:cubicBezTo>
                      <a:pt x="1200693" y="0"/>
                      <a:pt x="0" y="1201562"/>
                      <a:pt x="0" y="2683764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 bwMode="auto">
              <a:xfrm rot="19039106">
                <a:off x="5474475" y="3542333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923459" y="3123806"/>
              <a:ext cx="1586287" cy="1587435"/>
              <a:chOff x="6102135" y="3379815"/>
              <a:chExt cx="2681822" cy="2683764"/>
            </a:xfrm>
            <a:solidFill>
              <a:srgbClr val="22AAFF"/>
            </a:solidFill>
          </p:grpSpPr>
          <p:sp>
            <p:nvSpPr>
              <p:cNvPr id="14" name="Freeform 13"/>
              <p:cNvSpPr/>
              <p:nvPr/>
            </p:nvSpPr>
            <p:spPr bwMode="auto">
              <a:xfrm flipH="1" flipV="1">
                <a:off x="6102135" y="3379815"/>
                <a:ext cx="2681822" cy="2683764"/>
              </a:xfrm>
              <a:custGeom>
                <a:avLst/>
                <a:gdLst>
                  <a:gd name="connsiteX0" fmla="*/ 1776471 w 2681822"/>
                  <a:gd name="connsiteY0" fmla="*/ 2683764 h 2683764"/>
                  <a:gd name="connsiteX1" fmla="*/ 0 w 2681822"/>
                  <a:gd name="connsiteY1" fmla="*/ 2683764 h 2683764"/>
                  <a:gd name="connsiteX2" fmla="*/ 2681822 w 2681822"/>
                  <a:gd name="connsiteY2" fmla="*/ 0 h 2683764"/>
                  <a:gd name="connsiteX3" fmla="*/ 2681822 w 2681822"/>
                  <a:gd name="connsiteY3" fmla="*/ 1769391 h 2683764"/>
                  <a:gd name="connsiteX4" fmla="*/ 2596908 w 2681822"/>
                  <a:gd name="connsiteY4" fmla="*/ 1773679 h 2683764"/>
                  <a:gd name="connsiteX5" fmla="*/ 1776426 w 2681822"/>
                  <a:gd name="connsiteY5" fmla="*/ 2682885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1822" h="2683764">
                    <a:moveTo>
                      <a:pt x="1776471" y="2683764"/>
                    </a:moveTo>
                    <a:lnTo>
                      <a:pt x="0" y="2683764"/>
                    </a:lnTo>
                    <a:cubicBezTo>
                      <a:pt x="0" y="1201562"/>
                      <a:pt x="1200693" y="0"/>
                      <a:pt x="2681822" y="0"/>
                    </a:cubicBezTo>
                    <a:lnTo>
                      <a:pt x="2681822" y="1769391"/>
                    </a:lnTo>
                    <a:lnTo>
                      <a:pt x="2596908" y="1773679"/>
                    </a:lnTo>
                    <a:cubicBezTo>
                      <a:pt x="2136055" y="1820481"/>
                      <a:pt x="1776426" y="2209685"/>
                      <a:pt x="1776426" y="2682885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 rot="13500000">
                <a:off x="6332741" y="3553981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16690" y="1531863"/>
              <a:ext cx="1586287" cy="1587435"/>
              <a:chOff x="6102135" y="696051"/>
              <a:chExt cx="2681822" cy="2683764"/>
            </a:xfrm>
            <a:solidFill>
              <a:srgbClr val="22AAFF"/>
            </a:solidFill>
          </p:grpSpPr>
          <p:sp>
            <p:nvSpPr>
              <p:cNvPr id="22" name="Freeform 21"/>
              <p:cNvSpPr/>
              <p:nvPr/>
            </p:nvSpPr>
            <p:spPr bwMode="auto">
              <a:xfrm flipH="1">
                <a:off x="6102135" y="696051"/>
                <a:ext cx="2681822" cy="2683764"/>
              </a:xfrm>
              <a:custGeom>
                <a:avLst/>
                <a:gdLst>
                  <a:gd name="connsiteX0" fmla="*/ 2681822 w 2681822"/>
                  <a:gd name="connsiteY0" fmla="*/ 0 h 2683764"/>
                  <a:gd name="connsiteX1" fmla="*/ 0 w 2681822"/>
                  <a:gd name="connsiteY1" fmla="*/ 2683764 h 2683764"/>
                  <a:gd name="connsiteX2" fmla="*/ 1776471 w 2681822"/>
                  <a:gd name="connsiteY2" fmla="*/ 2683764 h 2683764"/>
                  <a:gd name="connsiteX3" fmla="*/ 1781145 w 2681822"/>
                  <a:gd name="connsiteY3" fmla="*/ 2591200 h 2683764"/>
                  <a:gd name="connsiteX4" fmla="*/ 2596908 w 2681822"/>
                  <a:gd name="connsiteY4" fmla="*/ 1775437 h 2683764"/>
                  <a:gd name="connsiteX5" fmla="*/ 2681822 w 2681822"/>
                  <a:gd name="connsiteY5" fmla="*/ 1771149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1822" h="2683764">
                    <a:moveTo>
                      <a:pt x="2681822" y="0"/>
                    </a:moveTo>
                    <a:cubicBezTo>
                      <a:pt x="1200693" y="0"/>
                      <a:pt x="0" y="1201562"/>
                      <a:pt x="0" y="2683764"/>
                    </a:cubicBezTo>
                    <a:lnTo>
                      <a:pt x="1776471" y="2683764"/>
                    </a:lnTo>
                    <a:lnTo>
                      <a:pt x="1781145" y="2591200"/>
                    </a:lnTo>
                    <a:cubicBezTo>
                      <a:pt x="1824827" y="2161071"/>
                      <a:pt x="2166779" y="1819119"/>
                      <a:pt x="2596908" y="1775437"/>
                    </a:cubicBezTo>
                    <a:lnTo>
                      <a:pt x="2681822" y="1771149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24" name="Right Arrow 23"/>
              <p:cNvSpPr/>
              <p:nvPr/>
            </p:nvSpPr>
            <p:spPr bwMode="auto">
              <a:xfrm rot="8292151">
                <a:off x="6378923" y="2720093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 bwMode="auto">
            <a:xfrm>
              <a:off x="2371327" y="2579843"/>
              <a:ext cx="1087136" cy="1087136"/>
            </a:xfrm>
            <a:prstGeom prst="ellipse">
              <a:avLst/>
            </a:prstGeom>
            <a:solidFill>
              <a:srgbClr val="002A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9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21" name="Freeform 723">
              <a:extLst>
                <a:ext uri="{FF2B5EF4-FFF2-40B4-BE49-F238E27FC236}">
                  <a16:creationId xmlns:a16="http://schemas.microsoft.com/office/drawing/2014/main" id="{758D3335-54D1-4916-86F7-DB16292DE7BE}"/>
                </a:ext>
              </a:extLst>
            </p:cNvPr>
            <p:cNvSpPr/>
            <p:nvPr/>
          </p:nvSpPr>
          <p:spPr bwMode="auto">
            <a:xfrm>
              <a:off x="2750625" y="2897783"/>
              <a:ext cx="335139" cy="425715"/>
            </a:xfrm>
            <a:custGeom>
              <a:avLst/>
              <a:gdLst>
                <a:gd name="connsiteX0" fmla="*/ 1 w 1589104"/>
                <a:gd name="connsiteY0" fmla="*/ 1404806 h 2018581"/>
                <a:gd name="connsiteX1" fmla="*/ 43763 w 1589104"/>
                <a:gd name="connsiteY1" fmla="*/ 1441543 h 2018581"/>
                <a:gd name="connsiteX2" fmla="*/ 794556 w 1589104"/>
                <a:gd name="connsiteY2" fmla="*/ 1645115 h 2018581"/>
                <a:gd name="connsiteX3" fmla="*/ 1545346 w 1589104"/>
                <a:gd name="connsiteY3" fmla="*/ 1441543 h 2018581"/>
                <a:gd name="connsiteX4" fmla="*/ 1589104 w 1589104"/>
                <a:gd name="connsiteY4" fmla="*/ 1404809 h 2018581"/>
                <a:gd name="connsiteX5" fmla="*/ 1589104 w 1589104"/>
                <a:gd name="connsiteY5" fmla="*/ 1778274 h 2018581"/>
                <a:gd name="connsiteX6" fmla="*/ 1545346 w 1589104"/>
                <a:gd name="connsiteY6" fmla="*/ 1815008 h 2018581"/>
                <a:gd name="connsiteX7" fmla="*/ 794556 w 1589104"/>
                <a:gd name="connsiteY7" fmla="*/ 2018581 h 2018581"/>
                <a:gd name="connsiteX8" fmla="*/ 43763 w 1589104"/>
                <a:gd name="connsiteY8" fmla="*/ 1815008 h 2018581"/>
                <a:gd name="connsiteX9" fmla="*/ 1 w 1589104"/>
                <a:gd name="connsiteY9" fmla="*/ 1778271 h 2018581"/>
                <a:gd name="connsiteX10" fmla="*/ 1 w 1589104"/>
                <a:gd name="connsiteY10" fmla="*/ 878895 h 2018581"/>
                <a:gd name="connsiteX11" fmla="*/ 20209 w 1589104"/>
                <a:gd name="connsiteY11" fmla="*/ 899650 h 2018581"/>
                <a:gd name="connsiteX12" fmla="*/ 794556 w 1589104"/>
                <a:gd name="connsiteY12" fmla="*/ 1121960 h 2018581"/>
                <a:gd name="connsiteX13" fmla="*/ 1545346 w 1589104"/>
                <a:gd name="connsiteY13" fmla="*/ 918387 h 2018581"/>
                <a:gd name="connsiteX14" fmla="*/ 1589104 w 1589104"/>
                <a:gd name="connsiteY14" fmla="*/ 881653 h 2018581"/>
                <a:gd name="connsiteX15" fmla="*/ 1589104 w 1589104"/>
                <a:gd name="connsiteY15" fmla="*/ 1255119 h 2018581"/>
                <a:gd name="connsiteX16" fmla="*/ 1545346 w 1589104"/>
                <a:gd name="connsiteY16" fmla="*/ 1291853 h 2018581"/>
                <a:gd name="connsiteX17" fmla="*/ 794556 w 1589104"/>
                <a:gd name="connsiteY17" fmla="*/ 1495426 h 2018581"/>
                <a:gd name="connsiteX18" fmla="*/ 43763 w 1589104"/>
                <a:gd name="connsiteY18" fmla="*/ 1291853 h 2018581"/>
                <a:gd name="connsiteX19" fmla="*/ 1 w 1589104"/>
                <a:gd name="connsiteY19" fmla="*/ 1255116 h 2018581"/>
                <a:gd name="connsiteX20" fmla="*/ 1 w 1589104"/>
                <a:gd name="connsiteY20" fmla="*/ 460840 h 2018581"/>
                <a:gd name="connsiteX21" fmla="*/ 248 w 1589104"/>
                <a:gd name="connsiteY21" fmla="*/ 461063 h 2018581"/>
                <a:gd name="connsiteX22" fmla="*/ 796400 w 1589104"/>
                <a:gd name="connsiteY22" fmla="*/ 642704 h 2018581"/>
                <a:gd name="connsiteX23" fmla="*/ 1547190 w 1589104"/>
                <a:gd name="connsiteY23" fmla="*/ 492540 h 2018581"/>
                <a:gd name="connsiteX24" fmla="*/ 1589104 w 1589104"/>
                <a:gd name="connsiteY24" fmla="*/ 463453 h 2018581"/>
                <a:gd name="connsiteX25" fmla="*/ 1589104 w 1589104"/>
                <a:gd name="connsiteY25" fmla="*/ 731107 h 2018581"/>
                <a:gd name="connsiteX26" fmla="*/ 1570746 w 1589104"/>
                <a:gd name="connsiteY26" fmla="*/ 749963 h 2018581"/>
                <a:gd name="connsiteX27" fmla="*/ 796404 w 1589104"/>
                <a:gd name="connsiteY27" fmla="*/ 972272 h 2018581"/>
                <a:gd name="connsiteX28" fmla="*/ 252 w 1589104"/>
                <a:gd name="connsiteY28" fmla="*/ 730622 h 2018581"/>
                <a:gd name="connsiteX29" fmla="*/ 1 w 1589104"/>
                <a:gd name="connsiteY29" fmla="*/ 730356 h 2018581"/>
                <a:gd name="connsiteX30" fmla="*/ 794552 w 1589104"/>
                <a:gd name="connsiteY30" fmla="*/ 0 h 2018581"/>
                <a:gd name="connsiteX31" fmla="*/ 1589104 w 1589104"/>
                <a:gd name="connsiteY31" fmla="*/ 259009 h 2018581"/>
                <a:gd name="connsiteX32" fmla="*/ 794552 w 1589104"/>
                <a:gd name="connsiteY32" fmla="*/ 518018 h 2018581"/>
                <a:gd name="connsiteX33" fmla="*/ 0 w 1589104"/>
                <a:gd name="connsiteY33" fmla="*/ 259009 h 2018581"/>
                <a:gd name="connsiteX34" fmla="*/ 794552 w 1589104"/>
                <a:gd name="connsiteY34" fmla="*/ 0 h 201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89104" h="2018581">
                  <a:moveTo>
                    <a:pt x="1" y="1404806"/>
                  </a:moveTo>
                  <a:lnTo>
                    <a:pt x="43763" y="1441543"/>
                  </a:lnTo>
                  <a:cubicBezTo>
                    <a:pt x="206495" y="1564384"/>
                    <a:pt x="482063" y="1645115"/>
                    <a:pt x="794556" y="1645115"/>
                  </a:cubicBezTo>
                  <a:cubicBezTo>
                    <a:pt x="1107048" y="1645115"/>
                    <a:pt x="1382614" y="1564384"/>
                    <a:pt x="1545346" y="1441543"/>
                  </a:cubicBezTo>
                  <a:lnTo>
                    <a:pt x="1589104" y="1404809"/>
                  </a:lnTo>
                  <a:lnTo>
                    <a:pt x="1589104" y="1778274"/>
                  </a:lnTo>
                  <a:lnTo>
                    <a:pt x="1545346" y="1815008"/>
                  </a:lnTo>
                  <a:cubicBezTo>
                    <a:pt x="1382614" y="1937849"/>
                    <a:pt x="1107048" y="2018581"/>
                    <a:pt x="794556" y="2018581"/>
                  </a:cubicBezTo>
                  <a:cubicBezTo>
                    <a:pt x="482063" y="2018581"/>
                    <a:pt x="206495" y="1937849"/>
                    <a:pt x="43763" y="1815008"/>
                  </a:cubicBezTo>
                  <a:lnTo>
                    <a:pt x="1" y="1778271"/>
                  </a:lnTo>
                  <a:close/>
                  <a:moveTo>
                    <a:pt x="1" y="878895"/>
                  </a:moveTo>
                  <a:lnTo>
                    <a:pt x="20209" y="899650"/>
                  </a:lnTo>
                  <a:cubicBezTo>
                    <a:pt x="179030" y="1032954"/>
                    <a:pt x="466438" y="1121960"/>
                    <a:pt x="794556" y="1121960"/>
                  </a:cubicBezTo>
                  <a:cubicBezTo>
                    <a:pt x="1107048" y="1121960"/>
                    <a:pt x="1382614" y="1041229"/>
                    <a:pt x="1545346" y="918387"/>
                  </a:cubicBezTo>
                  <a:lnTo>
                    <a:pt x="1589104" y="881653"/>
                  </a:lnTo>
                  <a:lnTo>
                    <a:pt x="1589104" y="1255119"/>
                  </a:lnTo>
                  <a:lnTo>
                    <a:pt x="1545346" y="1291853"/>
                  </a:lnTo>
                  <a:cubicBezTo>
                    <a:pt x="1382614" y="1414695"/>
                    <a:pt x="1107048" y="1495426"/>
                    <a:pt x="794556" y="1495426"/>
                  </a:cubicBezTo>
                  <a:cubicBezTo>
                    <a:pt x="482063" y="1495426"/>
                    <a:pt x="206495" y="1414695"/>
                    <a:pt x="43763" y="1291853"/>
                  </a:cubicBezTo>
                  <a:lnTo>
                    <a:pt x="1" y="1255116"/>
                  </a:lnTo>
                  <a:close/>
                  <a:moveTo>
                    <a:pt x="1" y="460840"/>
                  </a:moveTo>
                  <a:lnTo>
                    <a:pt x="248" y="461063"/>
                  </a:lnTo>
                  <a:cubicBezTo>
                    <a:pt x="153594" y="581948"/>
                    <a:pt x="452657" y="642704"/>
                    <a:pt x="796400" y="642704"/>
                  </a:cubicBezTo>
                  <a:cubicBezTo>
                    <a:pt x="1108891" y="642704"/>
                    <a:pt x="1384458" y="592492"/>
                    <a:pt x="1547190" y="492540"/>
                  </a:cubicBezTo>
                  <a:lnTo>
                    <a:pt x="1589104" y="463453"/>
                  </a:lnTo>
                  <a:lnTo>
                    <a:pt x="1589104" y="731107"/>
                  </a:lnTo>
                  <a:lnTo>
                    <a:pt x="1570746" y="749963"/>
                  </a:lnTo>
                  <a:cubicBezTo>
                    <a:pt x="1411924" y="883266"/>
                    <a:pt x="1124518" y="972272"/>
                    <a:pt x="796404" y="972272"/>
                  </a:cubicBezTo>
                  <a:cubicBezTo>
                    <a:pt x="452661" y="972272"/>
                    <a:pt x="153598" y="874587"/>
                    <a:pt x="252" y="730622"/>
                  </a:cubicBezTo>
                  <a:lnTo>
                    <a:pt x="1" y="730356"/>
                  </a:lnTo>
                  <a:close/>
                  <a:moveTo>
                    <a:pt x="794552" y="0"/>
                  </a:moveTo>
                  <a:cubicBezTo>
                    <a:pt x="1233371" y="0"/>
                    <a:pt x="1589104" y="115962"/>
                    <a:pt x="1589104" y="259009"/>
                  </a:cubicBezTo>
                  <a:cubicBezTo>
                    <a:pt x="1589104" y="402056"/>
                    <a:pt x="1233371" y="518018"/>
                    <a:pt x="794552" y="518018"/>
                  </a:cubicBezTo>
                  <a:cubicBezTo>
                    <a:pt x="355733" y="518018"/>
                    <a:pt x="0" y="402056"/>
                    <a:pt x="0" y="259009"/>
                  </a:cubicBezTo>
                  <a:cubicBezTo>
                    <a:pt x="0" y="115962"/>
                    <a:pt x="355733" y="0"/>
                    <a:pt x="794552" y="0"/>
                  </a:cubicBezTo>
                  <a:close/>
                </a:path>
              </a:pathLst>
            </a:custGeom>
            <a:solidFill>
              <a:srgbClr val="52B52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6F1324-9CA8-453D-A6F7-B6C7FE593F15}"/>
                </a:ext>
              </a:extLst>
            </p:cNvPr>
            <p:cNvGrpSpPr/>
            <p:nvPr/>
          </p:nvGrpSpPr>
          <p:grpSpPr>
            <a:xfrm>
              <a:off x="3411683" y="2028883"/>
              <a:ext cx="668305" cy="745204"/>
              <a:chOff x="1576065" y="964177"/>
              <a:chExt cx="2164326" cy="2413368"/>
            </a:xfrm>
            <a:solidFill>
              <a:schemeClr val="tx2">
                <a:lumMod val="65000"/>
                <a:lumOff val="35000"/>
              </a:scheme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1AB029C-D407-4928-9D86-12BB4256123B}"/>
                  </a:ext>
                </a:extLst>
              </p:cNvPr>
              <p:cNvGrpSpPr/>
              <p:nvPr/>
            </p:nvGrpSpPr>
            <p:grpSpPr>
              <a:xfrm>
                <a:off x="1576065" y="1630013"/>
                <a:ext cx="766933" cy="1487615"/>
                <a:chOff x="4693939" y="977109"/>
                <a:chExt cx="2592979" cy="5029579"/>
              </a:xfrm>
              <a:grpFill/>
            </p:grpSpPr>
            <p:sp>
              <p:nvSpPr>
                <p:cNvPr id="43" name="Freeform 3">
                  <a:extLst>
                    <a:ext uri="{FF2B5EF4-FFF2-40B4-BE49-F238E27FC236}">
                      <a16:creationId xmlns:a16="http://schemas.microsoft.com/office/drawing/2014/main" id="{E1D9D59A-841F-488F-B2CF-891482F061F0}"/>
                    </a:ext>
                  </a:extLst>
                </p:cNvPr>
                <p:cNvSpPr/>
                <p:nvPr/>
              </p:nvSpPr>
              <p:spPr>
                <a:xfrm>
                  <a:off x="5775322" y="3232152"/>
                  <a:ext cx="430213" cy="2584472"/>
                </a:xfrm>
                <a:custGeom>
                  <a:avLst/>
                  <a:gdLst>
                    <a:gd name="connsiteX0" fmla="*/ 0 w 430213"/>
                    <a:gd name="connsiteY0" fmla="*/ 0 h 2584472"/>
                    <a:gd name="connsiteX1" fmla="*/ 135731 w 430213"/>
                    <a:gd name="connsiteY1" fmla="*/ 0 h 2584472"/>
                    <a:gd name="connsiteX2" fmla="*/ 135731 w 430213"/>
                    <a:gd name="connsiteY2" fmla="*/ 1758948 h 2584472"/>
                    <a:gd name="connsiteX3" fmla="*/ 135733 w 430213"/>
                    <a:gd name="connsiteY3" fmla="*/ 1758948 h 2584472"/>
                    <a:gd name="connsiteX4" fmla="*/ 215107 w 430213"/>
                    <a:gd name="connsiteY4" fmla="*/ 2101847 h 2584472"/>
                    <a:gd name="connsiteX5" fmla="*/ 294481 w 430213"/>
                    <a:gd name="connsiteY5" fmla="*/ 1758948 h 2584472"/>
                    <a:gd name="connsiteX6" fmla="*/ 294481 w 430213"/>
                    <a:gd name="connsiteY6" fmla="*/ 1758946 h 2584472"/>
                    <a:gd name="connsiteX7" fmla="*/ 294481 w 430213"/>
                    <a:gd name="connsiteY7" fmla="*/ 0 h 2584472"/>
                    <a:gd name="connsiteX8" fmla="*/ 430213 w 430213"/>
                    <a:gd name="connsiteY8" fmla="*/ 0 h 2584472"/>
                    <a:gd name="connsiteX9" fmla="*/ 430213 w 430213"/>
                    <a:gd name="connsiteY9" fmla="*/ 1768474 h 2584472"/>
                    <a:gd name="connsiteX10" fmla="*/ 215108 w 430213"/>
                    <a:gd name="connsiteY10" fmla="*/ 2584448 h 2584472"/>
                    <a:gd name="connsiteX11" fmla="*/ 3 w 430213"/>
                    <a:gd name="connsiteY11" fmla="*/ 1768474 h 2584472"/>
                    <a:gd name="connsiteX12" fmla="*/ 0 w 430213"/>
                    <a:gd name="connsiteY12" fmla="*/ 1768474 h 2584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30213" h="2584472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758948"/>
                      </a:lnTo>
                      <a:lnTo>
                        <a:pt x="135733" y="1758948"/>
                      </a:lnTo>
                      <a:lnTo>
                        <a:pt x="215107" y="2101847"/>
                      </a:lnTo>
                      <a:lnTo>
                        <a:pt x="294481" y="1758948"/>
                      </a:lnTo>
                      <a:lnTo>
                        <a:pt x="294481" y="1758946"/>
                      </a:lnTo>
                      <a:lnTo>
                        <a:pt x="294481" y="0"/>
                      </a:lnTo>
                      <a:lnTo>
                        <a:pt x="430213" y="0"/>
                      </a:lnTo>
                      <a:lnTo>
                        <a:pt x="430213" y="1768474"/>
                      </a:lnTo>
                      <a:cubicBezTo>
                        <a:pt x="358511" y="2040465"/>
                        <a:pt x="359835" y="2579157"/>
                        <a:pt x="215108" y="2584448"/>
                      </a:cubicBezTo>
                      <a:cubicBezTo>
                        <a:pt x="57681" y="2588682"/>
                        <a:pt x="71705" y="2040465"/>
                        <a:pt x="3" y="1768474"/>
                      </a:cubicBezTo>
                      <a:lnTo>
                        <a:pt x="0" y="17684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">
                  <a:extLst>
                    <a:ext uri="{FF2B5EF4-FFF2-40B4-BE49-F238E27FC236}">
                      <a16:creationId xmlns:a16="http://schemas.microsoft.com/office/drawing/2014/main" id="{AA7717D7-0C75-460D-9B59-11270EF96C92}"/>
                    </a:ext>
                  </a:extLst>
                </p:cNvPr>
                <p:cNvSpPr/>
                <p:nvPr/>
              </p:nvSpPr>
              <p:spPr>
                <a:xfrm>
                  <a:off x="5213350" y="977109"/>
                  <a:ext cx="1536700" cy="2255041"/>
                </a:xfrm>
                <a:custGeom>
                  <a:avLst/>
                  <a:gdLst>
                    <a:gd name="connsiteX0" fmla="*/ 184861 w 1536700"/>
                    <a:gd name="connsiteY0" fmla="*/ 1848670 h 2255041"/>
                    <a:gd name="connsiteX1" fmla="*/ 151605 w 1536700"/>
                    <a:gd name="connsiteY1" fmla="*/ 1881926 h 2255041"/>
                    <a:gd name="connsiteX2" fmla="*/ 151605 w 1536700"/>
                    <a:gd name="connsiteY2" fmla="*/ 2094756 h 2255041"/>
                    <a:gd name="connsiteX3" fmla="*/ 184861 w 1536700"/>
                    <a:gd name="connsiteY3" fmla="*/ 2128012 h 2255041"/>
                    <a:gd name="connsiteX4" fmla="*/ 1367712 w 1536700"/>
                    <a:gd name="connsiteY4" fmla="*/ 2128012 h 2255041"/>
                    <a:gd name="connsiteX5" fmla="*/ 1400968 w 1536700"/>
                    <a:gd name="connsiteY5" fmla="*/ 2094756 h 2255041"/>
                    <a:gd name="connsiteX6" fmla="*/ 1400968 w 1536700"/>
                    <a:gd name="connsiteY6" fmla="*/ 1881926 h 2255041"/>
                    <a:gd name="connsiteX7" fmla="*/ 1367712 w 1536700"/>
                    <a:gd name="connsiteY7" fmla="*/ 1848670 h 2255041"/>
                    <a:gd name="connsiteX8" fmla="*/ 773440 w 1536700"/>
                    <a:gd name="connsiteY8" fmla="*/ 1012980 h 2255041"/>
                    <a:gd name="connsiteX9" fmla="*/ 910600 w 1536700"/>
                    <a:gd name="connsiteY9" fmla="*/ 1150140 h 2255041"/>
                    <a:gd name="connsiteX10" fmla="*/ 773440 w 1536700"/>
                    <a:gd name="connsiteY10" fmla="*/ 1287300 h 2255041"/>
                    <a:gd name="connsiteX11" fmla="*/ 636280 w 1536700"/>
                    <a:gd name="connsiteY11" fmla="*/ 1150140 h 2255041"/>
                    <a:gd name="connsiteX12" fmla="*/ 773440 w 1536700"/>
                    <a:gd name="connsiteY12" fmla="*/ 1012980 h 2255041"/>
                    <a:gd name="connsiteX13" fmla="*/ 773441 w 1536700"/>
                    <a:gd name="connsiteY13" fmla="*/ 923127 h 2255041"/>
                    <a:gd name="connsiteX14" fmla="*/ 546427 w 1536700"/>
                    <a:gd name="connsiteY14" fmla="*/ 1150141 h 2255041"/>
                    <a:gd name="connsiteX15" fmla="*/ 773441 w 1536700"/>
                    <a:gd name="connsiteY15" fmla="*/ 1377155 h 2255041"/>
                    <a:gd name="connsiteX16" fmla="*/ 1000455 w 1536700"/>
                    <a:gd name="connsiteY16" fmla="*/ 1150141 h 2255041"/>
                    <a:gd name="connsiteX17" fmla="*/ 773441 w 1536700"/>
                    <a:gd name="connsiteY17" fmla="*/ 923127 h 2255041"/>
                    <a:gd name="connsiteX18" fmla="*/ 702800 w 1536700"/>
                    <a:gd name="connsiteY18" fmla="*/ 146847 h 2255041"/>
                    <a:gd name="connsiteX19" fmla="*/ 674388 w 1536700"/>
                    <a:gd name="connsiteY19" fmla="*/ 175259 h 2255041"/>
                    <a:gd name="connsiteX20" fmla="*/ 674388 w 1536700"/>
                    <a:gd name="connsiteY20" fmla="*/ 445291 h 2255041"/>
                    <a:gd name="connsiteX21" fmla="*/ 862311 w 1536700"/>
                    <a:gd name="connsiteY21" fmla="*/ 445291 h 2255041"/>
                    <a:gd name="connsiteX22" fmla="*/ 862311 w 1536700"/>
                    <a:gd name="connsiteY22" fmla="*/ 175259 h 2255041"/>
                    <a:gd name="connsiteX23" fmla="*/ 833899 w 1536700"/>
                    <a:gd name="connsiteY23" fmla="*/ 146847 h 2255041"/>
                    <a:gd name="connsiteX24" fmla="*/ 602175 w 1536700"/>
                    <a:gd name="connsiteY24" fmla="*/ 0 h 2255041"/>
                    <a:gd name="connsiteX25" fmla="*/ 950399 w 1536700"/>
                    <a:gd name="connsiteY25" fmla="*/ 0 h 2255041"/>
                    <a:gd name="connsiteX26" fmla="*/ 1020436 w 1536700"/>
                    <a:gd name="connsiteY26" fmla="*/ 70037 h 2255041"/>
                    <a:gd name="connsiteX27" fmla="*/ 1020436 w 1536700"/>
                    <a:gd name="connsiteY27" fmla="*/ 445291 h 2255041"/>
                    <a:gd name="connsiteX28" fmla="*/ 1191184 w 1536700"/>
                    <a:gd name="connsiteY28" fmla="*/ 445291 h 2255041"/>
                    <a:gd name="connsiteX29" fmla="*/ 1264585 w 1536700"/>
                    <a:gd name="connsiteY29" fmla="*/ 518692 h 2255041"/>
                    <a:gd name="connsiteX30" fmla="*/ 1264585 w 1536700"/>
                    <a:gd name="connsiteY30" fmla="*/ 1721641 h 2255041"/>
                    <a:gd name="connsiteX31" fmla="*/ 1473199 w 1536700"/>
                    <a:gd name="connsiteY31" fmla="*/ 1721641 h 2255041"/>
                    <a:gd name="connsiteX32" fmla="*/ 1536700 w 1536700"/>
                    <a:gd name="connsiteY32" fmla="*/ 1785142 h 2255041"/>
                    <a:gd name="connsiteX33" fmla="*/ 1536700 w 1536700"/>
                    <a:gd name="connsiteY33" fmla="*/ 2191540 h 2255041"/>
                    <a:gd name="connsiteX34" fmla="*/ 1473199 w 1536700"/>
                    <a:gd name="connsiteY34" fmla="*/ 2255041 h 2255041"/>
                    <a:gd name="connsiteX35" fmla="*/ 63501 w 1536700"/>
                    <a:gd name="connsiteY35" fmla="*/ 2255041 h 2255041"/>
                    <a:gd name="connsiteX36" fmla="*/ 0 w 1536700"/>
                    <a:gd name="connsiteY36" fmla="*/ 2191540 h 2255041"/>
                    <a:gd name="connsiteX37" fmla="*/ 0 w 1536700"/>
                    <a:gd name="connsiteY37" fmla="*/ 1785142 h 2255041"/>
                    <a:gd name="connsiteX38" fmla="*/ 63501 w 1536700"/>
                    <a:gd name="connsiteY38" fmla="*/ 1721641 h 2255041"/>
                    <a:gd name="connsiteX39" fmla="*/ 287989 w 1536700"/>
                    <a:gd name="connsiteY39" fmla="*/ 1721641 h 2255041"/>
                    <a:gd name="connsiteX40" fmla="*/ 287989 w 1536700"/>
                    <a:gd name="connsiteY40" fmla="*/ 518692 h 2255041"/>
                    <a:gd name="connsiteX41" fmla="*/ 361390 w 1536700"/>
                    <a:gd name="connsiteY41" fmla="*/ 445291 h 2255041"/>
                    <a:gd name="connsiteX42" fmla="*/ 532138 w 1536700"/>
                    <a:gd name="connsiteY42" fmla="*/ 445291 h 2255041"/>
                    <a:gd name="connsiteX43" fmla="*/ 532138 w 1536700"/>
                    <a:gd name="connsiteY43" fmla="*/ 70037 h 2255041"/>
                    <a:gd name="connsiteX44" fmla="*/ 602175 w 1536700"/>
                    <a:gd name="connsiteY44" fmla="*/ 0 h 2255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536700" h="2255041">
                      <a:moveTo>
                        <a:pt x="184861" y="1848670"/>
                      </a:moveTo>
                      <a:cubicBezTo>
                        <a:pt x="166494" y="1848670"/>
                        <a:pt x="151605" y="1863559"/>
                        <a:pt x="151605" y="1881926"/>
                      </a:cubicBezTo>
                      <a:lnTo>
                        <a:pt x="151605" y="2094756"/>
                      </a:lnTo>
                      <a:cubicBezTo>
                        <a:pt x="151605" y="2113123"/>
                        <a:pt x="166494" y="2128012"/>
                        <a:pt x="184861" y="2128012"/>
                      </a:cubicBezTo>
                      <a:lnTo>
                        <a:pt x="1367712" y="2128012"/>
                      </a:lnTo>
                      <a:cubicBezTo>
                        <a:pt x="1386079" y="2128012"/>
                        <a:pt x="1400968" y="2113123"/>
                        <a:pt x="1400968" y="2094756"/>
                      </a:cubicBezTo>
                      <a:lnTo>
                        <a:pt x="1400968" y="1881926"/>
                      </a:lnTo>
                      <a:cubicBezTo>
                        <a:pt x="1400968" y="1863559"/>
                        <a:pt x="1386079" y="1848670"/>
                        <a:pt x="1367712" y="1848670"/>
                      </a:cubicBezTo>
                      <a:close/>
                      <a:moveTo>
                        <a:pt x="773440" y="1012980"/>
                      </a:moveTo>
                      <a:cubicBezTo>
                        <a:pt x="849191" y="1012980"/>
                        <a:pt x="910600" y="1074389"/>
                        <a:pt x="910600" y="1150140"/>
                      </a:cubicBezTo>
                      <a:cubicBezTo>
                        <a:pt x="910600" y="1225891"/>
                        <a:pt x="849191" y="1287300"/>
                        <a:pt x="773440" y="1287300"/>
                      </a:cubicBezTo>
                      <a:cubicBezTo>
                        <a:pt x="697689" y="1287300"/>
                        <a:pt x="636280" y="1225891"/>
                        <a:pt x="636280" y="1150140"/>
                      </a:cubicBezTo>
                      <a:cubicBezTo>
                        <a:pt x="636280" y="1074389"/>
                        <a:pt x="697689" y="1012980"/>
                        <a:pt x="773440" y="1012980"/>
                      </a:cubicBezTo>
                      <a:close/>
                      <a:moveTo>
                        <a:pt x="773441" y="923127"/>
                      </a:moveTo>
                      <a:cubicBezTo>
                        <a:pt x="648065" y="923127"/>
                        <a:pt x="546427" y="1024765"/>
                        <a:pt x="546427" y="1150141"/>
                      </a:cubicBezTo>
                      <a:cubicBezTo>
                        <a:pt x="546427" y="1275517"/>
                        <a:pt x="648065" y="1377155"/>
                        <a:pt x="773441" y="1377155"/>
                      </a:cubicBezTo>
                      <a:cubicBezTo>
                        <a:pt x="898817" y="1377155"/>
                        <a:pt x="1000455" y="1275517"/>
                        <a:pt x="1000455" y="1150141"/>
                      </a:cubicBezTo>
                      <a:cubicBezTo>
                        <a:pt x="1000455" y="1024765"/>
                        <a:pt x="898817" y="923127"/>
                        <a:pt x="773441" y="923127"/>
                      </a:cubicBezTo>
                      <a:close/>
                      <a:moveTo>
                        <a:pt x="702800" y="146847"/>
                      </a:moveTo>
                      <a:cubicBezTo>
                        <a:pt x="687108" y="146847"/>
                        <a:pt x="674388" y="159567"/>
                        <a:pt x="674388" y="175259"/>
                      </a:cubicBezTo>
                      <a:lnTo>
                        <a:pt x="674388" y="445291"/>
                      </a:lnTo>
                      <a:lnTo>
                        <a:pt x="862311" y="445291"/>
                      </a:lnTo>
                      <a:lnTo>
                        <a:pt x="862311" y="175259"/>
                      </a:lnTo>
                      <a:cubicBezTo>
                        <a:pt x="862311" y="159567"/>
                        <a:pt x="849591" y="146847"/>
                        <a:pt x="833899" y="146847"/>
                      </a:cubicBezTo>
                      <a:close/>
                      <a:moveTo>
                        <a:pt x="602175" y="0"/>
                      </a:moveTo>
                      <a:lnTo>
                        <a:pt x="950399" y="0"/>
                      </a:lnTo>
                      <a:cubicBezTo>
                        <a:pt x="989079" y="0"/>
                        <a:pt x="1020436" y="31357"/>
                        <a:pt x="1020436" y="70037"/>
                      </a:cubicBezTo>
                      <a:lnTo>
                        <a:pt x="1020436" y="445291"/>
                      </a:lnTo>
                      <a:lnTo>
                        <a:pt x="1191184" y="445291"/>
                      </a:lnTo>
                      <a:cubicBezTo>
                        <a:pt x="1231722" y="445291"/>
                        <a:pt x="1264585" y="478154"/>
                        <a:pt x="1264585" y="518692"/>
                      </a:cubicBezTo>
                      <a:lnTo>
                        <a:pt x="1264585" y="1721641"/>
                      </a:lnTo>
                      <a:lnTo>
                        <a:pt x="1473199" y="1721641"/>
                      </a:lnTo>
                      <a:cubicBezTo>
                        <a:pt x="1508270" y="1721641"/>
                        <a:pt x="1536700" y="1750071"/>
                        <a:pt x="1536700" y="1785142"/>
                      </a:cubicBezTo>
                      <a:lnTo>
                        <a:pt x="1536700" y="2191540"/>
                      </a:lnTo>
                      <a:cubicBezTo>
                        <a:pt x="1536700" y="2226611"/>
                        <a:pt x="1508270" y="2255041"/>
                        <a:pt x="1473199" y="2255041"/>
                      </a:cubicBezTo>
                      <a:lnTo>
                        <a:pt x="63501" y="2255041"/>
                      </a:lnTo>
                      <a:cubicBezTo>
                        <a:pt x="28430" y="2255041"/>
                        <a:pt x="0" y="2226611"/>
                        <a:pt x="0" y="2191540"/>
                      </a:cubicBezTo>
                      <a:lnTo>
                        <a:pt x="0" y="1785142"/>
                      </a:lnTo>
                      <a:cubicBezTo>
                        <a:pt x="0" y="1750071"/>
                        <a:pt x="28430" y="1721641"/>
                        <a:pt x="63501" y="1721641"/>
                      </a:cubicBezTo>
                      <a:lnTo>
                        <a:pt x="287989" y="1721641"/>
                      </a:lnTo>
                      <a:lnTo>
                        <a:pt x="287989" y="518692"/>
                      </a:lnTo>
                      <a:cubicBezTo>
                        <a:pt x="287989" y="478154"/>
                        <a:pt x="320852" y="445291"/>
                        <a:pt x="361390" y="445291"/>
                      </a:cubicBezTo>
                      <a:lnTo>
                        <a:pt x="532138" y="445291"/>
                      </a:lnTo>
                      <a:lnTo>
                        <a:pt x="532138" y="70037"/>
                      </a:lnTo>
                      <a:cubicBezTo>
                        <a:pt x="532138" y="31357"/>
                        <a:pt x="563495" y="0"/>
                        <a:pt x="6021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5">
                  <a:extLst>
                    <a:ext uri="{FF2B5EF4-FFF2-40B4-BE49-F238E27FC236}">
                      <a16:creationId xmlns:a16="http://schemas.microsoft.com/office/drawing/2014/main" id="{5FA2CB41-4556-48FC-93A7-B64335486D86}"/>
                    </a:ext>
                  </a:extLst>
                </p:cNvPr>
                <p:cNvSpPr/>
                <p:nvPr/>
              </p:nvSpPr>
              <p:spPr>
                <a:xfrm rot="19963040">
                  <a:off x="6856705" y="2898433"/>
                  <a:ext cx="430213" cy="3108255"/>
                </a:xfrm>
                <a:custGeom>
                  <a:avLst/>
                  <a:gdLst>
                    <a:gd name="connsiteX0" fmla="*/ 0 w 430213"/>
                    <a:gd name="connsiteY0" fmla="*/ 0 h 3108255"/>
                    <a:gd name="connsiteX1" fmla="*/ 136668 w 430213"/>
                    <a:gd name="connsiteY1" fmla="*/ 70487 h 3108255"/>
                    <a:gd name="connsiteX2" fmla="*/ 136668 w 430213"/>
                    <a:gd name="connsiteY2" fmla="*/ 536483 h 3108255"/>
                    <a:gd name="connsiteX3" fmla="*/ 135731 w 430213"/>
                    <a:gd name="connsiteY3" fmla="*/ 536483 h 3108255"/>
                    <a:gd name="connsiteX4" fmla="*/ 135731 w 430213"/>
                    <a:gd name="connsiteY4" fmla="*/ 2282731 h 3108255"/>
                    <a:gd name="connsiteX5" fmla="*/ 135733 w 430213"/>
                    <a:gd name="connsiteY5" fmla="*/ 2282731 h 3108255"/>
                    <a:gd name="connsiteX6" fmla="*/ 215107 w 430213"/>
                    <a:gd name="connsiteY6" fmla="*/ 2625630 h 3108255"/>
                    <a:gd name="connsiteX7" fmla="*/ 294481 w 430213"/>
                    <a:gd name="connsiteY7" fmla="*/ 2282731 h 3108255"/>
                    <a:gd name="connsiteX8" fmla="*/ 294481 w 430213"/>
                    <a:gd name="connsiteY8" fmla="*/ 2282729 h 3108255"/>
                    <a:gd name="connsiteX9" fmla="*/ 294481 w 430213"/>
                    <a:gd name="connsiteY9" fmla="*/ 550771 h 3108255"/>
                    <a:gd name="connsiteX10" fmla="*/ 293545 w 430213"/>
                    <a:gd name="connsiteY10" fmla="*/ 550771 h 3108255"/>
                    <a:gd name="connsiteX11" fmla="*/ 293545 w 430213"/>
                    <a:gd name="connsiteY11" fmla="*/ 151397 h 3108255"/>
                    <a:gd name="connsiteX12" fmla="*/ 430213 w 430213"/>
                    <a:gd name="connsiteY12" fmla="*/ 221884 h 3108255"/>
                    <a:gd name="connsiteX13" fmla="*/ 430213 w 430213"/>
                    <a:gd name="connsiteY13" fmla="*/ 523783 h 3108255"/>
                    <a:gd name="connsiteX14" fmla="*/ 430213 w 430213"/>
                    <a:gd name="connsiteY14" fmla="*/ 550771 h 3108255"/>
                    <a:gd name="connsiteX15" fmla="*/ 430213 w 430213"/>
                    <a:gd name="connsiteY15" fmla="*/ 2292257 h 3108255"/>
                    <a:gd name="connsiteX16" fmla="*/ 215108 w 430213"/>
                    <a:gd name="connsiteY16" fmla="*/ 3108231 h 3108255"/>
                    <a:gd name="connsiteX17" fmla="*/ 3 w 430213"/>
                    <a:gd name="connsiteY17" fmla="*/ 2292257 h 3108255"/>
                    <a:gd name="connsiteX18" fmla="*/ 0 w 430213"/>
                    <a:gd name="connsiteY18" fmla="*/ 2292257 h 3108255"/>
                    <a:gd name="connsiteX19" fmla="*/ 0 w 430213"/>
                    <a:gd name="connsiteY19" fmla="*/ 536483 h 3108255"/>
                    <a:gd name="connsiteX20" fmla="*/ 0 w 430213"/>
                    <a:gd name="connsiteY20" fmla="*/ 523783 h 3108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30213" h="3108255">
                      <a:moveTo>
                        <a:pt x="0" y="0"/>
                      </a:moveTo>
                      <a:lnTo>
                        <a:pt x="136668" y="70487"/>
                      </a:lnTo>
                      <a:lnTo>
                        <a:pt x="136668" y="536483"/>
                      </a:lnTo>
                      <a:lnTo>
                        <a:pt x="135731" y="536483"/>
                      </a:lnTo>
                      <a:lnTo>
                        <a:pt x="135731" y="2282731"/>
                      </a:lnTo>
                      <a:lnTo>
                        <a:pt x="135733" y="2282731"/>
                      </a:lnTo>
                      <a:lnTo>
                        <a:pt x="215107" y="2625630"/>
                      </a:lnTo>
                      <a:lnTo>
                        <a:pt x="294481" y="2282731"/>
                      </a:lnTo>
                      <a:lnTo>
                        <a:pt x="294481" y="2282729"/>
                      </a:lnTo>
                      <a:lnTo>
                        <a:pt x="294481" y="550771"/>
                      </a:lnTo>
                      <a:lnTo>
                        <a:pt x="293545" y="550771"/>
                      </a:lnTo>
                      <a:lnTo>
                        <a:pt x="293545" y="151397"/>
                      </a:lnTo>
                      <a:lnTo>
                        <a:pt x="430213" y="221884"/>
                      </a:lnTo>
                      <a:lnTo>
                        <a:pt x="430213" y="523783"/>
                      </a:lnTo>
                      <a:lnTo>
                        <a:pt x="430213" y="550771"/>
                      </a:lnTo>
                      <a:lnTo>
                        <a:pt x="430213" y="2292257"/>
                      </a:lnTo>
                      <a:cubicBezTo>
                        <a:pt x="358511" y="2564248"/>
                        <a:pt x="359835" y="3102940"/>
                        <a:pt x="215108" y="3108231"/>
                      </a:cubicBezTo>
                      <a:cubicBezTo>
                        <a:pt x="57681" y="3112465"/>
                        <a:pt x="71705" y="2564248"/>
                        <a:pt x="3" y="2292257"/>
                      </a:cubicBezTo>
                      <a:lnTo>
                        <a:pt x="0" y="2292257"/>
                      </a:lnTo>
                      <a:lnTo>
                        <a:pt x="0" y="536483"/>
                      </a:lnTo>
                      <a:lnTo>
                        <a:pt x="0" y="5237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D7C50B01-782A-4816-AA7C-5F6DFFFF44AA}"/>
                    </a:ext>
                  </a:extLst>
                </p:cNvPr>
                <p:cNvSpPr/>
                <p:nvPr/>
              </p:nvSpPr>
              <p:spPr>
                <a:xfrm rot="1636960" flipH="1">
                  <a:off x="4693939" y="2880746"/>
                  <a:ext cx="430213" cy="3108255"/>
                </a:xfrm>
                <a:custGeom>
                  <a:avLst/>
                  <a:gdLst>
                    <a:gd name="connsiteX0" fmla="*/ 0 w 430213"/>
                    <a:gd name="connsiteY0" fmla="*/ 0 h 3108255"/>
                    <a:gd name="connsiteX1" fmla="*/ 136668 w 430213"/>
                    <a:gd name="connsiteY1" fmla="*/ 70487 h 3108255"/>
                    <a:gd name="connsiteX2" fmla="*/ 136668 w 430213"/>
                    <a:gd name="connsiteY2" fmla="*/ 536483 h 3108255"/>
                    <a:gd name="connsiteX3" fmla="*/ 135731 w 430213"/>
                    <a:gd name="connsiteY3" fmla="*/ 536483 h 3108255"/>
                    <a:gd name="connsiteX4" fmla="*/ 135731 w 430213"/>
                    <a:gd name="connsiteY4" fmla="*/ 2282731 h 3108255"/>
                    <a:gd name="connsiteX5" fmla="*/ 135733 w 430213"/>
                    <a:gd name="connsiteY5" fmla="*/ 2282731 h 3108255"/>
                    <a:gd name="connsiteX6" fmla="*/ 215107 w 430213"/>
                    <a:gd name="connsiteY6" fmla="*/ 2625630 h 3108255"/>
                    <a:gd name="connsiteX7" fmla="*/ 294481 w 430213"/>
                    <a:gd name="connsiteY7" fmla="*/ 2282731 h 3108255"/>
                    <a:gd name="connsiteX8" fmla="*/ 294481 w 430213"/>
                    <a:gd name="connsiteY8" fmla="*/ 2282729 h 3108255"/>
                    <a:gd name="connsiteX9" fmla="*/ 294481 w 430213"/>
                    <a:gd name="connsiteY9" fmla="*/ 550771 h 3108255"/>
                    <a:gd name="connsiteX10" fmla="*/ 293545 w 430213"/>
                    <a:gd name="connsiteY10" fmla="*/ 550771 h 3108255"/>
                    <a:gd name="connsiteX11" fmla="*/ 293545 w 430213"/>
                    <a:gd name="connsiteY11" fmla="*/ 151397 h 3108255"/>
                    <a:gd name="connsiteX12" fmla="*/ 430213 w 430213"/>
                    <a:gd name="connsiteY12" fmla="*/ 221884 h 3108255"/>
                    <a:gd name="connsiteX13" fmla="*/ 430213 w 430213"/>
                    <a:gd name="connsiteY13" fmla="*/ 523783 h 3108255"/>
                    <a:gd name="connsiteX14" fmla="*/ 430213 w 430213"/>
                    <a:gd name="connsiteY14" fmla="*/ 550771 h 3108255"/>
                    <a:gd name="connsiteX15" fmla="*/ 430213 w 430213"/>
                    <a:gd name="connsiteY15" fmla="*/ 2292257 h 3108255"/>
                    <a:gd name="connsiteX16" fmla="*/ 215108 w 430213"/>
                    <a:gd name="connsiteY16" fmla="*/ 3108231 h 3108255"/>
                    <a:gd name="connsiteX17" fmla="*/ 3 w 430213"/>
                    <a:gd name="connsiteY17" fmla="*/ 2292257 h 3108255"/>
                    <a:gd name="connsiteX18" fmla="*/ 0 w 430213"/>
                    <a:gd name="connsiteY18" fmla="*/ 2292257 h 3108255"/>
                    <a:gd name="connsiteX19" fmla="*/ 0 w 430213"/>
                    <a:gd name="connsiteY19" fmla="*/ 536483 h 3108255"/>
                    <a:gd name="connsiteX20" fmla="*/ 0 w 430213"/>
                    <a:gd name="connsiteY20" fmla="*/ 523783 h 3108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30213" h="3108255">
                      <a:moveTo>
                        <a:pt x="0" y="0"/>
                      </a:moveTo>
                      <a:lnTo>
                        <a:pt x="136668" y="70487"/>
                      </a:lnTo>
                      <a:lnTo>
                        <a:pt x="136668" y="536483"/>
                      </a:lnTo>
                      <a:lnTo>
                        <a:pt x="135731" y="536483"/>
                      </a:lnTo>
                      <a:lnTo>
                        <a:pt x="135731" y="2282731"/>
                      </a:lnTo>
                      <a:lnTo>
                        <a:pt x="135733" y="2282731"/>
                      </a:lnTo>
                      <a:lnTo>
                        <a:pt x="215107" y="2625630"/>
                      </a:lnTo>
                      <a:lnTo>
                        <a:pt x="294481" y="2282731"/>
                      </a:lnTo>
                      <a:lnTo>
                        <a:pt x="294481" y="2282729"/>
                      </a:lnTo>
                      <a:lnTo>
                        <a:pt x="294481" y="550771"/>
                      </a:lnTo>
                      <a:lnTo>
                        <a:pt x="293545" y="550771"/>
                      </a:lnTo>
                      <a:lnTo>
                        <a:pt x="293545" y="151397"/>
                      </a:lnTo>
                      <a:lnTo>
                        <a:pt x="430213" y="221884"/>
                      </a:lnTo>
                      <a:lnTo>
                        <a:pt x="430213" y="523783"/>
                      </a:lnTo>
                      <a:lnTo>
                        <a:pt x="430213" y="550771"/>
                      </a:lnTo>
                      <a:lnTo>
                        <a:pt x="430213" y="2292257"/>
                      </a:lnTo>
                      <a:cubicBezTo>
                        <a:pt x="358511" y="2564248"/>
                        <a:pt x="359835" y="3102940"/>
                        <a:pt x="215108" y="3108231"/>
                      </a:cubicBezTo>
                      <a:cubicBezTo>
                        <a:pt x="57681" y="3112465"/>
                        <a:pt x="71705" y="2564248"/>
                        <a:pt x="3" y="2292257"/>
                      </a:cubicBezTo>
                      <a:lnTo>
                        <a:pt x="0" y="2292257"/>
                      </a:lnTo>
                      <a:lnTo>
                        <a:pt x="0" y="536483"/>
                      </a:lnTo>
                      <a:lnTo>
                        <a:pt x="0" y="5237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DB0CF72-C65B-4D4D-A448-A109AB443D8B}"/>
                  </a:ext>
                </a:extLst>
              </p:cNvPr>
              <p:cNvGrpSpPr/>
              <p:nvPr/>
            </p:nvGrpSpPr>
            <p:grpSpPr>
              <a:xfrm>
                <a:off x="2202625" y="964177"/>
                <a:ext cx="1199300" cy="1131611"/>
                <a:chOff x="6336263" y="2390553"/>
                <a:chExt cx="3935752" cy="3713616"/>
              </a:xfrm>
              <a:grpFill/>
            </p:grpSpPr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639E4A3F-06EA-4408-8EBA-9C14D02F4F64}"/>
                    </a:ext>
                  </a:extLst>
                </p:cNvPr>
                <p:cNvSpPr/>
                <p:nvPr/>
              </p:nvSpPr>
              <p:spPr>
                <a:xfrm>
                  <a:off x="6951662" y="2530091"/>
                  <a:ext cx="2676524" cy="1221163"/>
                </a:xfrm>
                <a:custGeom>
                  <a:avLst/>
                  <a:gdLst>
                    <a:gd name="connsiteX0" fmla="*/ 1259682 w 2676524"/>
                    <a:gd name="connsiteY0" fmla="*/ 0 h 1221163"/>
                    <a:gd name="connsiteX1" fmla="*/ 1412080 w 2676524"/>
                    <a:gd name="connsiteY1" fmla="*/ 0 h 1221163"/>
                    <a:gd name="connsiteX2" fmla="*/ 1507331 w 2676524"/>
                    <a:gd name="connsiteY2" fmla="*/ 95251 h 1221163"/>
                    <a:gd name="connsiteX3" fmla="*/ 1507331 w 2676524"/>
                    <a:gd name="connsiteY3" fmla="*/ 174251 h 1221163"/>
                    <a:gd name="connsiteX4" fmla="*/ 2297182 w 2676524"/>
                    <a:gd name="connsiteY4" fmla="*/ 174251 h 1221163"/>
                    <a:gd name="connsiteX5" fmla="*/ 2296377 w 2676524"/>
                    <a:gd name="connsiteY5" fmla="*/ 168368 h 1221163"/>
                    <a:gd name="connsiteX6" fmla="*/ 2292476 w 2676524"/>
                    <a:gd name="connsiteY6" fmla="*/ 80545 h 1221163"/>
                    <a:gd name="connsiteX7" fmla="*/ 2293640 w 2676524"/>
                    <a:gd name="connsiteY7" fmla="*/ 54351 h 1221163"/>
                    <a:gd name="connsiteX8" fmla="*/ 2675361 w 2676524"/>
                    <a:gd name="connsiteY8" fmla="*/ 54351 h 1221163"/>
                    <a:gd name="connsiteX9" fmla="*/ 2676524 w 2676524"/>
                    <a:gd name="connsiteY9" fmla="*/ 80545 h 1221163"/>
                    <a:gd name="connsiteX10" fmla="*/ 2484500 w 2676524"/>
                    <a:gd name="connsiteY10" fmla="*/ 516314 h 1221163"/>
                    <a:gd name="connsiteX11" fmla="*/ 2377137 w 2676524"/>
                    <a:gd name="connsiteY11" fmla="*/ 441892 h 1221163"/>
                    <a:gd name="connsiteX12" fmla="*/ 2348763 w 2676524"/>
                    <a:gd name="connsiteY12" fmla="*/ 388763 h 1221163"/>
                    <a:gd name="connsiteX13" fmla="*/ 1507331 w 2676524"/>
                    <a:gd name="connsiteY13" fmla="*/ 563630 h 1221163"/>
                    <a:gd name="connsiteX14" fmla="*/ 1507331 w 2676524"/>
                    <a:gd name="connsiteY14" fmla="*/ 706813 h 1221163"/>
                    <a:gd name="connsiteX15" fmla="*/ 1776412 w 2676524"/>
                    <a:gd name="connsiteY15" fmla="*/ 706813 h 1221163"/>
                    <a:gd name="connsiteX16" fmla="*/ 1776412 w 2676524"/>
                    <a:gd name="connsiteY16" fmla="*/ 1221163 h 1221163"/>
                    <a:gd name="connsiteX17" fmla="*/ 895350 w 2676524"/>
                    <a:gd name="connsiteY17" fmla="*/ 1221163 h 1221163"/>
                    <a:gd name="connsiteX18" fmla="*/ 895350 w 2676524"/>
                    <a:gd name="connsiteY18" fmla="*/ 706813 h 1221163"/>
                    <a:gd name="connsiteX19" fmla="*/ 1164431 w 2676524"/>
                    <a:gd name="connsiteY19" fmla="*/ 706813 h 1221163"/>
                    <a:gd name="connsiteX20" fmla="*/ 1164431 w 2676524"/>
                    <a:gd name="connsiteY20" fmla="*/ 562641 h 1221163"/>
                    <a:gd name="connsiteX21" fmla="*/ 327761 w 2676524"/>
                    <a:gd name="connsiteY21" fmla="*/ 388763 h 1221163"/>
                    <a:gd name="connsiteX22" fmla="*/ 299386 w 2676524"/>
                    <a:gd name="connsiteY22" fmla="*/ 441892 h 1221163"/>
                    <a:gd name="connsiteX23" fmla="*/ 192024 w 2676524"/>
                    <a:gd name="connsiteY23" fmla="*/ 516314 h 1221163"/>
                    <a:gd name="connsiteX24" fmla="*/ 0 w 2676524"/>
                    <a:gd name="connsiteY24" fmla="*/ 80545 h 1221163"/>
                    <a:gd name="connsiteX25" fmla="*/ 1164 w 2676524"/>
                    <a:gd name="connsiteY25" fmla="*/ 54351 h 1221163"/>
                    <a:gd name="connsiteX26" fmla="*/ 382885 w 2676524"/>
                    <a:gd name="connsiteY26" fmla="*/ 54351 h 1221163"/>
                    <a:gd name="connsiteX27" fmla="*/ 384048 w 2676524"/>
                    <a:gd name="connsiteY27" fmla="*/ 80545 h 1221163"/>
                    <a:gd name="connsiteX28" fmla="*/ 380147 w 2676524"/>
                    <a:gd name="connsiteY28" fmla="*/ 168368 h 1221163"/>
                    <a:gd name="connsiteX29" fmla="*/ 379342 w 2676524"/>
                    <a:gd name="connsiteY29" fmla="*/ 174251 h 1221163"/>
                    <a:gd name="connsiteX30" fmla="*/ 1164431 w 2676524"/>
                    <a:gd name="connsiteY30" fmla="*/ 174251 h 1221163"/>
                    <a:gd name="connsiteX31" fmla="*/ 1164431 w 2676524"/>
                    <a:gd name="connsiteY31" fmla="*/ 95251 h 1221163"/>
                    <a:gd name="connsiteX32" fmla="*/ 1259682 w 2676524"/>
                    <a:gd name="connsiteY32" fmla="*/ 0 h 1221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676524" h="1221163">
                      <a:moveTo>
                        <a:pt x="1259682" y="0"/>
                      </a:moveTo>
                      <a:lnTo>
                        <a:pt x="1412080" y="0"/>
                      </a:lnTo>
                      <a:cubicBezTo>
                        <a:pt x="1464686" y="0"/>
                        <a:pt x="1507331" y="42645"/>
                        <a:pt x="1507331" y="95251"/>
                      </a:cubicBezTo>
                      <a:lnTo>
                        <a:pt x="1507331" y="174251"/>
                      </a:lnTo>
                      <a:lnTo>
                        <a:pt x="2297182" y="174251"/>
                      </a:lnTo>
                      <a:lnTo>
                        <a:pt x="2296377" y="168368"/>
                      </a:lnTo>
                      <a:cubicBezTo>
                        <a:pt x="2293819" y="140000"/>
                        <a:pt x="2292476" y="110629"/>
                        <a:pt x="2292476" y="80545"/>
                      </a:cubicBezTo>
                      <a:lnTo>
                        <a:pt x="2293640" y="54351"/>
                      </a:lnTo>
                      <a:lnTo>
                        <a:pt x="2675361" y="54351"/>
                      </a:lnTo>
                      <a:lnTo>
                        <a:pt x="2676524" y="80545"/>
                      </a:lnTo>
                      <a:cubicBezTo>
                        <a:pt x="2676524" y="321214"/>
                        <a:pt x="2590552" y="516314"/>
                        <a:pt x="2484500" y="516314"/>
                      </a:cubicBezTo>
                      <a:cubicBezTo>
                        <a:pt x="2444730" y="516314"/>
                        <a:pt x="2407785" y="488878"/>
                        <a:pt x="2377137" y="441892"/>
                      </a:cubicBezTo>
                      <a:lnTo>
                        <a:pt x="2348763" y="388763"/>
                      </a:lnTo>
                      <a:lnTo>
                        <a:pt x="1507331" y="563630"/>
                      </a:lnTo>
                      <a:lnTo>
                        <a:pt x="1507331" y="706813"/>
                      </a:lnTo>
                      <a:lnTo>
                        <a:pt x="1776412" y="706813"/>
                      </a:lnTo>
                      <a:lnTo>
                        <a:pt x="1776412" y="1221163"/>
                      </a:lnTo>
                      <a:lnTo>
                        <a:pt x="895350" y="1221163"/>
                      </a:lnTo>
                      <a:lnTo>
                        <a:pt x="895350" y="706813"/>
                      </a:lnTo>
                      <a:lnTo>
                        <a:pt x="1164431" y="706813"/>
                      </a:lnTo>
                      <a:lnTo>
                        <a:pt x="1164431" y="562641"/>
                      </a:lnTo>
                      <a:lnTo>
                        <a:pt x="327761" y="388763"/>
                      </a:lnTo>
                      <a:lnTo>
                        <a:pt x="299386" y="441892"/>
                      </a:lnTo>
                      <a:cubicBezTo>
                        <a:pt x="268739" y="488878"/>
                        <a:pt x="231793" y="516314"/>
                        <a:pt x="192024" y="516314"/>
                      </a:cubicBezTo>
                      <a:cubicBezTo>
                        <a:pt x="85972" y="516314"/>
                        <a:pt x="0" y="321214"/>
                        <a:pt x="0" y="80545"/>
                      </a:cubicBezTo>
                      <a:lnTo>
                        <a:pt x="1164" y="54351"/>
                      </a:lnTo>
                      <a:lnTo>
                        <a:pt x="382885" y="54351"/>
                      </a:lnTo>
                      <a:lnTo>
                        <a:pt x="384048" y="80545"/>
                      </a:lnTo>
                      <a:cubicBezTo>
                        <a:pt x="384048" y="110629"/>
                        <a:pt x="382704" y="140000"/>
                        <a:pt x="380147" y="168368"/>
                      </a:cubicBezTo>
                      <a:lnTo>
                        <a:pt x="379342" y="174251"/>
                      </a:lnTo>
                      <a:lnTo>
                        <a:pt x="1164431" y="174251"/>
                      </a:lnTo>
                      <a:lnTo>
                        <a:pt x="1164431" y="95251"/>
                      </a:lnTo>
                      <a:cubicBezTo>
                        <a:pt x="1164431" y="42645"/>
                        <a:pt x="1207076" y="0"/>
                        <a:pt x="12596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EF2A3A02-7D54-43D8-A77B-B842C7D2F7E5}"/>
                    </a:ext>
                  </a:extLst>
                </p:cNvPr>
                <p:cNvSpPr/>
                <p:nvPr/>
              </p:nvSpPr>
              <p:spPr>
                <a:xfrm>
                  <a:off x="7708900" y="3825866"/>
                  <a:ext cx="1157270" cy="581264"/>
                </a:xfrm>
                <a:custGeom>
                  <a:avLst/>
                  <a:gdLst>
                    <a:gd name="connsiteX0" fmla="*/ 581024 w 1157270"/>
                    <a:gd name="connsiteY0" fmla="*/ 177600 h 581264"/>
                    <a:gd name="connsiteX1" fmla="*/ 628296 w 1157270"/>
                    <a:gd name="connsiteY1" fmla="*/ 187144 h 581264"/>
                    <a:gd name="connsiteX2" fmla="*/ 628612 w 1157270"/>
                    <a:gd name="connsiteY2" fmla="*/ 187357 h 581264"/>
                    <a:gd name="connsiteX3" fmla="*/ 627458 w 1157270"/>
                    <a:gd name="connsiteY3" fmla="*/ 187124 h 581264"/>
                    <a:gd name="connsiteX4" fmla="*/ 571498 w 1157270"/>
                    <a:gd name="connsiteY4" fmla="*/ 243084 h 581264"/>
                    <a:gd name="connsiteX5" fmla="*/ 627458 w 1157270"/>
                    <a:gd name="connsiteY5" fmla="*/ 299044 h 581264"/>
                    <a:gd name="connsiteX6" fmla="*/ 683418 w 1157270"/>
                    <a:gd name="connsiteY6" fmla="*/ 243084 h 581264"/>
                    <a:gd name="connsiteX7" fmla="*/ 681858 w 1157270"/>
                    <a:gd name="connsiteY7" fmla="*/ 235360 h 581264"/>
                    <a:gd name="connsiteX8" fmla="*/ 692924 w 1157270"/>
                    <a:gd name="connsiteY8" fmla="*/ 251773 h 581264"/>
                    <a:gd name="connsiteX9" fmla="*/ 702468 w 1157270"/>
                    <a:gd name="connsiteY9" fmla="*/ 299044 h 581264"/>
                    <a:gd name="connsiteX10" fmla="*/ 581024 w 1157270"/>
                    <a:gd name="connsiteY10" fmla="*/ 420488 h 581264"/>
                    <a:gd name="connsiteX11" fmla="*/ 459580 w 1157270"/>
                    <a:gd name="connsiteY11" fmla="*/ 299044 h 581264"/>
                    <a:gd name="connsiteX12" fmla="*/ 581024 w 1157270"/>
                    <a:gd name="connsiteY12" fmla="*/ 177600 h 581264"/>
                    <a:gd name="connsiteX13" fmla="*/ 578785 w 1157270"/>
                    <a:gd name="connsiteY13" fmla="*/ 99219 h 581264"/>
                    <a:gd name="connsiteX14" fmla="*/ 382189 w 1157270"/>
                    <a:gd name="connsiteY14" fmla="*/ 295815 h 581264"/>
                    <a:gd name="connsiteX15" fmla="*/ 578785 w 1157270"/>
                    <a:gd name="connsiteY15" fmla="*/ 492411 h 581264"/>
                    <a:gd name="connsiteX16" fmla="*/ 775381 w 1157270"/>
                    <a:gd name="connsiteY16" fmla="*/ 295815 h 581264"/>
                    <a:gd name="connsiteX17" fmla="*/ 578785 w 1157270"/>
                    <a:gd name="connsiteY17" fmla="*/ 99219 h 581264"/>
                    <a:gd name="connsiteX18" fmla="*/ 265 w 1157270"/>
                    <a:gd name="connsiteY18" fmla="*/ 0 h 581264"/>
                    <a:gd name="connsiteX19" fmla="*/ 1157005 w 1157270"/>
                    <a:gd name="connsiteY19" fmla="*/ 0 h 581264"/>
                    <a:gd name="connsiteX20" fmla="*/ 1157270 w 1157270"/>
                    <a:gd name="connsiteY20" fmla="*/ 2629 h 581264"/>
                    <a:gd name="connsiteX21" fmla="*/ 578635 w 1157270"/>
                    <a:gd name="connsiteY21" fmla="*/ 581264 h 581264"/>
                    <a:gd name="connsiteX22" fmla="*/ 0 w 1157270"/>
                    <a:gd name="connsiteY22" fmla="*/ 2629 h 58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57270" h="581264">
                      <a:moveTo>
                        <a:pt x="581024" y="177600"/>
                      </a:moveTo>
                      <a:cubicBezTo>
                        <a:pt x="597792" y="177600"/>
                        <a:pt x="613766" y="180998"/>
                        <a:pt x="628296" y="187144"/>
                      </a:cubicBezTo>
                      <a:lnTo>
                        <a:pt x="628612" y="187357"/>
                      </a:lnTo>
                      <a:lnTo>
                        <a:pt x="627458" y="187124"/>
                      </a:lnTo>
                      <a:cubicBezTo>
                        <a:pt x="596552" y="187124"/>
                        <a:pt x="571498" y="212178"/>
                        <a:pt x="571498" y="243084"/>
                      </a:cubicBezTo>
                      <a:cubicBezTo>
                        <a:pt x="571498" y="273990"/>
                        <a:pt x="596552" y="299044"/>
                        <a:pt x="627458" y="299044"/>
                      </a:cubicBezTo>
                      <a:cubicBezTo>
                        <a:pt x="658364" y="299044"/>
                        <a:pt x="683418" y="273990"/>
                        <a:pt x="683418" y="243084"/>
                      </a:cubicBezTo>
                      <a:lnTo>
                        <a:pt x="681858" y="235360"/>
                      </a:lnTo>
                      <a:lnTo>
                        <a:pt x="692924" y="251773"/>
                      </a:lnTo>
                      <a:cubicBezTo>
                        <a:pt x="699070" y="266302"/>
                        <a:pt x="702468" y="282276"/>
                        <a:pt x="702468" y="299044"/>
                      </a:cubicBezTo>
                      <a:cubicBezTo>
                        <a:pt x="702468" y="366116"/>
                        <a:pt x="648096" y="420488"/>
                        <a:pt x="581024" y="420488"/>
                      </a:cubicBezTo>
                      <a:cubicBezTo>
                        <a:pt x="513952" y="420488"/>
                        <a:pt x="459580" y="366116"/>
                        <a:pt x="459580" y="299044"/>
                      </a:cubicBezTo>
                      <a:cubicBezTo>
                        <a:pt x="459580" y="231972"/>
                        <a:pt x="513952" y="177600"/>
                        <a:pt x="581024" y="177600"/>
                      </a:cubicBezTo>
                      <a:close/>
                      <a:moveTo>
                        <a:pt x="578785" y="99219"/>
                      </a:moveTo>
                      <a:cubicBezTo>
                        <a:pt x="470208" y="99219"/>
                        <a:pt x="382189" y="187238"/>
                        <a:pt x="382189" y="295815"/>
                      </a:cubicBezTo>
                      <a:cubicBezTo>
                        <a:pt x="382189" y="404392"/>
                        <a:pt x="470208" y="492411"/>
                        <a:pt x="578785" y="492411"/>
                      </a:cubicBezTo>
                      <a:cubicBezTo>
                        <a:pt x="687362" y="492411"/>
                        <a:pt x="775381" y="404392"/>
                        <a:pt x="775381" y="295815"/>
                      </a:cubicBezTo>
                      <a:cubicBezTo>
                        <a:pt x="775381" y="187238"/>
                        <a:pt x="687362" y="99219"/>
                        <a:pt x="578785" y="99219"/>
                      </a:cubicBezTo>
                      <a:close/>
                      <a:moveTo>
                        <a:pt x="265" y="0"/>
                      </a:moveTo>
                      <a:lnTo>
                        <a:pt x="1157005" y="0"/>
                      </a:lnTo>
                      <a:lnTo>
                        <a:pt x="1157270" y="2629"/>
                      </a:lnTo>
                      <a:cubicBezTo>
                        <a:pt x="1157270" y="322200"/>
                        <a:pt x="898206" y="581264"/>
                        <a:pt x="578635" y="581264"/>
                      </a:cubicBezTo>
                      <a:cubicBezTo>
                        <a:pt x="259064" y="581264"/>
                        <a:pt x="0" y="322200"/>
                        <a:pt x="0" y="26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7632AC13-5642-48D4-A9FB-18C6D99351DE}"/>
                    </a:ext>
                  </a:extLst>
                </p:cNvPr>
                <p:cNvSpPr/>
                <p:nvPr/>
              </p:nvSpPr>
              <p:spPr>
                <a:xfrm>
                  <a:off x="8278886" y="4643817"/>
                  <a:ext cx="31392" cy="1460352"/>
                </a:xfrm>
                <a:custGeom>
                  <a:avLst/>
                  <a:gdLst>
                    <a:gd name="connsiteX0" fmla="*/ 0 w 31392"/>
                    <a:gd name="connsiteY0" fmla="*/ 1279197 h 1460352"/>
                    <a:gd name="connsiteX1" fmla="*/ 27432 w 31392"/>
                    <a:gd name="connsiteY1" fmla="*/ 1279197 h 1460352"/>
                    <a:gd name="connsiteX2" fmla="*/ 27432 w 31392"/>
                    <a:gd name="connsiteY2" fmla="*/ 1460352 h 1460352"/>
                    <a:gd name="connsiteX3" fmla="*/ 0 w 31392"/>
                    <a:gd name="connsiteY3" fmla="*/ 1460352 h 1460352"/>
                    <a:gd name="connsiteX4" fmla="*/ 3960 w 31392"/>
                    <a:gd name="connsiteY4" fmla="*/ 945642 h 1460352"/>
                    <a:gd name="connsiteX5" fmla="*/ 31392 w 31392"/>
                    <a:gd name="connsiteY5" fmla="*/ 945642 h 1460352"/>
                    <a:gd name="connsiteX6" fmla="*/ 31392 w 31392"/>
                    <a:gd name="connsiteY6" fmla="*/ 1126797 h 1460352"/>
                    <a:gd name="connsiteX7" fmla="*/ 3960 w 31392"/>
                    <a:gd name="connsiteY7" fmla="*/ 1126797 h 1460352"/>
                    <a:gd name="connsiteX8" fmla="*/ 0 w 31392"/>
                    <a:gd name="connsiteY8" fmla="*/ 618377 h 1460352"/>
                    <a:gd name="connsiteX9" fmla="*/ 27432 w 31392"/>
                    <a:gd name="connsiteY9" fmla="*/ 618377 h 1460352"/>
                    <a:gd name="connsiteX10" fmla="*/ 27432 w 31392"/>
                    <a:gd name="connsiteY10" fmla="*/ 799532 h 1460352"/>
                    <a:gd name="connsiteX11" fmla="*/ 0 w 31392"/>
                    <a:gd name="connsiteY11" fmla="*/ 799532 h 1460352"/>
                    <a:gd name="connsiteX12" fmla="*/ 0 w 31392"/>
                    <a:gd name="connsiteY12" fmla="*/ 327265 h 1460352"/>
                    <a:gd name="connsiteX13" fmla="*/ 27432 w 31392"/>
                    <a:gd name="connsiteY13" fmla="*/ 327265 h 1460352"/>
                    <a:gd name="connsiteX14" fmla="*/ 27432 w 31392"/>
                    <a:gd name="connsiteY14" fmla="*/ 508420 h 1460352"/>
                    <a:gd name="connsiteX15" fmla="*/ 0 w 31392"/>
                    <a:gd name="connsiteY15" fmla="*/ 508420 h 1460352"/>
                    <a:gd name="connsiteX16" fmla="*/ 0 w 31392"/>
                    <a:gd name="connsiteY16" fmla="*/ 0 h 1460352"/>
                    <a:gd name="connsiteX17" fmla="*/ 27432 w 31392"/>
                    <a:gd name="connsiteY17" fmla="*/ 0 h 1460352"/>
                    <a:gd name="connsiteX18" fmla="*/ 27432 w 31392"/>
                    <a:gd name="connsiteY18" fmla="*/ 181155 h 1460352"/>
                    <a:gd name="connsiteX19" fmla="*/ 0 w 31392"/>
                    <a:gd name="connsiteY19" fmla="*/ 181155 h 146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392" h="1460352">
                      <a:moveTo>
                        <a:pt x="0" y="1279197"/>
                      </a:moveTo>
                      <a:lnTo>
                        <a:pt x="27432" y="1279197"/>
                      </a:lnTo>
                      <a:lnTo>
                        <a:pt x="27432" y="1460352"/>
                      </a:lnTo>
                      <a:lnTo>
                        <a:pt x="0" y="1460352"/>
                      </a:lnTo>
                      <a:close/>
                      <a:moveTo>
                        <a:pt x="3960" y="945642"/>
                      </a:moveTo>
                      <a:lnTo>
                        <a:pt x="31392" y="945642"/>
                      </a:lnTo>
                      <a:lnTo>
                        <a:pt x="31392" y="1126797"/>
                      </a:lnTo>
                      <a:lnTo>
                        <a:pt x="3960" y="1126797"/>
                      </a:lnTo>
                      <a:close/>
                      <a:moveTo>
                        <a:pt x="0" y="618377"/>
                      </a:moveTo>
                      <a:lnTo>
                        <a:pt x="27432" y="618377"/>
                      </a:lnTo>
                      <a:lnTo>
                        <a:pt x="27432" y="799532"/>
                      </a:lnTo>
                      <a:lnTo>
                        <a:pt x="0" y="799532"/>
                      </a:lnTo>
                      <a:close/>
                      <a:moveTo>
                        <a:pt x="0" y="327265"/>
                      </a:moveTo>
                      <a:lnTo>
                        <a:pt x="27432" y="327265"/>
                      </a:lnTo>
                      <a:lnTo>
                        <a:pt x="27432" y="508420"/>
                      </a:lnTo>
                      <a:lnTo>
                        <a:pt x="0" y="508420"/>
                      </a:lnTo>
                      <a:close/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81155"/>
                      </a:lnTo>
                      <a:lnTo>
                        <a:pt x="0" y="1811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08F52FB5-2761-4BF0-A4A2-16EB861B0750}"/>
                    </a:ext>
                  </a:extLst>
                </p:cNvPr>
                <p:cNvSpPr/>
                <p:nvPr/>
              </p:nvSpPr>
              <p:spPr>
                <a:xfrm rot="2700000">
                  <a:off x="7463378" y="4306083"/>
                  <a:ext cx="31392" cy="1460352"/>
                </a:xfrm>
                <a:custGeom>
                  <a:avLst/>
                  <a:gdLst>
                    <a:gd name="connsiteX0" fmla="*/ 0 w 31392"/>
                    <a:gd name="connsiteY0" fmla="*/ 1279197 h 1460352"/>
                    <a:gd name="connsiteX1" fmla="*/ 27432 w 31392"/>
                    <a:gd name="connsiteY1" fmla="*/ 1279197 h 1460352"/>
                    <a:gd name="connsiteX2" fmla="*/ 27432 w 31392"/>
                    <a:gd name="connsiteY2" fmla="*/ 1460352 h 1460352"/>
                    <a:gd name="connsiteX3" fmla="*/ 0 w 31392"/>
                    <a:gd name="connsiteY3" fmla="*/ 1460352 h 1460352"/>
                    <a:gd name="connsiteX4" fmla="*/ 3960 w 31392"/>
                    <a:gd name="connsiteY4" fmla="*/ 945642 h 1460352"/>
                    <a:gd name="connsiteX5" fmla="*/ 31392 w 31392"/>
                    <a:gd name="connsiteY5" fmla="*/ 945642 h 1460352"/>
                    <a:gd name="connsiteX6" fmla="*/ 31392 w 31392"/>
                    <a:gd name="connsiteY6" fmla="*/ 1126797 h 1460352"/>
                    <a:gd name="connsiteX7" fmla="*/ 3960 w 31392"/>
                    <a:gd name="connsiteY7" fmla="*/ 1126797 h 1460352"/>
                    <a:gd name="connsiteX8" fmla="*/ 0 w 31392"/>
                    <a:gd name="connsiteY8" fmla="*/ 618377 h 1460352"/>
                    <a:gd name="connsiteX9" fmla="*/ 27432 w 31392"/>
                    <a:gd name="connsiteY9" fmla="*/ 618377 h 1460352"/>
                    <a:gd name="connsiteX10" fmla="*/ 27432 w 31392"/>
                    <a:gd name="connsiteY10" fmla="*/ 799532 h 1460352"/>
                    <a:gd name="connsiteX11" fmla="*/ 0 w 31392"/>
                    <a:gd name="connsiteY11" fmla="*/ 799532 h 1460352"/>
                    <a:gd name="connsiteX12" fmla="*/ 0 w 31392"/>
                    <a:gd name="connsiteY12" fmla="*/ 327265 h 1460352"/>
                    <a:gd name="connsiteX13" fmla="*/ 27432 w 31392"/>
                    <a:gd name="connsiteY13" fmla="*/ 327265 h 1460352"/>
                    <a:gd name="connsiteX14" fmla="*/ 27432 w 31392"/>
                    <a:gd name="connsiteY14" fmla="*/ 508420 h 1460352"/>
                    <a:gd name="connsiteX15" fmla="*/ 0 w 31392"/>
                    <a:gd name="connsiteY15" fmla="*/ 508420 h 1460352"/>
                    <a:gd name="connsiteX16" fmla="*/ 0 w 31392"/>
                    <a:gd name="connsiteY16" fmla="*/ 0 h 1460352"/>
                    <a:gd name="connsiteX17" fmla="*/ 27432 w 31392"/>
                    <a:gd name="connsiteY17" fmla="*/ 0 h 1460352"/>
                    <a:gd name="connsiteX18" fmla="*/ 27432 w 31392"/>
                    <a:gd name="connsiteY18" fmla="*/ 181155 h 1460352"/>
                    <a:gd name="connsiteX19" fmla="*/ 0 w 31392"/>
                    <a:gd name="connsiteY19" fmla="*/ 181155 h 146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392" h="1460352">
                      <a:moveTo>
                        <a:pt x="0" y="1279197"/>
                      </a:moveTo>
                      <a:lnTo>
                        <a:pt x="27432" y="1279197"/>
                      </a:lnTo>
                      <a:lnTo>
                        <a:pt x="27432" y="1460352"/>
                      </a:lnTo>
                      <a:lnTo>
                        <a:pt x="0" y="1460352"/>
                      </a:lnTo>
                      <a:close/>
                      <a:moveTo>
                        <a:pt x="3960" y="945642"/>
                      </a:moveTo>
                      <a:lnTo>
                        <a:pt x="31392" y="945642"/>
                      </a:lnTo>
                      <a:lnTo>
                        <a:pt x="31392" y="1126797"/>
                      </a:lnTo>
                      <a:lnTo>
                        <a:pt x="3960" y="1126797"/>
                      </a:lnTo>
                      <a:close/>
                      <a:moveTo>
                        <a:pt x="0" y="618377"/>
                      </a:moveTo>
                      <a:lnTo>
                        <a:pt x="27432" y="618377"/>
                      </a:lnTo>
                      <a:lnTo>
                        <a:pt x="27432" y="799532"/>
                      </a:lnTo>
                      <a:lnTo>
                        <a:pt x="0" y="799532"/>
                      </a:lnTo>
                      <a:close/>
                      <a:moveTo>
                        <a:pt x="0" y="327265"/>
                      </a:moveTo>
                      <a:lnTo>
                        <a:pt x="27432" y="327265"/>
                      </a:lnTo>
                      <a:lnTo>
                        <a:pt x="27432" y="508420"/>
                      </a:lnTo>
                      <a:lnTo>
                        <a:pt x="0" y="508420"/>
                      </a:lnTo>
                      <a:close/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81155"/>
                      </a:lnTo>
                      <a:lnTo>
                        <a:pt x="0" y="1811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0C9020AD-2D03-491D-AF44-7FE5D0655B71}"/>
                    </a:ext>
                  </a:extLst>
                </p:cNvPr>
                <p:cNvSpPr/>
                <p:nvPr/>
              </p:nvSpPr>
              <p:spPr>
                <a:xfrm rot="18900000" flipH="1">
                  <a:off x="9084868" y="4306081"/>
                  <a:ext cx="31392" cy="1460352"/>
                </a:xfrm>
                <a:custGeom>
                  <a:avLst/>
                  <a:gdLst>
                    <a:gd name="connsiteX0" fmla="*/ 0 w 31392"/>
                    <a:gd name="connsiteY0" fmla="*/ 1279197 h 1460352"/>
                    <a:gd name="connsiteX1" fmla="*/ 27432 w 31392"/>
                    <a:gd name="connsiteY1" fmla="*/ 1279197 h 1460352"/>
                    <a:gd name="connsiteX2" fmla="*/ 27432 w 31392"/>
                    <a:gd name="connsiteY2" fmla="*/ 1460352 h 1460352"/>
                    <a:gd name="connsiteX3" fmla="*/ 0 w 31392"/>
                    <a:gd name="connsiteY3" fmla="*/ 1460352 h 1460352"/>
                    <a:gd name="connsiteX4" fmla="*/ 3960 w 31392"/>
                    <a:gd name="connsiteY4" fmla="*/ 945642 h 1460352"/>
                    <a:gd name="connsiteX5" fmla="*/ 31392 w 31392"/>
                    <a:gd name="connsiteY5" fmla="*/ 945642 h 1460352"/>
                    <a:gd name="connsiteX6" fmla="*/ 31392 w 31392"/>
                    <a:gd name="connsiteY6" fmla="*/ 1126797 h 1460352"/>
                    <a:gd name="connsiteX7" fmla="*/ 3960 w 31392"/>
                    <a:gd name="connsiteY7" fmla="*/ 1126797 h 1460352"/>
                    <a:gd name="connsiteX8" fmla="*/ 0 w 31392"/>
                    <a:gd name="connsiteY8" fmla="*/ 618377 h 1460352"/>
                    <a:gd name="connsiteX9" fmla="*/ 27432 w 31392"/>
                    <a:gd name="connsiteY9" fmla="*/ 618377 h 1460352"/>
                    <a:gd name="connsiteX10" fmla="*/ 27432 w 31392"/>
                    <a:gd name="connsiteY10" fmla="*/ 799532 h 1460352"/>
                    <a:gd name="connsiteX11" fmla="*/ 0 w 31392"/>
                    <a:gd name="connsiteY11" fmla="*/ 799532 h 1460352"/>
                    <a:gd name="connsiteX12" fmla="*/ 0 w 31392"/>
                    <a:gd name="connsiteY12" fmla="*/ 327265 h 1460352"/>
                    <a:gd name="connsiteX13" fmla="*/ 27432 w 31392"/>
                    <a:gd name="connsiteY13" fmla="*/ 327265 h 1460352"/>
                    <a:gd name="connsiteX14" fmla="*/ 27432 w 31392"/>
                    <a:gd name="connsiteY14" fmla="*/ 508420 h 1460352"/>
                    <a:gd name="connsiteX15" fmla="*/ 0 w 31392"/>
                    <a:gd name="connsiteY15" fmla="*/ 508420 h 1460352"/>
                    <a:gd name="connsiteX16" fmla="*/ 0 w 31392"/>
                    <a:gd name="connsiteY16" fmla="*/ 0 h 1460352"/>
                    <a:gd name="connsiteX17" fmla="*/ 27432 w 31392"/>
                    <a:gd name="connsiteY17" fmla="*/ 0 h 1460352"/>
                    <a:gd name="connsiteX18" fmla="*/ 27432 w 31392"/>
                    <a:gd name="connsiteY18" fmla="*/ 181155 h 1460352"/>
                    <a:gd name="connsiteX19" fmla="*/ 0 w 31392"/>
                    <a:gd name="connsiteY19" fmla="*/ 181155 h 146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392" h="1460352">
                      <a:moveTo>
                        <a:pt x="0" y="1279197"/>
                      </a:moveTo>
                      <a:lnTo>
                        <a:pt x="27432" y="1279197"/>
                      </a:lnTo>
                      <a:lnTo>
                        <a:pt x="27432" y="1460352"/>
                      </a:lnTo>
                      <a:lnTo>
                        <a:pt x="0" y="1460352"/>
                      </a:lnTo>
                      <a:close/>
                      <a:moveTo>
                        <a:pt x="3960" y="945642"/>
                      </a:moveTo>
                      <a:lnTo>
                        <a:pt x="31392" y="945642"/>
                      </a:lnTo>
                      <a:lnTo>
                        <a:pt x="31392" y="1126797"/>
                      </a:lnTo>
                      <a:lnTo>
                        <a:pt x="3960" y="1126797"/>
                      </a:lnTo>
                      <a:close/>
                      <a:moveTo>
                        <a:pt x="0" y="618377"/>
                      </a:moveTo>
                      <a:lnTo>
                        <a:pt x="27432" y="618377"/>
                      </a:lnTo>
                      <a:lnTo>
                        <a:pt x="27432" y="799532"/>
                      </a:lnTo>
                      <a:lnTo>
                        <a:pt x="0" y="799532"/>
                      </a:lnTo>
                      <a:close/>
                      <a:moveTo>
                        <a:pt x="0" y="327265"/>
                      </a:moveTo>
                      <a:lnTo>
                        <a:pt x="27432" y="327265"/>
                      </a:lnTo>
                      <a:lnTo>
                        <a:pt x="27432" y="508420"/>
                      </a:lnTo>
                      <a:lnTo>
                        <a:pt x="0" y="508420"/>
                      </a:lnTo>
                      <a:close/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81155"/>
                      </a:lnTo>
                      <a:lnTo>
                        <a:pt x="0" y="1811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13">
                  <a:extLst>
                    <a:ext uri="{FF2B5EF4-FFF2-40B4-BE49-F238E27FC236}">
                      <a16:creationId xmlns:a16="http://schemas.microsoft.com/office/drawing/2014/main" id="{7AC3973B-6082-429F-A652-7330F818BA6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9388603" y="1636993"/>
                  <a:ext cx="129852" cy="1636972"/>
                </a:xfrm>
                <a:custGeom>
                  <a:avLst/>
                  <a:gdLst>
                    <a:gd name="connsiteX0" fmla="*/ 0 w 883098"/>
                    <a:gd name="connsiteY0" fmla="*/ 2426570 h 11132714"/>
                    <a:gd name="connsiteX1" fmla="*/ 129327 w 883098"/>
                    <a:gd name="connsiteY1" fmla="*/ 488010 h 11132714"/>
                    <a:gd name="connsiteX2" fmla="*/ 245905 w 883098"/>
                    <a:gd name="connsiteY2" fmla="*/ 0 h 11132714"/>
                    <a:gd name="connsiteX3" fmla="*/ 637199 w 883098"/>
                    <a:gd name="connsiteY3" fmla="*/ 0 h 11132714"/>
                    <a:gd name="connsiteX4" fmla="*/ 753770 w 883098"/>
                    <a:gd name="connsiteY4" fmla="*/ 488010 h 11132714"/>
                    <a:gd name="connsiteX5" fmla="*/ 883098 w 883098"/>
                    <a:gd name="connsiteY5" fmla="*/ 2426570 h 11132714"/>
                    <a:gd name="connsiteX6" fmla="*/ 753772 w 883098"/>
                    <a:gd name="connsiteY6" fmla="*/ 4365132 h 11132714"/>
                    <a:gd name="connsiteX7" fmla="*/ 738065 w 883098"/>
                    <a:gd name="connsiteY7" fmla="*/ 4445598 h 11132714"/>
                    <a:gd name="connsiteX8" fmla="*/ 732074 w 883098"/>
                    <a:gd name="connsiteY8" fmla="*/ 4496156 h 11132714"/>
                    <a:gd name="connsiteX9" fmla="*/ 550695 w 883098"/>
                    <a:gd name="connsiteY9" fmla="*/ 5451750 h 11132714"/>
                    <a:gd name="connsiteX10" fmla="*/ 546550 w 883098"/>
                    <a:gd name="connsiteY10" fmla="*/ 5566356 h 11132714"/>
                    <a:gd name="connsiteX11" fmla="*/ 340198 w 883098"/>
                    <a:gd name="connsiteY11" fmla="*/ 5566356 h 11132714"/>
                    <a:gd name="connsiteX12" fmla="*/ 334541 w 883098"/>
                    <a:gd name="connsiteY12" fmla="*/ 5431832 h 11132714"/>
                    <a:gd name="connsiteX13" fmla="*/ 250251 w 883098"/>
                    <a:gd name="connsiteY13" fmla="*/ 4945948 h 11132714"/>
                    <a:gd name="connsiteX14" fmla="*/ 196328 w 883098"/>
                    <a:gd name="connsiteY14" fmla="*/ 4705476 h 11132714"/>
                    <a:gd name="connsiteX15" fmla="*/ 194673 w 883098"/>
                    <a:gd name="connsiteY15" fmla="*/ 4699900 h 11132714"/>
                    <a:gd name="connsiteX16" fmla="*/ 191955 w 883098"/>
                    <a:gd name="connsiteY16" fmla="*/ 4685978 h 11132714"/>
                    <a:gd name="connsiteX17" fmla="*/ 181070 w 883098"/>
                    <a:gd name="connsiteY17" fmla="*/ 4637436 h 11132714"/>
                    <a:gd name="connsiteX18" fmla="*/ 154807 w 883098"/>
                    <a:gd name="connsiteY18" fmla="*/ 4496156 h 11132714"/>
                    <a:gd name="connsiteX19" fmla="*/ 154663 w 883098"/>
                    <a:gd name="connsiteY19" fmla="*/ 4494934 h 11132714"/>
                    <a:gd name="connsiteX20" fmla="*/ 129325 w 883098"/>
                    <a:gd name="connsiteY20" fmla="*/ 4365132 h 11132714"/>
                    <a:gd name="connsiteX21" fmla="*/ 0 w 883098"/>
                    <a:gd name="connsiteY21" fmla="*/ 2426570 h 11132714"/>
                    <a:gd name="connsiteX22" fmla="*/ 0 w 883098"/>
                    <a:gd name="connsiteY22" fmla="*/ 8706144 h 11132714"/>
                    <a:gd name="connsiteX23" fmla="*/ 129325 w 883098"/>
                    <a:gd name="connsiteY23" fmla="*/ 6767582 h 11132714"/>
                    <a:gd name="connsiteX24" fmla="*/ 154663 w 883098"/>
                    <a:gd name="connsiteY24" fmla="*/ 6637780 h 11132714"/>
                    <a:gd name="connsiteX25" fmla="*/ 154807 w 883098"/>
                    <a:gd name="connsiteY25" fmla="*/ 6636558 h 11132714"/>
                    <a:gd name="connsiteX26" fmla="*/ 181070 w 883098"/>
                    <a:gd name="connsiteY26" fmla="*/ 6495278 h 11132714"/>
                    <a:gd name="connsiteX27" fmla="*/ 191955 w 883098"/>
                    <a:gd name="connsiteY27" fmla="*/ 6446736 h 11132714"/>
                    <a:gd name="connsiteX28" fmla="*/ 194673 w 883098"/>
                    <a:gd name="connsiteY28" fmla="*/ 6432814 h 11132714"/>
                    <a:gd name="connsiteX29" fmla="*/ 196328 w 883098"/>
                    <a:gd name="connsiteY29" fmla="*/ 6427237 h 11132714"/>
                    <a:gd name="connsiteX30" fmla="*/ 250251 w 883098"/>
                    <a:gd name="connsiteY30" fmla="*/ 6186765 h 11132714"/>
                    <a:gd name="connsiteX31" fmla="*/ 334541 w 883098"/>
                    <a:gd name="connsiteY31" fmla="*/ 5700881 h 11132714"/>
                    <a:gd name="connsiteX32" fmla="*/ 340198 w 883098"/>
                    <a:gd name="connsiteY32" fmla="*/ 5566357 h 11132714"/>
                    <a:gd name="connsiteX33" fmla="*/ 546550 w 883098"/>
                    <a:gd name="connsiteY33" fmla="*/ 5566357 h 11132714"/>
                    <a:gd name="connsiteX34" fmla="*/ 550695 w 883098"/>
                    <a:gd name="connsiteY34" fmla="*/ 5680963 h 11132714"/>
                    <a:gd name="connsiteX35" fmla="*/ 732074 w 883098"/>
                    <a:gd name="connsiteY35" fmla="*/ 6636558 h 11132714"/>
                    <a:gd name="connsiteX36" fmla="*/ 738065 w 883098"/>
                    <a:gd name="connsiteY36" fmla="*/ 6687116 h 11132714"/>
                    <a:gd name="connsiteX37" fmla="*/ 753772 w 883098"/>
                    <a:gd name="connsiteY37" fmla="*/ 6767582 h 11132714"/>
                    <a:gd name="connsiteX38" fmla="*/ 883098 w 883098"/>
                    <a:gd name="connsiteY38" fmla="*/ 8706144 h 11132714"/>
                    <a:gd name="connsiteX39" fmla="*/ 753770 w 883098"/>
                    <a:gd name="connsiteY39" fmla="*/ 10644704 h 11132714"/>
                    <a:gd name="connsiteX40" fmla="*/ 637199 w 883098"/>
                    <a:gd name="connsiteY40" fmla="*/ 11132714 h 11132714"/>
                    <a:gd name="connsiteX41" fmla="*/ 245905 w 883098"/>
                    <a:gd name="connsiteY41" fmla="*/ 11132714 h 11132714"/>
                    <a:gd name="connsiteX42" fmla="*/ 129327 w 883098"/>
                    <a:gd name="connsiteY42" fmla="*/ 10644704 h 11132714"/>
                    <a:gd name="connsiteX43" fmla="*/ 0 w 883098"/>
                    <a:gd name="connsiteY43" fmla="*/ 8706144 h 11132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883098" h="11132714">
                      <a:moveTo>
                        <a:pt x="0" y="2426570"/>
                      </a:moveTo>
                      <a:cubicBezTo>
                        <a:pt x="0" y="1669514"/>
                        <a:pt x="49421" y="984130"/>
                        <a:pt x="129327" y="488010"/>
                      </a:cubicBezTo>
                      <a:lnTo>
                        <a:pt x="245905" y="0"/>
                      </a:lnTo>
                      <a:lnTo>
                        <a:pt x="637199" y="0"/>
                      </a:lnTo>
                      <a:lnTo>
                        <a:pt x="753770" y="488010"/>
                      </a:lnTo>
                      <a:cubicBezTo>
                        <a:pt x="833676" y="984130"/>
                        <a:pt x="883098" y="1669514"/>
                        <a:pt x="883098" y="2426570"/>
                      </a:cubicBezTo>
                      <a:cubicBezTo>
                        <a:pt x="883098" y="3183626"/>
                        <a:pt x="833676" y="3869010"/>
                        <a:pt x="753772" y="4365132"/>
                      </a:cubicBezTo>
                      <a:lnTo>
                        <a:pt x="738065" y="4445598"/>
                      </a:lnTo>
                      <a:lnTo>
                        <a:pt x="732074" y="4496156"/>
                      </a:lnTo>
                      <a:cubicBezTo>
                        <a:pt x="688281" y="4772930"/>
                        <a:pt x="575803" y="5127004"/>
                        <a:pt x="550695" y="5451750"/>
                      </a:cubicBezTo>
                      <a:lnTo>
                        <a:pt x="546550" y="5566356"/>
                      </a:lnTo>
                      <a:lnTo>
                        <a:pt x="340198" y="5566356"/>
                      </a:lnTo>
                      <a:lnTo>
                        <a:pt x="334541" y="5431832"/>
                      </a:lnTo>
                      <a:cubicBezTo>
                        <a:pt x="320528" y="5272208"/>
                        <a:pt x="286319" y="5106070"/>
                        <a:pt x="250251" y="4945948"/>
                      </a:cubicBezTo>
                      <a:lnTo>
                        <a:pt x="196328" y="4705476"/>
                      </a:lnTo>
                      <a:lnTo>
                        <a:pt x="194673" y="4699900"/>
                      </a:lnTo>
                      <a:lnTo>
                        <a:pt x="191955" y="4685978"/>
                      </a:lnTo>
                      <a:lnTo>
                        <a:pt x="181070" y="4637436"/>
                      </a:lnTo>
                      <a:cubicBezTo>
                        <a:pt x="170938" y="4588592"/>
                        <a:pt x="161957" y="4541344"/>
                        <a:pt x="154807" y="4496156"/>
                      </a:cubicBezTo>
                      <a:lnTo>
                        <a:pt x="154663" y="4494934"/>
                      </a:lnTo>
                      <a:lnTo>
                        <a:pt x="129325" y="4365132"/>
                      </a:lnTo>
                      <a:cubicBezTo>
                        <a:pt x="49421" y="3869010"/>
                        <a:pt x="0" y="3183626"/>
                        <a:pt x="0" y="2426570"/>
                      </a:cubicBezTo>
                      <a:close/>
                      <a:moveTo>
                        <a:pt x="0" y="8706144"/>
                      </a:moveTo>
                      <a:cubicBezTo>
                        <a:pt x="0" y="7949088"/>
                        <a:pt x="49421" y="7263703"/>
                        <a:pt x="129325" y="6767582"/>
                      </a:cubicBezTo>
                      <a:lnTo>
                        <a:pt x="154663" y="6637780"/>
                      </a:lnTo>
                      <a:lnTo>
                        <a:pt x="154807" y="6636558"/>
                      </a:lnTo>
                      <a:cubicBezTo>
                        <a:pt x="161957" y="6591370"/>
                        <a:pt x="170938" y="6544122"/>
                        <a:pt x="181070" y="6495278"/>
                      </a:cubicBezTo>
                      <a:lnTo>
                        <a:pt x="191955" y="6446736"/>
                      </a:lnTo>
                      <a:lnTo>
                        <a:pt x="194673" y="6432814"/>
                      </a:lnTo>
                      <a:lnTo>
                        <a:pt x="196328" y="6427237"/>
                      </a:lnTo>
                      <a:lnTo>
                        <a:pt x="250251" y="6186765"/>
                      </a:lnTo>
                      <a:cubicBezTo>
                        <a:pt x="286319" y="6026643"/>
                        <a:pt x="320528" y="5860505"/>
                        <a:pt x="334541" y="5700881"/>
                      </a:cubicBezTo>
                      <a:lnTo>
                        <a:pt x="340198" y="5566357"/>
                      </a:lnTo>
                      <a:lnTo>
                        <a:pt x="546550" y="5566357"/>
                      </a:lnTo>
                      <a:lnTo>
                        <a:pt x="550695" y="5680963"/>
                      </a:lnTo>
                      <a:cubicBezTo>
                        <a:pt x="575803" y="6005709"/>
                        <a:pt x="688281" y="6359784"/>
                        <a:pt x="732074" y="6636558"/>
                      </a:cubicBezTo>
                      <a:lnTo>
                        <a:pt x="738065" y="6687116"/>
                      </a:lnTo>
                      <a:lnTo>
                        <a:pt x="753772" y="6767582"/>
                      </a:lnTo>
                      <a:cubicBezTo>
                        <a:pt x="833676" y="7263703"/>
                        <a:pt x="883098" y="7949088"/>
                        <a:pt x="883098" y="8706144"/>
                      </a:cubicBezTo>
                      <a:cubicBezTo>
                        <a:pt x="883098" y="9463199"/>
                        <a:pt x="833676" y="10148584"/>
                        <a:pt x="753770" y="10644704"/>
                      </a:cubicBezTo>
                      <a:lnTo>
                        <a:pt x="637199" y="11132714"/>
                      </a:lnTo>
                      <a:lnTo>
                        <a:pt x="245905" y="11132714"/>
                      </a:lnTo>
                      <a:lnTo>
                        <a:pt x="129327" y="10644704"/>
                      </a:lnTo>
                      <a:cubicBezTo>
                        <a:pt x="49421" y="10148584"/>
                        <a:pt x="0" y="9463199"/>
                        <a:pt x="0" y="8706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14">
                  <a:extLst>
                    <a:ext uri="{FF2B5EF4-FFF2-40B4-BE49-F238E27FC236}">
                      <a16:creationId xmlns:a16="http://schemas.microsoft.com/office/drawing/2014/main" id="{8226910B-C22F-4F61-AC0D-BDE4694C4364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9823" y="1643236"/>
                  <a:ext cx="129852" cy="1636972"/>
                </a:xfrm>
                <a:custGeom>
                  <a:avLst/>
                  <a:gdLst>
                    <a:gd name="connsiteX0" fmla="*/ 0 w 883098"/>
                    <a:gd name="connsiteY0" fmla="*/ 2426570 h 11132714"/>
                    <a:gd name="connsiteX1" fmla="*/ 129327 w 883098"/>
                    <a:gd name="connsiteY1" fmla="*/ 488010 h 11132714"/>
                    <a:gd name="connsiteX2" fmla="*/ 245905 w 883098"/>
                    <a:gd name="connsiteY2" fmla="*/ 0 h 11132714"/>
                    <a:gd name="connsiteX3" fmla="*/ 637199 w 883098"/>
                    <a:gd name="connsiteY3" fmla="*/ 0 h 11132714"/>
                    <a:gd name="connsiteX4" fmla="*/ 753770 w 883098"/>
                    <a:gd name="connsiteY4" fmla="*/ 488010 h 11132714"/>
                    <a:gd name="connsiteX5" fmla="*/ 883098 w 883098"/>
                    <a:gd name="connsiteY5" fmla="*/ 2426570 h 11132714"/>
                    <a:gd name="connsiteX6" fmla="*/ 753772 w 883098"/>
                    <a:gd name="connsiteY6" fmla="*/ 4365132 h 11132714"/>
                    <a:gd name="connsiteX7" fmla="*/ 738065 w 883098"/>
                    <a:gd name="connsiteY7" fmla="*/ 4445598 h 11132714"/>
                    <a:gd name="connsiteX8" fmla="*/ 732074 w 883098"/>
                    <a:gd name="connsiteY8" fmla="*/ 4496156 h 11132714"/>
                    <a:gd name="connsiteX9" fmla="*/ 550695 w 883098"/>
                    <a:gd name="connsiteY9" fmla="*/ 5451750 h 11132714"/>
                    <a:gd name="connsiteX10" fmla="*/ 546550 w 883098"/>
                    <a:gd name="connsiteY10" fmla="*/ 5566356 h 11132714"/>
                    <a:gd name="connsiteX11" fmla="*/ 340198 w 883098"/>
                    <a:gd name="connsiteY11" fmla="*/ 5566356 h 11132714"/>
                    <a:gd name="connsiteX12" fmla="*/ 334541 w 883098"/>
                    <a:gd name="connsiteY12" fmla="*/ 5431832 h 11132714"/>
                    <a:gd name="connsiteX13" fmla="*/ 250251 w 883098"/>
                    <a:gd name="connsiteY13" fmla="*/ 4945948 h 11132714"/>
                    <a:gd name="connsiteX14" fmla="*/ 196328 w 883098"/>
                    <a:gd name="connsiteY14" fmla="*/ 4705476 h 11132714"/>
                    <a:gd name="connsiteX15" fmla="*/ 194673 w 883098"/>
                    <a:gd name="connsiteY15" fmla="*/ 4699900 h 11132714"/>
                    <a:gd name="connsiteX16" fmla="*/ 191955 w 883098"/>
                    <a:gd name="connsiteY16" fmla="*/ 4685978 h 11132714"/>
                    <a:gd name="connsiteX17" fmla="*/ 181070 w 883098"/>
                    <a:gd name="connsiteY17" fmla="*/ 4637436 h 11132714"/>
                    <a:gd name="connsiteX18" fmla="*/ 154807 w 883098"/>
                    <a:gd name="connsiteY18" fmla="*/ 4496156 h 11132714"/>
                    <a:gd name="connsiteX19" fmla="*/ 154663 w 883098"/>
                    <a:gd name="connsiteY19" fmla="*/ 4494934 h 11132714"/>
                    <a:gd name="connsiteX20" fmla="*/ 129325 w 883098"/>
                    <a:gd name="connsiteY20" fmla="*/ 4365132 h 11132714"/>
                    <a:gd name="connsiteX21" fmla="*/ 0 w 883098"/>
                    <a:gd name="connsiteY21" fmla="*/ 2426570 h 11132714"/>
                    <a:gd name="connsiteX22" fmla="*/ 0 w 883098"/>
                    <a:gd name="connsiteY22" fmla="*/ 8706144 h 11132714"/>
                    <a:gd name="connsiteX23" fmla="*/ 129325 w 883098"/>
                    <a:gd name="connsiteY23" fmla="*/ 6767582 h 11132714"/>
                    <a:gd name="connsiteX24" fmla="*/ 154663 w 883098"/>
                    <a:gd name="connsiteY24" fmla="*/ 6637780 h 11132714"/>
                    <a:gd name="connsiteX25" fmla="*/ 154807 w 883098"/>
                    <a:gd name="connsiteY25" fmla="*/ 6636558 h 11132714"/>
                    <a:gd name="connsiteX26" fmla="*/ 181070 w 883098"/>
                    <a:gd name="connsiteY26" fmla="*/ 6495278 h 11132714"/>
                    <a:gd name="connsiteX27" fmla="*/ 191955 w 883098"/>
                    <a:gd name="connsiteY27" fmla="*/ 6446736 h 11132714"/>
                    <a:gd name="connsiteX28" fmla="*/ 194673 w 883098"/>
                    <a:gd name="connsiteY28" fmla="*/ 6432814 h 11132714"/>
                    <a:gd name="connsiteX29" fmla="*/ 196328 w 883098"/>
                    <a:gd name="connsiteY29" fmla="*/ 6427237 h 11132714"/>
                    <a:gd name="connsiteX30" fmla="*/ 250251 w 883098"/>
                    <a:gd name="connsiteY30" fmla="*/ 6186765 h 11132714"/>
                    <a:gd name="connsiteX31" fmla="*/ 334541 w 883098"/>
                    <a:gd name="connsiteY31" fmla="*/ 5700881 h 11132714"/>
                    <a:gd name="connsiteX32" fmla="*/ 340198 w 883098"/>
                    <a:gd name="connsiteY32" fmla="*/ 5566357 h 11132714"/>
                    <a:gd name="connsiteX33" fmla="*/ 546550 w 883098"/>
                    <a:gd name="connsiteY33" fmla="*/ 5566357 h 11132714"/>
                    <a:gd name="connsiteX34" fmla="*/ 550695 w 883098"/>
                    <a:gd name="connsiteY34" fmla="*/ 5680963 h 11132714"/>
                    <a:gd name="connsiteX35" fmla="*/ 732074 w 883098"/>
                    <a:gd name="connsiteY35" fmla="*/ 6636558 h 11132714"/>
                    <a:gd name="connsiteX36" fmla="*/ 738065 w 883098"/>
                    <a:gd name="connsiteY36" fmla="*/ 6687116 h 11132714"/>
                    <a:gd name="connsiteX37" fmla="*/ 753772 w 883098"/>
                    <a:gd name="connsiteY37" fmla="*/ 6767582 h 11132714"/>
                    <a:gd name="connsiteX38" fmla="*/ 883098 w 883098"/>
                    <a:gd name="connsiteY38" fmla="*/ 8706144 h 11132714"/>
                    <a:gd name="connsiteX39" fmla="*/ 753770 w 883098"/>
                    <a:gd name="connsiteY39" fmla="*/ 10644704 h 11132714"/>
                    <a:gd name="connsiteX40" fmla="*/ 637199 w 883098"/>
                    <a:gd name="connsiteY40" fmla="*/ 11132714 h 11132714"/>
                    <a:gd name="connsiteX41" fmla="*/ 245905 w 883098"/>
                    <a:gd name="connsiteY41" fmla="*/ 11132714 h 11132714"/>
                    <a:gd name="connsiteX42" fmla="*/ 129327 w 883098"/>
                    <a:gd name="connsiteY42" fmla="*/ 10644704 h 11132714"/>
                    <a:gd name="connsiteX43" fmla="*/ 0 w 883098"/>
                    <a:gd name="connsiteY43" fmla="*/ 8706144 h 11132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883098" h="11132714">
                      <a:moveTo>
                        <a:pt x="0" y="2426570"/>
                      </a:moveTo>
                      <a:cubicBezTo>
                        <a:pt x="0" y="1669514"/>
                        <a:pt x="49421" y="984130"/>
                        <a:pt x="129327" y="488010"/>
                      </a:cubicBezTo>
                      <a:lnTo>
                        <a:pt x="245905" y="0"/>
                      </a:lnTo>
                      <a:lnTo>
                        <a:pt x="637199" y="0"/>
                      </a:lnTo>
                      <a:lnTo>
                        <a:pt x="753770" y="488010"/>
                      </a:lnTo>
                      <a:cubicBezTo>
                        <a:pt x="833676" y="984130"/>
                        <a:pt x="883098" y="1669514"/>
                        <a:pt x="883098" y="2426570"/>
                      </a:cubicBezTo>
                      <a:cubicBezTo>
                        <a:pt x="883098" y="3183626"/>
                        <a:pt x="833676" y="3869010"/>
                        <a:pt x="753772" y="4365132"/>
                      </a:cubicBezTo>
                      <a:lnTo>
                        <a:pt x="738065" y="4445598"/>
                      </a:lnTo>
                      <a:lnTo>
                        <a:pt x="732074" y="4496156"/>
                      </a:lnTo>
                      <a:cubicBezTo>
                        <a:pt x="688281" y="4772930"/>
                        <a:pt x="575803" y="5127004"/>
                        <a:pt x="550695" y="5451750"/>
                      </a:cubicBezTo>
                      <a:lnTo>
                        <a:pt x="546550" y="5566356"/>
                      </a:lnTo>
                      <a:lnTo>
                        <a:pt x="340198" y="5566356"/>
                      </a:lnTo>
                      <a:lnTo>
                        <a:pt x="334541" y="5431832"/>
                      </a:lnTo>
                      <a:cubicBezTo>
                        <a:pt x="320528" y="5272208"/>
                        <a:pt x="286319" y="5106070"/>
                        <a:pt x="250251" y="4945948"/>
                      </a:cubicBezTo>
                      <a:lnTo>
                        <a:pt x="196328" y="4705476"/>
                      </a:lnTo>
                      <a:lnTo>
                        <a:pt x="194673" y="4699900"/>
                      </a:lnTo>
                      <a:lnTo>
                        <a:pt x="191955" y="4685978"/>
                      </a:lnTo>
                      <a:lnTo>
                        <a:pt x="181070" y="4637436"/>
                      </a:lnTo>
                      <a:cubicBezTo>
                        <a:pt x="170938" y="4588592"/>
                        <a:pt x="161957" y="4541344"/>
                        <a:pt x="154807" y="4496156"/>
                      </a:cubicBezTo>
                      <a:lnTo>
                        <a:pt x="154663" y="4494934"/>
                      </a:lnTo>
                      <a:lnTo>
                        <a:pt x="129325" y="4365132"/>
                      </a:lnTo>
                      <a:cubicBezTo>
                        <a:pt x="49421" y="3869010"/>
                        <a:pt x="0" y="3183626"/>
                        <a:pt x="0" y="2426570"/>
                      </a:cubicBezTo>
                      <a:close/>
                      <a:moveTo>
                        <a:pt x="0" y="8706144"/>
                      </a:moveTo>
                      <a:cubicBezTo>
                        <a:pt x="0" y="7949088"/>
                        <a:pt x="49421" y="7263703"/>
                        <a:pt x="129325" y="6767582"/>
                      </a:cubicBezTo>
                      <a:lnTo>
                        <a:pt x="154663" y="6637780"/>
                      </a:lnTo>
                      <a:lnTo>
                        <a:pt x="154807" y="6636558"/>
                      </a:lnTo>
                      <a:cubicBezTo>
                        <a:pt x="161957" y="6591370"/>
                        <a:pt x="170938" y="6544122"/>
                        <a:pt x="181070" y="6495278"/>
                      </a:cubicBezTo>
                      <a:lnTo>
                        <a:pt x="191955" y="6446736"/>
                      </a:lnTo>
                      <a:lnTo>
                        <a:pt x="194673" y="6432814"/>
                      </a:lnTo>
                      <a:lnTo>
                        <a:pt x="196328" y="6427237"/>
                      </a:lnTo>
                      <a:lnTo>
                        <a:pt x="250251" y="6186765"/>
                      </a:lnTo>
                      <a:cubicBezTo>
                        <a:pt x="286319" y="6026643"/>
                        <a:pt x="320528" y="5860505"/>
                        <a:pt x="334541" y="5700881"/>
                      </a:cubicBezTo>
                      <a:lnTo>
                        <a:pt x="340198" y="5566357"/>
                      </a:lnTo>
                      <a:lnTo>
                        <a:pt x="546550" y="5566357"/>
                      </a:lnTo>
                      <a:lnTo>
                        <a:pt x="550695" y="5680963"/>
                      </a:lnTo>
                      <a:cubicBezTo>
                        <a:pt x="575803" y="6005709"/>
                        <a:pt x="688281" y="6359784"/>
                        <a:pt x="732074" y="6636558"/>
                      </a:cubicBezTo>
                      <a:lnTo>
                        <a:pt x="738065" y="6687116"/>
                      </a:lnTo>
                      <a:lnTo>
                        <a:pt x="753772" y="6767582"/>
                      </a:lnTo>
                      <a:cubicBezTo>
                        <a:pt x="833676" y="7263703"/>
                        <a:pt x="883098" y="7949088"/>
                        <a:pt x="883098" y="8706144"/>
                      </a:cubicBezTo>
                      <a:cubicBezTo>
                        <a:pt x="883098" y="9463199"/>
                        <a:pt x="833676" y="10148584"/>
                        <a:pt x="753770" y="10644704"/>
                      </a:cubicBezTo>
                      <a:lnTo>
                        <a:pt x="637199" y="11132714"/>
                      </a:lnTo>
                      <a:lnTo>
                        <a:pt x="245905" y="11132714"/>
                      </a:lnTo>
                      <a:lnTo>
                        <a:pt x="129327" y="10644704"/>
                      </a:lnTo>
                      <a:cubicBezTo>
                        <a:pt x="49421" y="10148584"/>
                        <a:pt x="0" y="9463199"/>
                        <a:pt x="0" y="8706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174D73B-22F3-4786-8D90-77FB0B267FF7}"/>
                  </a:ext>
                </a:extLst>
              </p:cNvPr>
              <p:cNvGrpSpPr/>
              <p:nvPr/>
            </p:nvGrpSpPr>
            <p:grpSpPr>
              <a:xfrm rot="19538590">
                <a:off x="2722853" y="2523900"/>
                <a:ext cx="1017538" cy="853645"/>
                <a:chOff x="5445358" y="2904991"/>
                <a:chExt cx="4967009" cy="4166980"/>
              </a:xfrm>
              <a:grpFill/>
            </p:grpSpPr>
            <p:sp>
              <p:nvSpPr>
                <p:cNvPr id="33" name="Freeform 16">
                  <a:extLst>
                    <a:ext uri="{FF2B5EF4-FFF2-40B4-BE49-F238E27FC236}">
                      <a16:creationId xmlns:a16="http://schemas.microsoft.com/office/drawing/2014/main" id="{CE90F664-C79E-4D19-B177-EA2AAD2FA557}"/>
                    </a:ext>
                  </a:extLst>
                </p:cNvPr>
                <p:cNvSpPr/>
                <p:nvPr/>
              </p:nvSpPr>
              <p:spPr bwMode="auto">
                <a:xfrm rot="1891060">
                  <a:off x="7450195" y="5874396"/>
                  <a:ext cx="971212" cy="709519"/>
                </a:xfrm>
                <a:custGeom>
                  <a:avLst/>
                  <a:gdLst>
                    <a:gd name="connsiteX0" fmla="*/ 342050 w 436697"/>
                    <a:gd name="connsiteY0" fmla="*/ 0 h 319029"/>
                    <a:gd name="connsiteX1" fmla="*/ 435036 w 436697"/>
                    <a:gd name="connsiteY1" fmla="*/ 0 h 319029"/>
                    <a:gd name="connsiteX2" fmla="*/ 436697 w 436697"/>
                    <a:gd name="connsiteY2" fmla="*/ 16625 h 319029"/>
                    <a:gd name="connsiteX3" fmla="*/ 137034 w 436697"/>
                    <a:gd name="connsiteY3" fmla="*/ 319029 h 319029"/>
                    <a:gd name="connsiteX4" fmla="*/ 20392 w 436697"/>
                    <a:gd name="connsiteY4" fmla="*/ 295265 h 319029"/>
                    <a:gd name="connsiteX5" fmla="*/ 0 w 436697"/>
                    <a:gd name="connsiteY5" fmla="*/ 284095 h 319029"/>
                    <a:gd name="connsiteX6" fmla="*/ 40191 w 436697"/>
                    <a:gd name="connsiteY6" fmla="*/ 198380 h 319029"/>
                    <a:gd name="connsiteX7" fmla="*/ 56588 w 436697"/>
                    <a:gd name="connsiteY7" fmla="*/ 209581 h 319029"/>
                    <a:gd name="connsiteX8" fmla="*/ 137033 w 436697"/>
                    <a:gd name="connsiteY8" fmla="*/ 226038 h 319029"/>
                    <a:gd name="connsiteX9" fmla="*/ 343704 w 436697"/>
                    <a:gd name="connsiteY9" fmla="*/ 16625 h 31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6697" h="319029">
                      <a:moveTo>
                        <a:pt x="342050" y="0"/>
                      </a:moveTo>
                      <a:lnTo>
                        <a:pt x="435036" y="0"/>
                      </a:lnTo>
                      <a:lnTo>
                        <a:pt x="436697" y="16625"/>
                      </a:lnTo>
                      <a:cubicBezTo>
                        <a:pt x="436697" y="183638"/>
                        <a:pt x="302533" y="319029"/>
                        <a:pt x="137034" y="319029"/>
                      </a:cubicBezTo>
                      <a:cubicBezTo>
                        <a:pt x="95659" y="319029"/>
                        <a:pt x="56243" y="310567"/>
                        <a:pt x="20392" y="295265"/>
                      </a:cubicBezTo>
                      <a:lnTo>
                        <a:pt x="0" y="284095"/>
                      </a:lnTo>
                      <a:lnTo>
                        <a:pt x="40191" y="198380"/>
                      </a:lnTo>
                      <a:lnTo>
                        <a:pt x="56588" y="209581"/>
                      </a:lnTo>
                      <a:cubicBezTo>
                        <a:pt x="81313" y="220178"/>
                        <a:pt x="108498" y="226038"/>
                        <a:pt x="137033" y="226038"/>
                      </a:cubicBezTo>
                      <a:cubicBezTo>
                        <a:pt x="251174" y="226038"/>
                        <a:pt x="343704" y="132281"/>
                        <a:pt x="343704" y="16625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34" name="Freeform 17">
                  <a:extLst>
                    <a:ext uri="{FF2B5EF4-FFF2-40B4-BE49-F238E27FC236}">
                      <a16:creationId xmlns:a16="http://schemas.microsoft.com/office/drawing/2014/main" id="{F41D0E7D-2E68-4FAB-9B53-D625805E6502}"/>
                    </a:ext>
                  </a:extLst>
                </p:cNvPr>
                <p:cNvSpPr/>
                <p:nvPr/>
              </p:nvSpPr>
              <p:spPr bwMode="auto">
                <a:xfrm rot="1989630">
                  <a:off x="7313410" y="6178435"/>
                  <a:ext cx="1244783" cy="893536"/>
                </a:xfrm>
                <a:custGeom>
                  <a:avLst/>
                  <a:gdLst>
                    <a:gd name="connsiteX0" fmla="*/ 449680 w 544041"/>
                    <a:gd name="connsiteY0" fmla="*/ 0 h 390526"/>
                    <a:gd name="connsiteX1" fmla="*/ 544041 w 544041"/>
                    <a:gd name="connsiteY1" fmla="*/ 0 h 390526"/>
                    <a:gd name="connsiteX2" fmla="*/ 537416 w 544041"/>
                    <a:gd name="connsiteY2" fmla="*/ 67297 h 390526"/>
                    <a:gd name="connsiteX3" fmla="*/ 150159 w 544041"/>
                    <a:gd name="connsiteY3" fmla="*/ 390526 h 390526"/>
                    <a:gd name="connsiteX4" fmla="*/ 70495 w 544041"/>
                    <a:gd name="connsiteY4" fmla="*/ 382302 h 390526"/>
                    <a:gd name="connsiteX5" fmla="*/ 0 w 544041"/>
                    <a:gd name="connsiteY5" fmla="*/ 359892 h 390526"/>
                    <a:gd name="connsiteX6" fmla="*/ 44394 w 544041"/>
                    <a:gd name="connsiteY6" fmla="*/ 275399 h 390526"/>
                    <a:gd name="connsiteX7" fmla="*/ 89514 w 544041"/>
                    <a:gd name="connsiteY7" fmla="*/ 289848 h 390526"/>
                    <a:gd name="connsiteX8" fmla="*/ 150159 w 544041"/>
                    <a:gd name="connsiteY8" fmla="*/ 296155 h 390526"/>
                    <a:gd name="connsiteX9" fmla="*/ 444963 w 544041"/>
                    <a:gd name="connsiteY9" fmla="*/ 48278 h 390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4041" h="390526">
                      <a:moveTo>
                        <a:pt x="449680" y="0"/>
                      </a:moveTo>
                      <a:lnTo>
                        <a:pt x="544041" y="0"/>
                      </a:lnTo>
                      <a:lnTo>
                        <a:pt x="537416" y="67297"/>
                      </a:lnTo>
                      <a:cubicBezTo>
                        <a:pt x="500557" y="251763"/>
                        <a:pt x="341182" y="390526"/>
                        <a:pt x="150159" y="390526"/>
                      </a:cubicBezTo>
                      <a:cubicBezTo>
                        <a:pt x="122870" y="390526"/>
                        <a:pt x="96227" y="387694"/>
                        <a:pt x="70495" y="382302"/>
                      </a:cubicBezTo>
                      <a:lnTo>
                        <a:pt x="0" y="359892"/>
                      </a:lnTo>
                      <a:lnTo>
                        <a:pt x="44394" y="275399"/>
                      </a:lnTo>
                      <a:lnTo>
                        <a:pt x="89514" y="289848"/>
                      </a:lnTo>
                      <a:cubicBezTo>
                        <a:pt x="109103" y="293983"/>
                        <a:pt x="129385" y="296155"/>
                        <a:pt x="150159" y="296155"/>
                      </a:cubicBezTo>
                      <a:cubicBezTo>
                        <a:pt x="295577" y="296155"/>
                        <a:pt x="416903" y="189741"/>
                        <a:pt x="444963" y="48278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35" name="Freeform 18">
                  <a:extLst>
                    <a:ext uri="{FF2B5EF4-FFF2-40B4-BE49-F238E27FC236}">
                      <a16:creationId xmlns:a16="http://schemas.microsoft.com/office/drawing/2014/main" id="{533C4F1F-F10E-40A6-B829-C93DD82228E1}"/>
                    </a:ext>
                  </a:extLst>
                </p:cNvPr>
                <p:cNvSpPr/>
                <p:nvPr/>
              </p:nvSpPr>
              <p:spPr bwMode="auto">
                <a:xfrm>
                  <a:off x="5445358" y="2904991"/>
                  <a:ext cx="4967009" cy="3159904"/>
                </a:xfrm>
                <a:custGeom>
                  <a:avLst/>
                  <a:gdLst>
                    <a:gd name="connsiteX0" fmla="*/ 3674537 w 4967009"/>
                    <a:gd name="connsiteY0" fmla="*/ 1630918 h 3159904"/>
                    <a:gd name="connsiteX1" fmla="*/ 3671887 w 4967009"/>
                    <a:gd name="connsiteY1" fmla="*/ 1691973 h 3159904"/>
                    <a:gd name="connsiteX2" fmla="*/ 4291573 w 4967009"/>
                    <a:gd name="connsiteY2" fmla="*/ 1691973 h 3159904"/>
                    <a:gd name="connsiteX3" fmla="*/ 4291573 w 4967009"/>
                    <a:gd name="connsiteY3" fmla="*/ 1693389 h 3159904"/>
                    <a:gd name="connsiteX4" fmla="*/ 4700096 w 4967009"/>
                    <a:gd name="connsiteY4" fmla="*/ 1693389 h 3159904"/>
                    <a:gd name="connsiteX5" fmla="*/ 4697385 w 4967009"/>
                    <a:gd name="connsiteY5" fmla="*/ 1630918 h 3159904"/>
                    <a:gd name="connsiteX6" fmla="*/ 269624 w 4967009"/>
                    <a:gd name="connsiteY6" fmla="*/ 1630918 h 3159904"/>
                    <a:gd name="connsiteX7" fmla="*/ 266913 w 4967009"/>
                    <a:gd name="connsiteY7" fmla="*/ 1693389 h 3159904"/>
                    <a:gd name="connsiteX8" fmla="*/ 675436 w 4967009"/>
                    <a:gd name="connsiteY8" fmla="*/ 1693389 h 3159904"/>
                    <a:gd name="connsiteX9" fmla="*/ 675436 w 4967009"/>
                    <a:gd name="connsiteY9" fmla="*/ 1691973 h 3159904"/>
                    <a:gd name="connsiteX10" fmla="*/ 1295122 w 4967009"/>
                    <a:gd name="connsiteY10" fmla="*/ 1691973 h 3159904"/>
                    <a:gd name="connsiteX11" fmla="*/ 1292472 w 4967009"/>
                    <a:gd name="connsiteY11" fmla="*/ 1630918 h 3159904"/>
                    <a:gd name="connsiteX12" fmla="*/ 3690937 w 4967009"/>
                    <a:gd name="connsiteY12" fmla="*/ 1253061 h 3159904"/>
                    <a:gd name="connsiteX13" fmla="*/ 3687973 w 4967009"/>
                    <a:gd name="connsiteY13" fmla="*/ 1321356 h 3159904"/>
                    <a:gd name="connsiteX14" fmla="*/ 4683949 w 4967009"/>
                    <a:gd name="connsiteY14" fmla="*/ 1321356 h 3159904"/>
                    <a:gd name="connsiteX15" fmla="*/ 4681046 w 4967009"/>
                    <a:gd name="connsiteY15" fmla="*/ 1254477 h 3159904"/>
                    <a:gd name="connsiteX16" fmla="*/ 4080410 w 4967009"/>
                    <a:gd name="connsiteY16" fmla="*/ 1254477 h 3159904"/>
                    <a:gd name="connsiteX17" fmla="*/ 4080410 w 4967009"/>
                    <a:gd name="connsiteY17" fmla="*/ 1253061 h 3159904"/>
                    <a:gd name="connsiteX18" fmla="*/ 886599 w 4967009"/>
                    <a:gd name="connsiteY18" fmla="*/ 1253061 h 3159904"/>
                    <a:gd name="connsiteX19" fmla="*/ 886599 w 4967009"/>
                    <a:gd name="connsiteY19" fmla="*/ 1254477 h 3159904"/>
                    <a:gd name="connsiteX20" fmla="*/ 285963 w 4967009"/>
                    <a:gd name="connsiteY20" fmla="*/ 1254477 h 3159904"/>
                    <a:gd name="connsiteX21" fmla="*/ 283060 w 4967009"/>
                    <a:gd name="connsiteY21" fmla="*/ 1321356 h 3159904"/>
                    <a:gd name="connsiteX22" fmla="*/ 1279036 w 4967009"/>
                    <a:gd name="connsiteY22" fmla="*/ 1321356 h 3159904"/>
                    <a:gd name="connsiteX23" fmla="*/ 1276072 w 4967009"/>
                    <a:gd name="connsiteY23" fmla="*/ 1253061 h 3159904"/>
                    <a:gd name="connsiteX24" fmla="*/ 2485764 w 4967009"/>
                    <a:gd name="connsiteY24" fmla="*/ 216980 h 3159904"/>
                    <a:gd name="connsiteX25" fmla="*/ 1964486 w 4967009"/>
                    <a:gd name="connsiteY25" fmla="*/ 400781 h 3159904"/>
                    <a:gd name="connsiteX26" fmla="*/ 1955989 w 4967009"/>
                    <a:gd name="connsiteY26" fmla="*/ 436832 h 3159904"/>
                    <a:gd name="connsiteX27" fmla="*/ 1953411 w 4967009"/>
                    <a:gd name="connsiteY27" fmla="*/ 436811 h 3159904"/>
                    <a:gd name="connsiteX28" fmla="*/ 1951377 w 4967009"/>
                    <a:gd name="connsiteY28" fmla="*/ 683722 h 3159904"/>
                    <a:gd name="connsiteX29" fmla="*/ 2481854 w 4967009"/>
                    <a:gd name="connsiteY29" fmla="*/ 688093 h 3159904"/>
                    <a:gd name="connsiteX30" fmla="*/ 2481882 w 4967009"/>
                    <a:gd name="connsiteY30" fmla="*/ 688094 h 3159904"/>
                    <a:gd name="connsiteX31" fmla="*/ 2481910 w 4967009"/>
                    <a:gd name="connsiteY31" fmla="*/ 688093 h 3159904"/>
                    <a:gd name="connsiteX32" fmla="*/ 3012386 w 4967009"/>
                    <a:gd name="connsiteY32" fmla="*/ 692464 h 3159904"/>
                    <a:gd name="connsiteX33" fmla="*/ 3014326 w 4967009"/>
                    <a:gd name="connsiteY33" fmla="*/ 456910 h 3159904"/>
                    <a:gd name="connsiteX34" fmla="*/ 3014327 w 4967009"/>
                    <a:gd name="connsiteY34" fmla="*/ 456908 h 3159904"/>
                    <a:gd name="connsiteX35" fmla="*/ 3014326 w 4967009"/>
                    <a:gd name="connsiteY35" fmla="*/ 456906 h 3159904"/>
                    <a:gd name="connsiteX36" fmla="*/ 3014421 w 4967009"/>
                    <a:gd name="connsiteY36" fmla="*/ 445554 h 3159904"/>
                    <a:gd name="connsiteX37" fmla="*/ 3011843 w 4967009"/>
                    <a:gd name="connsiteY37" fmla="*/ 445532 h 3159904"/>
                    <a:gd name="connsiteX38" fmla="*/ 3003941 w 4967009"/>
                    <a:gd name="connsiteY38" fmla="*/ 409346 h 3159904"/>
                    <a:gd name="connsiteX39" fmla="*/ 2485764 w 4967009"/>
                    <a:gd name="connsiteY39" fmla="*/ 216980 h 3159904"/>
                    <a:gd name="connsiteX40" fmla="*/ 2499693 w 4967009"/>
                    <a:gd name="connsiteY40" fmla="*/ 49 h 3159904"/>
                    <a:gd name="connsiteX41" fmla="*/ 3224561 w 4967009"/>
                    <a:gd name="connsiteY41" fmla="*/ 344111 h 3159904"/>
                    <a:gd name="connsiteX42" fmla="*/ 3227299 w 4967009"/>
                    <a:gd name="connsiteY42" fmla="*/ 374600 h 3159904"/>
                    <a:gd name="connsiteX43" fmla="*/ 3228743 w 4967009"/>
                    <a:gd name="connsiteY43" fmla="*/ 374612 h 3159904"/>
                    <a:gd name="connsiteX44" fmla="*/ 3224358 w 4967009"/>
                    <a:gd name="connsiteY44" fmla="*/ 906628 h 3159904"/>
                    <a:gd name="connsiteX45" fmla="*/ 3227703 w 4967009"/>
                    <a:gd name="connsiteY45" fmla="*/ 923923 h 3159904"/>
                    <a:gd name="connsiteX46" fmla="*/ 3224428 w 4967009"/>
                    <a:gd name="connsiteY46" fmla="*/ 1321356 h 3159904"/>
                    <a:gd name="connsiteX47" fmla="*/ 3433361 w 4967009"/>
                    <a:gd name="connsiteY47" fmla="*/ 1321356 h 3159904"/>
                    <a:gd name="connsiteX48" fmla="*/ 3438311 w 4967009"/>
                    <a:gd name="connsiteY48" fmla="*/ 1234842 h 3159904"/>
                    <a:gd name="connsiteX49" fmla="*/ 3598356 w 4967009"/>
                    <a:gd name="connsiteY49" fmla="*/ 1015746 h 3159904"/>
                    <a:gd name="connsiteX50" fmla="*/ 3670885 w 4967009"/>
                    <a:gd name="connsiteY50" fmla="*/ 1016556 h 3159904"/>
                    <a:gd name="connsiteX51" fmla="*/ 4291573 w 4967009"/>
                    <a:gd name="connsiteY51" fmla="*/ 1016556 h 3159904"/>
                    <a:gd name="connsiteX52" fmla="*/ 4291573 w 4967009"/>
                    <a:gd name="connsiteY52" fmla="*/ 1017972 h 3159904"/>
                    <a:gd name="connsiteX53" fmla="*/ 4701098 w 4967009"/>
                    <a:gd name="connsiteY53" fmla="*/ 1017972 h 3159904"/>
                    <a:gd name="connsiteX54" fmla="*/ 4773627 w 4967009"/>
                    <a:gd name="connsiteY54" fmla="*/ 1017162 h 3159904"/>
                    <a:gd name="connsiteX55" fmla="*/ 4933672 w 4967009"/>
                    <a:gd name="connsiteY55" fmla="*/ 1236258 h 3159904"/>
                    <a:gd name="connsiteX56" fmla="*/ 4967009 w 4967009"/>
                    <a:gd name="connsiteY56" fmla="*/ 1818861 h 3159904"/>
                    <a:gd name="connsiteX57" fmla="*/ 4834448 w 4967009"/>
                    <a:gd name="connsiteY57" fmla="*/ 1956184 h 3159904"/>
                    <a:gd name="connsiteX58" fmla="*/ 4080410 w 4967009"/>
                    <a:gd name="connsiteY58" fmla="*/ 1956184 h 3159904"/>
                    <a:gd name="connsiteX59" fmla="*/ 4080410 w 4967009"/>
                    <a:gd name="connsiteY59" fmla="*/ 1954768 h 3159904"/>
                    <a:gd name="connsiteX60" fmla="*/ 3537535 w 4967009"/>
                    <a:gd name="connsiteY60" fmla="*/ 1954768 h 3159904"/>
                    <a:gd name="connsiteX61" fmla="*/ 3404974 w 4967009"/>
                    <a:gd name="connsiteY61" fmla="*/ 1817445 h 3159904"/>
                    <a:gd name="connsiteX62" fmla="*/ 3415647 w 4967009"/>
                    <a:gd name="connsiteY62" fmla="*/ 1630918 h 3159904"/>
                    <a:gd name="connsiteX63" fmla="*/ 3221877 w 4967009"/>
                    <a:gd name="connsiteY63" fmla="*/ 1630918 h 3159904"/>
                    <a:gd name="connsiteX64" fmla="*/ 3220512 w 4967009"/>
                    <a:gd name="connsiteY64" fmla="*/ 1796540 h 3159904"/>
                    <a:gd name="connsiteX65" fmla="*/ 3059553 w 4967009"/>
                    <a:gd name="connsiteY65" fmla="*/ 1954868 h 3159904"/>
                    <a:gd name="connsiteX66" fmla="*/ 2646128 w 4967009"/>
                    <a:gd name="connsiteY66" fmla="*/ 1951461 h 3159904"/>
                    <a:gd name="connsiteX67" fmla="*/ 2646128 w 4967009"/>
                    <a:gd name="connsiteY67" fmla="*/ 2025298 h 3159904"/>
                    <a:gd name="connsiteX68" fmla="*/ 2667739 w 4967009"/>
                    <a:gd name="connsiteY68" fmla="*/ 2031394 h 3159904"/>
                    <a:gd name="connsiteX69" fmla="*/ 2780434 w 4967009"/>
                    <a:gd name="connsiteY69" fmla="*/ 2111679 h 3159904"/>
                    <a:gd name="connsiteX70" fmla="*/ 2785829 w 4967009"/>
                    <a:gd name="connsiteY70" fmla="*/ 2127352 h 3159904"/>
                    <a:gd name="connsiteX71" fmla="*/ 2896875 w 4967009"/>
                    <a:gd name="connsiteY71" fmla="*/ 2162589 h 3159904"/>
                    <a:gd name="connsiteX72" fmla="*/ 3286911 w 4967009"/>
                    <a:gd name="connsiteY72" fmla="*/ 2529074 h 3159904"/>
                    <a:gd name="connsiteX73" fmla="*/ 3302847 w 4967009"/>
                    <a:gd name="connsiteY73" fmla="*/ 2636546 h 3159904"/>
                    <a:gd name="connsiteX74" fmla="*/ 3303356 w 4967009"/>
                    <a:gd name="connsiteY74" fmla="*/ 2636546 h 3159904"/>
                    <a:gd name="connsiteX75" fmla="*/ 3302945 w 4967009"/>
                    <a:gd name="connsiteY75" fmla="*/ 2637204 h 3159904"/>
                    <a:gd name="connsiteX76" fmla="*/ 3303356 w 4967009"/>
                    <a:gd name="connsiteY76" fmla="*/ 2639964 h 3159904"/>
                    <a:gd name="connsiteX77" fmla="*/ 3301229 w 4967009"/>
                    <a:gd name="connsiteY77" fmla="*/ 2639964 h 3159904"/>
                    <a:gd name="connsiteX78" fmla="*/ 3286907 w 4967009"/>
                    <a:gd name="connsiteY78" fmla="*/ 2663014 h 3159904"/>
                    <a:gd name="connsiteX79" fmla="*/ 2637100 w 4967009"/>
                    <a:gd name="connsiteY79" fmla="*/ 2765831 h 3159904"/>
                    <a:gd name="connsiteX80" fmla="*/ 2551023 w 4967009"/>
                    <a:gd name="connsiteY80" fmla="*/ 2767064 h 3159904"/>
                    <a:gd name="connsiteX81" fmla="*/ 2546921 w 4967009"/>
                    <a:gd name="connsiteY81" fmla="*/ 2857257 h 3159904"/>
                    <a:gd name="connsiteX82" fmla="*/ 2529449 w 4967009"/>
                    <a:gd name="connsiteY82" fmla="*/ 3122597 h 3159904"/>
                    <a:gd name="connsiteX83" fmla="*/ 2492142 w 4967009"/>
                    <a:gd name="connsiteY83" fmla="*/ 3159904 h 3159904"/>
                    <a:gd name="connsiteX84" fmla="*/ 2492143 w 4967009"/>
                    <a:gd name="connsiteY84" fmla="*/ 3159903 h 3159904"/>
                    <a:gd name="connsiteX85" fmla="*/ 2454836 w 4967009"/>
                    <a:gd name="connsiteY85" fmla="*/ 3122596 h 3159904"/>
                    <a:gd name="connsiteX86" fmla="*/ 2442136 w 4967009"/>
                    <a:gd name="connsiteY86" fmla="*/ 2820526 h 3159904"/>
                    <a:gd name="connsiteX87" fmla="*/ 2439054 w 4967009"/>
                    <a:gd name="connsiteY87" fmla="*/ 2767104 h 3159904"/>
                    <a:gd name="connsiteX88" fmla="*/ 2351031 w 4967009"/>
                    <a:gd name="connsiteY88" fmla="*/ 2765850 h 3159904"/>
                    <a:gd name="connsiteX89" fmla="*/ 1701391 w 4967009"/>
                    <a:gd name="connsiteY89" fmla="*/ 2663666 h 3159904"/>
                    <a:gd name="connsiteX90" fmla="*/ 1685350 w 4967009"/>
                    <a:gd name="connsiteY90" fmla="*/ 2639196 h 3159904"/>
                    <a:gd name="connsiteX91" fmla="*/ 1684104 w 4967009"/>
                    <a:gd name="connsiteY91" fmla="*/ 2639195 h 3159904"/>
                    <a:gd name="connsiteX92" fmla="*/ 1684336 w 4967009"/>
                    <a:gd name="connsiteY92" fmla="*/ 2637650 h 3159904"/>
                    <a:gd name="connsiteX93" fmla="*/ 1684117 w 4967009"/>
                    <a:gd name="connsiteY93" fmla="*/ 2637315 h 3159904"/>
                    <a:gd name="connsiteX94" fmla="*/ 1684387 w 4967009"/>
                    <a:gd name="connsiteY94" fmla="*/ 2637314 h 3159904"/>
                    <a:gd name="connsiteX95" fmla="*/ 1700757 w 4967009"/>
                    <a:gd name="connsiteY95" fmla="*/ 2528376 h 3159904"/>
                    <a:gd name="connsiteX96" fmla="*/ 2091214 w 4967009"/>
                    <a:gd name="connsiteY96" fmla="*/ 2162343 h 3159904"/>
                    <a:gd name="connsiteX97" fmla="*/ 2201662 w 4967009"/>
                    <a:gd name="connsiteY97" fmla="*/ 2127375 h 3159904"/>
                    <a:gd name="connsiteX98" fmla="*/ 2207184 w 4967009"/>
                    <a:gd name="connsiteY98" fmla="*/ 2111454 h 3159904"/>
                    <a:gd name="connsiteX99" fmla="*/ 2319965 w 4967009"/>
                    <a:gd name="connsiteY99" fmla="*/ 2031296 h 3159904"/>
                    <a:gd name="connsiteX100" fmla="*/ 2341328 w 4967009"/>
                    <a:gd name="connsiteY100" fmla="*/ 2025283 h 3159904"/>
                    <a:gd name="connsiteX101" fmla="*/ 2341328 w 4967009"/>
                    <a:gd name="connsiteY101" fmla="*/ 1948950 h 3159904"/>
                    <a:gd name="connsiteX102" fmla="*/ 1915979 w 4967009"/>
                    <a:gd name="connsiteY102" fmla="*/ 1945445 h 3159904"/>
                    <a:gd name="connsiteX103" fmla="*/ 1757651 w 4967009"/>
                    <a:gd name="connsiteY103" fmla="*/ 1784486 h 3159904"/>
                    <a:gd name="connsiteX104" fmla="*/ 1758916 w 4967009"/>
                    <a:gd name="connsiteY104" fmla="*/ 1630918 h 3159904"/>
                    <a:gd name="connsiteX105" fmla="*/ 1551362 w 4967009"/>
                    <a:gd name="connsiteY105" fmla="*/ 1630918 h 3159904"/>
                    <a:gd name="connsiteX106" fmla="*/ 1562035 w 4967009"/>
                    <a:gd name="connsiteY106" fmla="*/ 1817445 h 3159904"/>
                    <a:gd name="connsiteX107" fmla="*/ 1429474 w 4967009"/>
                    <a:gd name="connsiteY107" fmla="*/ 1954768 h 3159904"/>
                    <a:gd name="connsiteX108" fmla="*/ 886599 w 4967009"/>
                    <a:gd name="connsiteY108" fmla="*/ 1954768 h 3159904"/>
                    <a:gd name="connsiteX109" fmla="*/ 886599 w 4967009"/>
                    <a:gd name="connsiteY109" fmla="*/ 1956184 h 3159904"/>
                    <a:gd name="connsiteX110" fmla="*/ 132561 w 4967009"/>
                    <a:gd name="connsiteY110" fmla="*/ 1956184 h 3159904"/>
                    <a:gd name="connsiteX111" fmla="*/ 0 w 4967009"/>
                    <a:gd name="connsiteY111" fmla="*/ 1818861 h 3159904"/>
                    <a:gd name="connsiteX112" fmla="*/ 33337 w 4967009"/>
                    <a:gd name="connsiteY112" fmla="*/ 1236258 h 3159904"/>
                    <a:gd name="connsiteX113" fmla="*/ 193382 w 4967009"/>
                    <a:gd name="connsiteY113" fmla="*/ 1017162 h 3159904"/>
                    <a:gd name="connsiteX114" fmla="*/ 265911 w 4967009"/>
                    <a:gd name="connsiteY114" fmla="*/ 1017972 h 3159904"/>
                    <a:gd name="connsiteX115" fmla="*/ 675436 w 4967009"/>
                    <a:gd name="connsiteY115" fmla="*/ 1017972 h 3159904"/>
                    <a:gd name="connsiteX116" fmla="*/ 675436 w 4967009"/>
                    <a:gd name="connsiteY116" fmla="*/ 1016556 h 3159904"/>
                    <a:gd name="connsiteX117" fmla="*/ 1296124 w 4967009"/>
                    <a:gd name="connsiteY117" fmla="*/ 1016556 h 3159904"/>
                    <a:gd name="connsiteX118" fmla="*/ 1368653 w 4967009"/>
                    <a:gd name="connsiteY118" fmla="*/ 1015746 h 3159904"/>
                    <a:gd name="connsiteX119" fmla="*/ 1528698 w 4967009"/>
                    <a:gd name="connsiteY119" fmla="*/ 1234842 h 3159904"/>
                    <a:gd name="connsiteX120" fmla="*/ 1533648 w 4967009"/>
                    <a:gd name="connsiteY120" fmla="*/ 1321356 h 3159904"/>
                    <a:gd name="connsiteX121" fmla="*/ 1757980 w 4967009"/>
                    <a:gd name="connsiteY121" fmla="*/ 1321356 h 3159904"/>
                    <a:gd name="connsiteX122" fmla="*/ 1765759 w 4967009"/>
                    <a:gd name="connsiteY122" fmla="*/ 377286 h 3159904"/>
                    <a:gd name="connsiteX123" fmla="*/ 1765158 w 4967009"/>
                    <a:gd name="connsiteY123" fmla="*/ 370590 h 3159904"/>
                    <a:gd name="connsiteX124" fmla="*/ 1765870 w 4967009"/>
                    <a:gd name="connsiteY124" fmla="*/ 363903 h 3159904"/>
                    <a:gd name="connsiteX125" fmla="*/ 1765881 w 4967009"/>
                    <a:gd name="connsiteY125" fmla="*/ 362558 h 3159904"/>
                    <a:gd name="connsiteX126" fmla="*/ 1766013 w 4967009"/>
                    <a:gd name="connsiteY126" fmla="*/ 362559 h 3159904"/>
                    <a:gd name="connsiteX127" fmla="*/ 1769252 w 4967009"/>
                    <a:gd name="connsiteY127" fmla="*/ 332119 h 3159904"/>
                    <a:gd name="connsiteX128" fmla="*/ 2499693 w 4967009"/>
                    <a:gd name="connsiteY128" fmla="*/ 49 h 315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967009" h="3159904">
                      <a:moveTo>
                        <a:pt x="3674537" y="1630918"/>
                      </a:moveTo>
                      <a:lnTo>
                        <a:pt x="3671887" y="1691973"/>
                      </a:lnTo>
                      <a:lnTo>
                        <a:pt x="4291573" y="1691973"/>
                      </a:lnTo>
                      <a:lnTo>
                        <a:pt x="4291573" y="1693389"/>
                      </a:lnTo>
                      <a:lnTo>
                        <a:pt x="4700096" y="1693389"/>
                      </a:lnTo>
                      <a:lnTo>
                        <a:pt x="4697385" y="1630918"/>
                      </a:lnTo>
                      <a:close/>
                      <a:moveTo>
                        <a:pt x="269624" y="1630918"/>
                      </a:moveTo>
                      <a:lnTo>
                        <a:pt x="266913" y="1693389"/>
                      </a:lnTo>
                      <a:lnTo>
                        <a:pt x="675436" y="1693389"/>
                      </a:lnTo>
                      <a:lnTo>
                        <a:pt x="675436" y="1691973"/>
                      </a:lnTo>
                      <a:lnTo>
                        <a:pt x="1295122" y="1691973"/>
                      </a:lnTo>
                      <a:lnTo>
                        <a:pt x="1292472" y="1630918"/>
                      </a:lnTo>
                      <a:close/>
                      <a:moveTo>
                        <a:pt x="3690937" y="1253061"/>
                      </a:moveTo>
                      <a:lnTo>
                        <a:pt x="3687973" y="1321356"/>
                      </a:lnTo>
                      <a:lnTo>
                        <a:pt x="4683949" y="1321356"/>
                      </a:lnTo>
                      <a:lnTo>
                        <a:pt x="4681046" y="1254477"/>
                      </a:lnTo>
                      <a:lnTo>
                        <a:pt x="4080410" y="1254477"/>
                      </a:lnTo>
                      <a:lnTo>
                        <a:pt x="4080410" y="1253061"/>
                      </a:lnTo>
                      <a:close/>
                      <a:moveTo>
                        <a:pt x="886599" y="1253061"/>
                      </a:moveTo>
                      <a:lnTo>
                        <a:pt x="886599" y="1254477"/>
                      </a:lnTo>
                      <a:lnTo>
                        <a:pt x="285963" y="1254477"/>
                      </a:lnTo>
                      <a:lnTo>
                        <a:pt x="283060" y="1321356"/>
                      </a:lnTo>
                      <a:lnTo>
                        <a:pt x="1279036" y="1321356"/>
                      </a:lnTo>
                      <a:lnTo>
                        <a:pt x="1276072" y="1253061"/>
                      </a:lnTo>
                      <a:close/>
                      <a:moveTo>
                        <a:pt x="2485764" y="216980"/>
                      </a:moveTo>
                      <a:cubicBezTo>
                        <a:pt x="2229396" y="214868"/>
                        <a:pt x="2014838" y="293849"/>
                        <a:pt x="1964486" y="400781"/>
                      </a:cubicBezTo>
                      <a:lnTo>
                        <a:pt x="1955989" y="436832"/>
                      </a:lnTo>
                      <a:lnTo>
                        <a:pt x="1953411" y="436811"/>
                      </a:lnTo>
                      <a:lnTo>
                        <a:pt x="1951377" y="683722"/>
                      </a:lnTo>
                      <a:lnTo>
                        <a:pt x="2481854" y="688093"/>
                      </a:lnTo>
                      <a:lnTo>
                        <a:pt x="2481882" y="688094"/>
                      </a:lnTo>
                      <a:lnTo>
                        <a:pt x="2481910" y="688093"/>
                      </a:lnTo>
                      <a:lnTo>
                        <a:pt x="3012386" y="692464"/>
                      </a:lnTo>
                      <a:lnTo>
                        <a:pt x="3014326" y="456910"/>
                      </a:lnTo>
                      <a:lnTo>
                        <a:pt x="3014327" y="456908"/>
                      </a:lnTo>
                      <a:lnTo>
                        <a:pt x="3014326" y="456906"/>
                      </a:lnTo>
                      <a:lnTo>
                        <a:pt x="3014421" y="445554"/>
                      </a:lnTo>
                      <a:lnTo>
                        <a:pt x="3011843" y="445532"/>
                      </a:lnTo>
                      <a:lnTo>
                        <a:pt x="3003941" y="409346"/>
                      </a:lnTo>
                      <a:cubicBezTo>
                        <a:pt x="2955357" y="301599"/>
                        <a:pt x="2742130" y="219092"/>
                        <a:pt x="2485764" y="216980"/>
                      </a:cubicBezTo>
                      <a:close/>
                      <a:moveTo>
                        <a:pt x="2499693" y="49"/>
                      </a:moveTo>
                      <a:cubicBezTo>
                        <a:pt x="2878403" y="3170"/>
                        <a:pt x="3188670" y="153917"/>
                        <a:pt x="3224561" y="344111"/>
                      </a:cubicBezTo>
                      <a:lnTo>
                        <a:pt x="3227299" y="374600"/>
                      </a:lnTo>
                      <a:lnTo>
                        <a:pt x="3228743" y="374612"/>
                      </a:lnTo>
                      <a:lnTo>
                        <a:pt x="3224358" y="906628"/>
                      </a:lnTo>
                      <a:lnTo>
                        <a:pt x="3227703" y="923923"/>
                      </a:lnTo>
                      <a:lnTo>
                        <a:pt x="3224428" y="1321356"/>
                      </a:lnTo>
                      <a:lnTo>
                        <a:pt x="3433361" y="1321356"/>
                      </a:lnTo>
                      <a:lnTo>
                        <a:pt x="3438311" y="1234842"/>
                      </a:lnTo>
                      <a:cubicBezTo>
                        <a:pt x="3450812" y="1046638"/>
                        <a:pt x="3451176" y="1017020"/>
                        <a:pt x="3598356" y="1015746"/>
                      </a:cubicBezTo>
                      <a:cubicBezTo>
                        <a:pt x="3619381" y="1015564"/>
                        <a:pt x="3643403" y="1015961"/>
                        <a:pt x="3670885" y="1016556"/>
                      </a:cubicBezTo>
                      <a:lnTo>
                        <a:pt x="4291573" y="1016556"/>
                      </a:lnTo>
                      <a:lnTo>
                        <a:pt x="4291573" y="1017972"/>
                      </a:lnTo>
                      <a:lnTo>
                        <a:pt x="4701098" y="1017972"/>
                      </a:lnTo>
                      <a:cubicBezTo>
                        <a:pt x="4728580" y="1017377"/>
                        <a:pt x="4752602" y="1016980"/>
                        <a:pt x="4773627" y="1017162"/>
                      </a:cubicBezTo>
                      <a:cubicBezTo>
                        <a:pt x="4920807" y="1018436"/>
                        <a:pt x="4921171" y="1048054"/>
                        <a:pt x="4933672" y="1236258"/>
                      </a:cubicBezTo>
                      <a:lnTo>
                        <a:pt x="4967009" y="1818861"/>
                      </a:lnTo>
                      <a:cubicBezTo>
                        <a:pt x="4967009" y="1881551"/>
                        <a:pt x="4963813" y="1951422"/>
                        <a:pt x="4834448" y="1956184"/>
                      </a:cubicBezTo>
                      <a:lnTo>
                        <a:pt x="4080410" y="1956184"/>
                      </a:lnTo>
                      <a:lnTo>
                        <a:pt x="4080410" y="1954768"/>
                      </a:lnTo>
                      <a:lnTo>
                        <a:pt x="3537535" y="1954768"/>
                      </a:lnTo>
                      <a:cubicBezTo>
                        <a:pt x="3408170" y="1950006"/>
                        <a:pt x="3404974" y="1880135"/>
                        <a:pt x="3404974" y="1817445"/>
                      </a:cubicBezTo>
                      <a:lnTo>
                        <a:pt x="3415647" y="1630918"/>
                      </a:lnTo>
                      <a:lnTo>
                        <a:pt x="3221877" y="1630918"/>
                      </a:lnTo>
                      <a:lnTo>
                        <a:pt x="3220512" y="1796540"/>
                      </a:lnTo>
                      <a:cubicBezTo>
                        <a:pt x="3219787" y="1884709"/>
                        <a:pt x="3147722" y="1955594"/>
                        <a:pt x="3059553" y="1954868"/>
                      </a:cubicBezTo>
                      <a:lnTo>
                        <a:pt x="2646128" y="1951461"/>
                      </a:lnTo>
                      <a:lnTo>
                        <a:pt x="2646128" y="2025298"/>
                      </a:lnTo>
                      <a:lnTo>
                        <a:pt x="2667739" y="2031394"/>
                      </a:lnTo>
                      <a:cubicBezTo>
                        <a:pt x="2717384" y="2051073"/>
                        <a:pt x="2756825" y="2078935"/>
                        <a:pt x="2780434" y="2111679"/>
                      </a:cubicBezTo>
                      <a:lnTo>
                        <a:pt x="2785829" y="2127352"/>
                      </a:lnTo>
                      <a:lnTo>
                        <a:pt x="2896875" y="2162589"/>
                      </a:lnTo>
                      <a:cubicBezTo>
                        <a:pt x="3094601" y="2239912"/>
                        <a:pt x="3239747" y="2372365"/>
                        <a:pt x="3286911" y="2529074"/>
                      </a:cubicBezTo>
                      <a:lnTo>
                        <a:pt x="3302847" y="2636546"/>
                      </a:lnTo>
                      <a:lnTo>
                        <a:pt x="3303356" y="2636546"/>
                      </a:lnTo>
                      <a:lnTo>
                        <a:pt x="3302945" y="2637204"/>
                      </a:lnTo>
                      <a:lnTo>
                        <a:pt x="3303356" y="2639964"/>
                      </a:lnTo>
                      <a:lnTo>
                        <a:pt x="3301229" y="2639964"/>
                      </a:lnTo>
                      <a:lnTo>
                        <a:pt x="3286907" y="2663014"/>
                      </a:lnTo>
                      <a:cubicBezTo>
                        <a:pt x="3220855" y="2715379"/>
                        <a:pt x="2962699" y="2756393"/>
                        <a:pt x="2637100" y="2765831"/>
                      </a:cubicBezTo>
                      <a:lnTo>
                        <a:pt x="2551023" y="2767064"/>
                      </a:lnTo>
                      <a:lnTo>
                        <a:pt x="2546921" y="2857257"/>
                      </a:lnTo>
                      <a:cubicBezTo>
                        <a:pt x="2540838" y="2969133"/>
                        <a:pt x="2533694" y="3069294"/>
                        <a:pt x="2529449" y="3122597"/>
                      </a:cubicBezTo>
                      <a:cubicBezTo>
                        <a:pt x="2527994" y="3140870"/>
                        <a:pt x="2512746" y="3159904"/>
                        <a:pt x="2492142" y="3159904"/>
                      </a:cubicBezTo>
                      <a:lnTo>
                        <a:pt x="2492143" y="3159903"/>
                      </a:lnTo>
                      <a:cubicBezTo>
                        <a:pt x="2471539" y="3159903"/>
                        <a:pt x="2454836" y="3143200"/>
                        <a:pt x="2454836" y="3122596"/>
                      </a:cubicBezTo>
                      <a:cubicBezTo>
                        <a:pt x="2454836" y="3022435"/>
                        <a:pt x="2448486" y="2921480"/>
                        <a:pt x="2442136" y="2820526"/>
                      </a:cubicBezTo>
                      <a:lnTo>
                        <a:pt x="2439054" y="2767104"/>
                      </a:lnTo>
                      <a:lnTo>
                        <a:pt x="2351031" y="2765850"/>
                      </a:lnTo>
                      <a:cubicBezTo>
                        <a:pt x="2026605" y="2756490"/>
                        <a:pt x="1768833" y="2715780"/>
                        <a:pt x="1701391" y="2663666"/>
                      </a:cubicBezTo>
                      <a:lnTo>
                        <a:pt x="1685350" y="2639196"/>
                      </a:lnTo>
                      <a:lnTo>
                        <a:pt x="1684104" y="2639195"/>
                      </a:lnTo>
                      <a:lnTo>
                        <a:pt x="1684336" y="2637650"/>
                      </a:lnTo>
                      <a:lnTo>
                        <a:pt x="1684117" y="2637315"/>
                      </a:lnTo>
                      <a:lnTo>
                        <a:pt x="1684387" y="2637314"/>
                      </a:lnTo>
                      <a:lnTo>
                        <a:pt x="1700757" y="2528376"/>
                      </a:lnTo>
                      <a:cubicBezTo>
                        <a:pt x="1748197" y="2371786"/>
                        <a:pt x="1893477" y="2239509"/>
                        <a:pt x="2091214" y="2162343"/>
                      </a:cubicBezTo>
                      <a:lnTo>
                        <a:pt x="2201662" y="2127375"/>
                      </a:lnTo>
                      <a:lnTo>
                        <a:pt x="2207184" y="2111454"/>
                      </a:lnTo>
                      <a:cubicBezTo>
                        <a:pt x="2230852" y="2078750"/>
                        <a:pt x="2270320" y="2050933"/>
                        <a:pt x="2319965" y="2031296"/>
                      </a:cubicBezTo>
                      <a:lnTo>
                        <a:pt x="2341328" y="2025283"/>
                      </a:lnTo>
                      <a:lnTo>
                        <a:pt x="2341328" y="1948950"/>
                      </a:lnTo>
                      <a:lnTo>
                        <a:pt x="1915979" y="1945445"/>
                      </a:lnTo>
                      <a:cubicBezTo>
                        <a:pt x="1827810" y="1944718"/>
                        <a:pt x="1756925" y="1872655"/>
                        <a:pt x="1757651" y="1784486"/>
                      </a:cubicBezTo>
                      <a:lnTo>
                        <a:pt x="1758916" y="1630918"/>
                      </a:lnTo>
                      <a:lnTo>
                        <a:pt x="1551362" y="1630918"/>
                      </a:lnTo>
                      <a:lnTo>
                        <a:pt x="1562035" y="1817445"/>
                      </a:lnTo>
                      <a:cubicBezTo>
                        <a:pt x="1562035" y="1880135"/>
                        <a:pt x="1558839" y="1950006"/>
                        <a:pt x="1429474" y="1954768"/>
                      </a:cubicBezTo>
                      <a:lnTo>
                        <a:pt x="886599" y="1954768"/>
                      </a:lnTo>
                      <a:lnTo>
                        <a:pt x="886599" y="1956184"/>
                      </a:lnTo>
                      <a:lnTo>
                        <a:pt x="132561" y="1956184"/>
                      </a:lnTo>
                      <a:cubicBezTo>
                        <a:pt x="3196" y="1951422"/>
                        <a:pt x="0" y="1881551"/>
                        <a:pt x="0" y="1818861"/>
                      </a:cubicBezTo>
                      <a:lnTo>
                        <a:pt x="33337" y="1236258"/>
                      </a:lnTo>
                      <a:cubicBezTo>
                        <a:pt x="45838" y="1048054"/>
                        <a:pt x="46202" y="1018436"/>
                        <a:pt x="193382" y="1017162"/>
                      </a:cubicBezTo>
                      <a:cubicBezTo>
                        <a:pt x="214407" y="1016980"/>
                        <a:pt x="238429" y="1017377"/>
                        <a:pt x="265911" y="1017972"/>
                      </a:cubicBezTo>
                      <a:lnTo>
                        <a:pt x="675436" y="1017972"/>
                      </a:lnTo>
                      <a:lnTo>
                        <a:pt x="675436" y="1016556"/>
                      </a:lnTo>
                      <a:lnTo>
                        <a:pt x="1296124" y="1016556"/>
                      </a:lnTo>
                      <a:cubicBezTo>
                        <a:pt x="1323606" y="1015961"/>
                        <a:pt x="1347628" y="1015564"/>
                        <a:pt x="1368653" y="1015746"/>
                      </a:cubicBezTo>
                      <a:cubicBezTo>
                        <a:pt x="1515833" y="1017020"/>
                        <a:pt x="1516197" y="1046638"/>
                        <a:pt x="1528698" y="1234842"/>
                      </a:cubicBezTo>
                      <a:lnTo>
                        <a:pt x="1533648" y="1321356"/>
                      </a:lnTo>
                      <a:lnTo>
                        <a:pt x="1757980" y="1321356"/>
                      </a:lnTo>
                      <a:lnTo>
                        <a:pt x="1765759" y="377286"/>
                      </a:lnTo>
                      <a:lnTo>
                        <a:pt x="1765158" y="370590"/>
                      </a:lnTo>
                      <a:lnTo>
                        <a:pt x="1765870" y="363903"/>
                      </a:lnTo>
                      <a:lnTo>
                        <a:pt x="1765881" y="362558"/>
                      </a:lnTo>
                      <a:lnTo>
                        <a:pt x="1766013" y="362559"/>
                      </a:lnTo>
                      <a:lnTo>
                        <a:pt x="1769252" y="332119"/>
                      </a:lnTo>
                      <a:cubicBezTo>
                        <a:pt x="1808273" y="142542"/>
                        <a:pt x="2120981" y="-3071"/>
                        <a:pt x="2499693" y="49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B131AAF-F767-4844-BA06-79F62BD80931}"/>
                </a:ext>
              </a:extLst>
            </p:cNvPr>
            <p:cNvGrpSpPr/>
            <p:nvPr/>
          </p:nvGrpSpPr>
          <p:grpSpPr>
            <a:xfrm>
              <a:off x="3220406" y="2053538"/>
              <a:ext cx="300717" cy="120614"/>
              <a:chOff x="6005511" y="2339892"/>
              <a:chExt cx="4733926" cy="1898733"/>
            </a:xfrm>
            <a:solidFill>
              <a:schemeClr val="tx2">
                <a:lumMod val="65000"/>
                <a:lumOff val="35000"/>
              </a:schemeClr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796FB0-58B9-4A8C-AF66-D8A1463AD7B8}"/>
                  </a:ext>
                </a:extLst>
              </p:cNvPr>
              <p:cNvSpPr/>
              <p:nvPr/>
            </p:nvSpPr>
            <p:spPr>
              <a:xfrm>
                <a:off x="6005512" y="4100513"/>
                <a:ext cx="4733925" cy="138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445397-AB9A-4A99-AB2D-F2372793E827}"/>
                  </a:ext>
                </a:extLst>
              </p:cNvPr>
              <p:cNvSpPr/>
              <p:nvPr/>
            </p:nvSpPr>
            <p:spPr>
              <a:xfrm>
                <a:off x="6005511" y="3676640"/>
                <a:ext cx="4733925" cy="352433"/>
              </a:xfrm>
              <a:custGeom>
                <a:avLst/>
                <a:gdLst>
                  <a:gd name="connsiteX0" fmla="*/ 2386014 w 4733925"/>
                  <a:gd name="connsiteY0" fmla="*/ 9 h 352433"/>
                  <a:gd name="connsiteX1" fmla="*/ 3795714 w 4733925"/>
                  <a:gd name="connsiteY1" fmla="*/ 209558 h 352433"/>
                  <a:gd name="connsiteX2" fmla="*/ 4733925 w 4733925"/>
                  <a:gd name="connsiteY2" fmla="*/ 214321 h 352433"/>
                  <a:gd name="connsiteX3" fmla="*/ 4733925 w 4733925"/>
                  <a:gd name="connsiteY3" fmla="*/ 350054 h 352433"/>
                  <a:gd name="connsiteX4" fmla="*/ 3795714 w 4733925"/>
                  <a:gd name="connsiteY4" fmla="*/ 345291 h 352433"/>
                  <a:gd name="connsiteX5" fmla="*/ 2386014 w 4733925"/>
                  <a:gd name="connsiteY5" fmla="*/ 135742 h 352433"/>
                  <a:gd name="connsiteX6" fmla="*/ 1042618 w 4733925"/>
                  <a:gd name="connsiteY6" fmla="*/ 335213 h 352433"/>
                  <a:gd name="connsiteX7" fmla="*/ 771012 w 4733925"/>
                  <a:gd name="connsiteY7" fmla="*/ 352433 h 352433"/>
                  <a:gd name="connsiteX8" fmla="*/ 366406 w 4733925"/>
                  <a:gd name="connsiteY8" fmla="*/ 352433 h 352433"/>
                  <a:gd name="connsiteX9" fmla="*/ 0 w 4733925"/>
                  <a:gd name="connsiteY9" fmla="*/ 350054 h 352433"/>
                  <a:gd name="connsiteX10" fmla="*/ 0 w 4733925"/>
                  <a:gd name="connsiteY10" fmla="*/ 214321 h 352433"/>
                  <a:gd name="connsiteX11" fmla="*/ 733427 w 4733925"/>
                  <a:gd name="connsiteY11" fmla="*/ 219083 h 352433"/>
                  <a:gd name="connsiteX12" fmla="*/ 2386014 w 4733925"/>
                  <a:gd name="connsiteY12" fmla="*/ 9 h 35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33925" h="352433">
                    <a:moveTo>
                      <a:pt x="2386014" y="9"/>
                    </a:moveTo>
                    <a:cubicBezTo>
                      <a:pt x="2896395" y="-1578"/>
                      <a:pt x="3104358" y="211939"/>
                      <a:pt x="3795714" y="209558"/>
                    </a:cubicBezTo>
                    <a:lnTo>
                      <a:pt x="4733925" y="214321"/>
                    </a:lnTo>
                    <a:lnTo>
                      <a:pt x="4733925" y="350054"/>
                    </a:lnTo>
                    <a:lnTo>
                      <a:pt x="3795714" y="345291"/>
                    </a:lnTo>
                    <a:cubicBezTo>
                      <a:pt x="3104358" y="347672"/>
                      <a:pt x="2896395" y="134155"/>
                      <a:pt x="2386014" y="135742"/>
                    </a:cubicBezTo>
                    <a:cubicBezTo>
                      <a:pt x="1939431" y="137132"/>
                      <a:pt x="1700078" y="276471"/>
                      <a:pt x="1042618" y="335213"/>
                    </a:cubicBezTo>
                    <a:lnTo>
                      <a:pt x="771012" y="352433"/>
                    </a:lnTo>
                    <a:lnTo>
                      <a:pt x="366406" y="352433"/>
                    </a:lnTo>
                    <a:lnTo>
                      <a:pt x="0" y="350054"/>
                    </a:lnTo>
                    <a:lnTo>
                      <a:pt x="0" y="214321"/>
                    </a:lnTo>
                    <a:lnTo>
                      <a:pt x="733427" y="219083"/>
                    </a:lnTo>
                    <a:cubicBezTo>
                      <a:pt x="1635920" y="183364"/>
                      <a:pt x="1875633" y="1597"/>
                      <a:pt x="2386014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05C5DF0-42FA-4FEF-A0D8-9F0A961D9310}"/>
                  </a:ext>
                </a:extLst>
              </p:cNvPr>
              <p:cNvSpPr/>
              <p:nvPr/>
            </p:nvSpPr>
            <p:spPr>
              <a:xfrm>
                <a:off x="6005511" y="3273511"/>
                <a:ext cx="4733925" cy="538579"/>
              </a:xfrm>
              <a:custGeom>
                <a:avLst/>
                <a:gdLst>
                  <a:gd name="connsiteX0" fmla="*/ 2014866 w 4733925"/>
                  <a:gd name="connsiteY0" fmla="*/ 641 h 538579"/>
                  <a:gd name="connsiteX1" fmla="*/ 2481264 w 4733925"/>
                  <a:gd name="connsiteY1" fmla="*/ 160253 h 538579"/>
                  <a:gd name="connsiteX2" fmla="*/ 2852740 w 4733925"/>
                  <a:gd name="connsiteY2" fmla="*/ 103102 h 538579"/>
                  <a:gd name="connsiteX3" fmla="*/ 3795714 w 4733925"/>
                  <a:gd name="connsiteY3" fmla="*/ 400751 h 538579"/>
                  <a:gd name="connsiteX4" fmla="*/ 4733925 w 4733925"/>
                  <a:gd name="connsiteY4" fmla="*/ 405514 h 538579"/>
                  <a:gd name="connsiteX5" fmla="*/ 4733925 w 4733925"/>
                  <a:gd name="connsiteY5" fmla="*/ 536831 h 538579"/>
                  <a:gd name="connsiteX6" fmla="*/ 3795714 w 4733925"/>
                  <a:gd name="connsiteY6" fmla="*/ 532068 h 538579"/>
                  <a:gd name="connsiteX7" fmla="*/ 2852740 w 4733925"/>
                  <a:gd name="connsiteY7" fmla="*/ 234419 h 538579"/>
                  <a:gd name="connsiteX8" fmla="*/ 2481264 w 4733925"/>
                  <a:gd name="connsiteY8" fmla="*/ 291570 h 538579"/>
                  <a:gd name="connsiteX9" fmla="*/ 1909765 w 4733925"/>
                  <a:gd name="connsiteY9" fmla="*/ 136782 h 538579"/>
                  <a:gd name="connsiteX10" fmla="*/ 676278 w 4733925"/>
                  <a:gd name="connsiteY10" fmla="*/ 536832 h 538579"/>
                  <a:gd name="connsiteX11" fmla="*/ 0 w 4733925"/>
                  <a:gd name="connsiteY11" fmla="*/ 536831 h 538579"/>
                  <a:gd name="connsiteX12" fmla="*/ 0 w 4733925"/>
                  <a:gd name="connsiteY12" fmla="*/ 405514 h 538579"/>
                  <a:gd name="connsiteX13" fmla="*/ 676278 w 4733925"/>
                  <a:gd name="connsiteY13" fmla="*/ 405515 h 538579"/>
                  <a:gd name="connsiteX14" fmla="*/ 1909765 w 4733925"/>
                  <a:gd name="connsiteY14" fmla="*/ 5465 h 538579"/>
                  <a:gd name="connsiteX15" fmla="*/ 2014866 w 4733925"/>
                  <a:gd name="connsiteY15" fmla="*/ 641 h 53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33925" h="538579">
                    <a:moveTo>
                      <a:pt x="2014866" y="641"/>
                    </a:moveTo>
                    <a:cubicBezTo>
                      <a:pt x="2242954" y="11836"/>
                      <a:pt x="2356943" y="165810"/>
                      <a:pt x="2481264" y="160253"/>
                    </a:cubicBezTo>
                    <a:cubicBezTo>
                      <a:pt x="2620963" y="160651"/>
                      <a:pt x="2616997" y="105881"/>
                      <a:pt x="2852740" y="103102"/>
                    </a:cubicBezTo>
                    <a:cubicBezTo>
                      <a:pt x="3050384" y="100323"/>
                      <a:pt x="3140077" y="362256"/>
                      <a:pt x="3795714" y="400751"/>
                    </a:cubicBezTo>
                    <a:lnTo>
                      <a:pt x="4733925" y="405514"/>
                    </a:lnTo>
                    <a:lnTo>
                      <a:pt x="4733925" y="536831"/>
                    </a:lnTo>
                    <a:lnTo>
                      <a:pt x="3795714" y="532068"/>
                    </a:lnTo>
                    <a:cubicBezTo>
                      <a:pt x="3140077" y="493573"/>
                      <a:pt x="3050384" y="231640"/>
                      <a:pt x="2852740" y="234419"/>
                    </a:cubicBezTo>
                    <a:cubicBezTo>
                      <a:pt x="2616997" y="237198"/>
                      <a:pt x="2620963" y="291968"/>
                      <a:pt x="2481264" y="291570"/>
                    </a:cubicBezTo>
                    <a:cubicBezTo>
                      <a:pt x="2339183" y="297921"/>
                      <a:pt x="2210596" y="95905"/>
                      <a:pt x="1909765" y="136782"/>
                    </a:cubicBezTo>
                    <a:cubicBezTo>
                      <a:pt x="1608934" y="177659"/>
                      <a:pt x="1393034" y="567788"/>
                      <a:pt x="676278" y="536832"/>
                    </a:cubicBezTo>
                    <a:lnTo>
                      <a:pt x="0" y="536831"/>
                    </a:lnTo>
                    <a:lnTo>
                      <a:pt x="0" y="405514"/>
                    </a:lnTo>
                    <a:lnTo>
                      <a:pt x="676278" y="405515"/>
                    </a:lnTo>
                    <a:cubicBezTo>
                      <a:pt x="1393034" y="436471"/>
                      <a:pt x="1608934" y="46342"/>
                      <a:pt x="1909765" y="5465"/>
                    </a:cubicBezTo>
                    <a:cubicBezTo>
                      <a:pt x="1947369" y="356"/>
                      <a:pt x="1982282" y="-959"/>
                      <a:pt x="2014866" y="6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3796DD-6B89-451E-A5D3-4ED86BFD7527}"/>
                  </a:ext>
                </a:extLst>
              </p:cNvPr>
              <p:cNvSpPr/>
              <p:nvPr/>
            </p:nvSpPr>
            <p:spPr>
              <a:xfrm>
                <a:off x="6005511" y="2875974"/>
                <a:ext cx="4733925" cy="714517"/>
              </a:xfrm>
              <a:custGeom>
                <a:avLst/>
                <a:gdLst>
                  <a:gd name="connsiteX0" fmla="*/ 2390777 w 4733925"/>
                  <a:gd name="connsiteY0" fmla="*/ 1 h 714517"/>
                  <a:gd name="connsiteX1" fmla="*/ 3795714 w 4733925"/>
                  <a:gd name="connsiteY1" fmla="*/ 578636 h 714517"/>
                  <a:gd name="connsiteX2" fmla="*/ 4733925 w 4733925"/>
                  <a:gd name="connsiteY2" fmla="*/ 583399 h 714517"/>
                  <a:gd name="connsiteX3" fmla="*/ 4733925 w 4733925"/>
                  <a:gd name="connsiteY3" fmla="*/ 714434 h 714517"/>
                  <a:gd name="connsiteX4" fmla="*/ 3795714 w 4733925"/>
                  <a:gd name="connsiteY4" fmla="*/ 709671 h 714517"/>
                  <a:gd name="connsiteX5" fmla="*/ 2390777 w 4733925"/>
                  <a:gd name="connsiteY5" fmla="*/ 131036 h 714517"/>
                  <a:gd name="connsiteX6" fmla="*/ 1891040 w 4733925"/>
                  <a:gd name="connsiteY6" fmla="*/ 304798 h 714517"/>
                  <a:gd name="connsiteX7" fmla="*/ 1676403 w 4733925"/>
                  <a:gd name="connsiteY7" fmla="*/ 257236 h 714517"/>
                  <a:gd name="connsiteX8" fmla="*/ 676278 w 4733925"/>
                  <a:gd name="connsiteY8" fmla="*/ 714435 h 714517"/>
                  <a:gd name="connsiteX9" fmla="*/ 0 w 4733925"/>
                  <a:gd name="connsiteY9" fmla="*/ 714434 h 714517"/>
                  <a:gd name="connsiteX10" fmla="*/ 0 w 4733925"/>
                  <a:gd name="connsiteY10" fmla="*/ 583399 h 714517"/>
                  <a:gd name="connsiteX11" fmla="*/ 676278 w 4733925"/>
                  <a:gd name="connsiteY11" fmla="*/ 583400 h 714517"/>
                  <a:gd name="connsiteX12" fmla="*/ 1676403 w 4733925"/>
                  <a:gd name="connsiteY12" fmla="*/ 126201 h 714517"/>
                  <a:gd name="connsiteX13" fmla="*/ 1891040 w 4733925"/>
                  <a:gd name="connsiteY13" fmla="*/ 173763 h 714517"/>
                  <a:gd name="connsiteX14" fmla="*/ 2390777 w 4733925"/>
                  <a:gd name="connsiteY14" fmla="*/ 1 h 71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33925" h="714517">
                    <a:moveTo>
                      <a:pt x="2390777" y="1"/>
                    </a:moveTo>
                    <a:cubicBezTo>
                      <a:pt x="2770929" y="-782"/>
                      <a:pt x="3276602" y="586178"/>
                      <a:pt x="3795714" y="578636"/>
                    </a:cubicBezTo>
                    <a:lnTo>
                      <a:pt x="4733925" y="583399"/>
                    </a:lnTo>
                    <a:lnTo>
                      <a:pt x="4733925" y="714434"/>
                    </a:lnTo>
                    <a:lnTo>
                      <a:pt x="3795714" y="709671"/>
                    </a:lnTo>
                    <a:cubicBezTo>
                      <a:pt x="3276602" y="717213"/>
                      <a:pt x="2770929" y="130253"/>
                      <a:pt x="2390777" y="131036"/>
                    </a:cubicBezTo>
                    <a:cubicBezTo>
                      <a:pt x="2171206" y="131831"/>
                      <a:pt x="1990540" y="311231"/>
                      <a:pt x="1891040" y="304798"/>
                    </a:cubicBezTo>
                    <a:cubicBezTo>
                      <a:pt x="1814730" y="309581"/>
                      <a:pt x="1814624" y="252453"/>
                      <a:pt x="1676403" y="257236"/>
                    </a:cubicBezTo>
                    <a:cubicBezTo>
                      <a:pt x="1523209" y="260013"/>
                      <a:pt x="1373984" y="721578"/>
                      <a:pt x="676278" y="714435"/>
                    </a:cubicBezTo>
                    <a:lnTo>
                      <a:pt x="0" y="714434"/>
                    </a:lnTo>
                    <a:lnTo>
                      <a:pt x="0" y="583399"/>
                    </a:lnTo>
                    <a:lnTo>
                      <a:pt x="676278" y="583400"/>
                    </a:lnTo>
                    <a:cubicBezTo>
                      <a:pt x="1373984" y="590543"/>
                      <a:pt x="1523209" y="128978"/>
                      <a:pt x="1676403" y="126201"/>
                    </a:cubicBezTo>
                    <a:cubicBezTo>
                      <a:pt x="1814624" y="121418"/>
                      <a:pt x="1814730" y="178546"/>
                      <a:pt x="1891040" y="173763"/>
                    </a:cubicBezTo>
                    <a:cubicBezTo>
                      <a:pt x="1990540" y="180196"/>
                      <a:pt x="2171206" y="796"/>
                      <a:pt x="23907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F2F18DE-9CD3-4BB0-AF33-A9AD4ECBFE4D}"/>
                  </a:ext>
                </a:extLst>
              </p:cNvPr>
              <p:cNvSpPr/>
              <p:nvPr/>
            </p:nvSpPr>
            <p:spPr>
              <a:xfrm>
                <a:off x="6005511" y="2339892"/>
                <a:ext cx="4733925" cy="1036047"/>
              </a:xfrm>
              <a:custGeom>
                <a:avLst/>
                <a:gdLst>
                  <a:gd name="connsiteX0" fmla="*/ 2638427 w 4733925"/>
                  <a:gd name="connsiteY0" fmla="*/ 0 h 1036047"/>
                  <a:gd name="connsiteX1" fmla="*/ 3910014 w 4733925"/>
                  <a:gd name="connsiteY1" fmla="*/ 907247 h 1036047"/>
                  <a:gd name="connsiteX2" fmla="*/ 4733925 w 4733925"/>
                  <a:gd name="connsiteY2" fmla="*/ 907248 h 1036047"/>
                  <a:gd name="connsiteX3" fmla="*/ 4733925 w 4733925"/>
                  <a:gd name="connsiteY3" fmla="*/ 1035993 h 1036047"/>
                  <a:gd name="connsiteX4" fmla="*/ 3910014 w 4733925"/>
                  <a:gd name="connsiteY4" fmla="*/ 1035992 h 1036047"/>
                  <a:gd name="connsiteX5" fmla="*/ 2638427 w 4733925"/>
                  <a:gd name="connsiteY5" fmla="*/ 128745 h 1036047"/>
                  <a:gd name="connsiteX6" fmla="*/ 2143453 w 4733925"/>
                  <a:gd name="connsiteY6" fmla="*/ 435857 h 1036047"/>
                  <a:gd name="connsiteX7" fmla="*/ 1800228 w 4733925"/>
                  <a:gd name="connsiteY7" fmla="*/ 340670 h 1036047"/>
                  <a:gd name="connsiteX8" fmla="*/ 676278 w 4733925"/>
                  <a:gd name="connsiteY8" fmla="*/ 1035994 h 1036047"/>
                  <a:gd name="connsiteX9" fmla="*/ 0 w 4733925"/>
                  <a:gd name="connsiteY9" fmla="*/ 1035993 h 1036047"/>
                  <a:gd name="connsiteX10" fmla="*/ 0 w 4733925"/>
                  <a:gd name="connsiteY10" fmla="*/ 907248 h 1036047"/>
                  <a:gd name="connsiteX11" fmla="*/ 676278 w 4733925"/>
                  <a:gd name="connsiteY11" fmla="*/ 907249 h 1036047"/>
                  <a:gd name="connsiteX12" fmla="*/ 1800228 w 4733925"/>
                  <a:gd name="connsiteY12" fmla="*/ 211925 h 1036047"/>
                  <a:gd name="connsiteX13" fmla="*/ 2143453 w 4733925"/>
                  <a:gd name="connsiteY13" fmla="*/ 307112 h 1036047"/>
                  <a:gd name="connsiteX14" fmla="*/ 2638427 w 4733925"/>
                  <a:gd name="connsiteY14" fmla="*/ 0 h 1036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33925" h="1036047">
                    <a:moveTo>
                      <a:pt x="2638427" y="0"/>
                    </a:moveTo>
                    <a:cubicBezTo>
                      <a:pt x="3018579" y="-783"/>
                      <a:pt x="3248027" y="900501"/>
                      <a:pt x="3910014" y="907247"/>
                    </a:cubicBezTo>
                    <a:lnTo>
                      <a:pt x="4733925" y="907248"/>
                    </a:lnTo>
                    <a:lnTo>
                      <a:pt x="4733925" y="1035993"/>
                    </a:lnTo>
                    <a:lnTo>
                      <a:pt x="3910014" y="1035992"/>
                    </a:lnTo>
                    <a:cubicBezTo>
                      <a:pt x="3248027" y="1029246"/>
                      <a:pt x="3018579" y="127962"/>
                      <a:pt x="2638427" y="128745"/>
                    </a:cubicBezTo>
                    <a:cubicBezTo>
                      <a:pt x="2418856" y="129540"/>
                      <a:pt x="2300103" y="437528"/>
                      <a:pt x="2143453" y="435857"/>
                    </a:cubicBezTo>
                    <a:cubicBezTo>
                      <a:pt x="1981417" y="445402"/>
                      <a:pt x="1938449" y="335887"/>
                      <a:pt x="1800228" y="340670"/>
                    </a:cubicBezTo>
                    <a:cubicBezTo>
                      <a:pt x="1527972" y="333922"/>
                      <a:pt x="1373984" y="1043137"/>
                      <a:pt x="676278" y="1035994"/>
                    </a:cubicBezTo>
                    <a:lnTo>
                      <a:pt x="0" y="1035993"/>
                    </a:lnTo>
                    <a:lnTo>
                      <a:pt x="0" y="907248"/>
                    </a:lnTo>
                    <a:lnTo>
                      <a:pt x="676278" y="907249"/>
                    </a:lnTo>
                    <a:cubicBezTo>
                      <a:pt x="1373984" y="914392"/>
                      <a:pt x="1527972" y="205177"/>
                      <a:pt x="1800228" y="211925"/>
                    </a:cubicBezTo>
                    <a:cubicBezTo>
                      <a:pt x="1938449" y="207142"/>
                      <a:pt x="1981417" y="316657"/>
                      <a:pt x="2143453" y="307112"/>
                    </a:cubicBezTo>
                    <a:cubicBezTo>
                      <a:pt x="2300103" y="308783"/>
                      <a:pt x="2418856" y="795"/>
                      <a:pt x="2638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6B05A88-5608-4E60-A62C-B2804090479E}"/>
                </a:ext>
              </a:extLst>
            </p:cNvPr>
            <p:cNvGrpSpPr/>
            <p:nvPr/>
          </p:nvGrpSpPr>
          <p:grpSpPr>
            <a:xfrm>
              <a:off x="3064519" y="1865237"/>
              <a:ext cx="413455" cy="223931"/>
              <a:chOff x="6474558" y="1778496"/>
              <a:chExt cx="2275742" cy="1232563"/>
            </a:xfrm>
          </p:grpSpPr>
          <p:sp>
            <p:nvSpPr>
              <p:cNvPr id="50" name="Rectangle: Rounded Corners 20">
                <a:extLst>
                  <a:ext uri="{FF2B5EF4-FFF2-40B4-BE49-F238E27FC236}">
                    <a16:creationId xmlns:a16="http://schemas.microsoft.com/office/drawing/2014/main" id="{285378FC-B127-42C1-B24B-393BA8FB8EEC}"/>
                  </a:ext>
                </a:extLst>
              </p:cNvPr>
              <p:cNvSpPr/>
              <p:nvPr/>
            </p:nvSpPr>
            <p:spPr bwMode="auto">
              <a:xfrm>
                <a:off x="6474558" y="1821565"/>
                <a:ext cx="2275742" cy="1189494"/>
              </a:xfrm>
              <a:custGeom>
                <a:avLst/>
                <a:gdLst>
                  <a:gd name="connsiteX0" fmla="*/ 0 w 1462943"/>
                  <a:gd name="connsiteY0" fmla="*/ 355601 h 1008398"/>
                  <a:gd name="connsiteX1" fmla="*/ 355601 w 1462943"/>
                  <a:gd name="connsiteY1" fmla="*/ 0 h 1008398"/>
                  <a:gd name="connsiteX2" fmla="*/ 1107342 w 1462943"/>
                  <a:gd name="connsiteY2" fmla="*/ 0 h 1008398"/>
                  <a:gd name="connsiteX3" fmla="*/ 1462943 w 1462943"/>
                  <a:gd name="connsiteY3" fmla="*/ 355601 h 1008398"/>
                  <a:gd name="connsiteX4" fmla="*/ 1462943 w 1462943"/>
                  <a:gd name="connsiteY4" fmla="*/ 652797 h 1008398"/>
                  <a:gd name="connsiteX5" fmla="*/ 1107342 w 1462943"/>
                  <a:gd name="connsiteY5" fmla="*/ 1008398 h 1008398"/>
                  <a:gd name="connsiteX6" fmla="*/ 355601 w 1462943"/>
                  <a:gd name="connsiteY6" fmla="*/ 1008398 h 1008398"/>
                  <a:gd name="connsiteX7" fmla="*/ 0 w 1462943"/>
                  <a:gd name="connsiteY7" fmla="*/ 652797 h 1008398"/>
                  <a:gd name="connsiteX8" fmla="*/ 0 w 1462943"/>
                  <a:gd name="connsiteY8" fmla="*/ 355601 h 1008398"/>
                  <a:gd name="connsiteX0" fmla="*/ 0 w 1462943"/>
                  <a:gd name="connsiteY0" fmla="*/ 355601 h 1193220"/>
                  <a:gd name="connsiteX1" fmla="*/ 355601 w 1462943"/>
                  <a:gd name="connsiteY1" fmla="*/ 0 h 1193220"/>
                  <a:gd name="connsiteX2" fmla="*/ 1107342 w 1462943"/>
                  <a:gd name="connsiteY2" fmla="*/ 0 h 1193220"/>
                  <a:gd name="connsiteX3" fmla="*/ 1462943 w 1462943"/>
                  <a:gd name="connsiteY3" fmla="*/ 355601 h 1193220"/>
                  <a:gd name="connsiteX4" fmla="*/ 1462943 w 1462943"/>
                  <a:gd name="connsiteY4" fmla="*/ 652797 h 1193220"/>
                  <a:gd name="connsiteX5" fmla="*/ 1107342 w 1462943"/>
                  <a:gd name="connsiteY5" fmla="*/ 1008398 h 1193220"/>
                  <a:gd name="connsiteX6" fmla="*/ 355601 w 1462943"/>
                  <a:gd name="connsiteY6" fmla="*/ 1008398 h 1193220"/>
                  <a:gd name="connsiteX7" fmla="*/ 298450 w 1462943"/>
                  <a:gd name="connsiteY7" fmla="*/ 1129047 h 1193220"/>
                  <a:gd name="connsiteX8" fmla="*/ 0 w 1462943"/>
                  <a:gd name="connsiteY8" fmla="*/ 355601 h 1193220"/>
                  <a:gd name="connsiteX0" fmla="*/ 0 w 1462943"/>
                  <a:gd name="connsiteY0" fmla="*/ 355601 h 1172504"/>
                  <a:gd name="connsiteX1" fmla="*/ 355601 w 1462943"/>
                  <a:gd name="connsiteY1" fmla="*/ 0 h 1172504"/>
                  <a:gd name="connsiteX2" fmla="*/ 1107342 w 1462943"/>
                  <a:gd name="connsiteY2" fmla="*/ 0 h 1172504"/>
                  <a:gd name="connsiteX3" fmla="*/ 1462943 w 1462943"/>
                  <a:gd name="connsiteY3" fmla="*/ 355601 h 1172504"/>
                  <a:gd name="connsiteX4" fmla="*/ 1462943 w 1462943"/>
                  <a:gd name="connsiteY4" fmla="*/ 652797 h 1172504"/>
                  <a:gd name="connsiteX5" fmla="*/ 1107342 w 1462943"/>
                  <a:gd name="connsiteY5" fmla="*/ 1008398 h 1172504"/>
                  <a:gd name="connsiteX6" fmla="*/ 825501 w 1462943"/>
                  <a:gd name="connsiteY6" fmla="*/ 792498 h 1172504"/>
                  <a:gd name="connsiteX7" fmla="*/ 298450 w 1462943"/>
                  <a:gd name="connsiteY7" fmla="*/ 1129047 h 1172504"/>
                  <a:gd name="connsiteX8" fmla="*/ 0 w 1462943"/>
                  <a:gd name="connsiteY8" fmla="*/ 355601 h 1172504"/>
                  <a:gd name="connsiteX0" fmla="*/ 0 w 1875693"/>
                  <a:gd name="connsiteY0" fmla="*/ 698501 h 1172504"/>
                  <a:gd name="connsiteX1" fmla="*/ 768351 w 1875693"/>
                  <a:gd name="connsiteY1" fmla="*/ 0 h 1172504"/>
                  <a:gd name="connsiteX2" fmla="*/ 1520092 w 1875693"/>
                  <a:gd name="connsiteY2" fmla="*/ 0 h 1172504"/>
                  <a:gd name="connsiteX3" fmla="*/ 1875693 w 1875693"/>
                  <a:gd name="connsiteY3" fmla="*/ 355601 h 1172504"/>
                  <a:gd name="connsiteX4" fmla="*/ 1875693 w 1875693"/>
                  <a:gd name="connsiteY4" fmla="*/ 652797 h 1172504"/>
                  <a:gd name="connsiteX5" fmla="*/ 1520092 w 1875693"/>
                  <a:gd name="connsiteY5" fmla="*/ 1008398 h 1172504"/>
                  <a:gd name="connsiteX6" fmla="*/ 1238251 w 1875693"/>
                  <a:gd name="connsiteY6" fmla="*/ 792498 h 1172504"/>
                  <a:gd name="connsiteX7" fmla="*/ 711200 w 1875693"/>
                  <a:gd name="connsiteY7" fmla="*/ 1129047 h 1172504"/>
                  <a:gd name="connsiteX8" fmla="*/ 0 w 1875693"/>
                  <a:gd name="connsiteY8" fmla="*/ 698501 h 1172504"/>
                  <a:gd name="connsiteX0" fmla="*/ 0 w 2214347"/>
                  <a:gd name="connsiteY0" fmla="*/ 711201 h 1185204"/>
                  <a:gd name="connsiteX1" fmla="*/ 768351 w 2214347"/>
                  <a:gd name="connsiteY1" fmla="*/ 12700 h 1185204"/>
                  <a:gd name="connsiteX2" fmla="*/ 2167792 w 2214347"/>
                  <a:gd name="connsiteY2" fmla="*/ 0 h 1185204"/>
                  <a:gd name="connsiteX3" fmla="*/ 1875693 w 2214347"/>
                  <a:gd name="connsiteY3" fmla="*/ 368301 h 1185204"/>
                  <a:gd name="connsiteX4" fmla="*/ 1875693 w 2214347"/>
                  <a:gd name="connsiteY4" fmla="*/ 665497 h 1185204"/>
                  <a:gd name="connsiteX5" fmla="*/ 1520092 w 2214347"/>
                  <a:gd name="connsiteY5" fmla="*/ 1021098 h 1185204"/>
                  <a:gd name="connsiteX6" fmla="*/ 1238251 w 2214347"/>
                  <a:gd name="connsiteY6" fmla="*/ 805198 h 1185204"/>
                  <a:gd name="connsiteX7" fmla="*/ 711200 w 2214347"/>
                  <a:gd name="connsiteY7" fmla="*/ 1141747 h 1185204"/>
                  <a:gd name="connsiteX8" fmla="*/ 0 w 2214347"/>
                  <a:gd name="connsiteY8" fmla="*/ 711201 h 1185204"/>
                  <a:gd name="connsiteX0" fmla="*/ 0 w 2214347"/>
                  <a:gd name="connsiteY0" fmla="*/ 711201 h 1185204"/>
                  <a:gd name="connsiteX1" fmla="*/ 1111251 w 2214347"/>
                  <a:gd name="connsiteY1" fmla="*/ 476250 h 1185204"/>
                  <a:gd name="connsiteX2" fmla="*/ 2167792 w 2214347"/>
                  <a:gd name="connsiteY2" fmla="*/ 0 h 1185204"/>
                  <a:gd name="connsiteX3" fmla="*/ 1875693 w 2214347"/>
                  <a:gd name="connsiteY3" fmla="*/ 368301 h 1185204"/>
                  <a:gd name="connsiteX4" fmla="*/ 1875693 w 2214347"/>
                  <a:gd name="connsiteY4" fmla="*/ 665497 h 1185204"/>
                  <a:gd name="connsiteX5" fmla="*/ 1520092 w 2214347"/>
                  <a:gd name="connsiteY5" fmla="*/ 1021098 h 1185204"/>
                  <a:gd name="connsiteX6" fmla="*/ 1238251 w 2214347"/>
                  <a:gd name="connsiteY6" fmla="*/ 805198 h 1185204"/>
                  <a:gd name="connsiteX7" fmla="*/ 711200 w 2214347"/>
                  <a:gd name="connsiteY7" fmla="*/ 1141747 h 1185204"/>
                  <a:gd name="connsiteX8" fmla="*/ 0 w 2214347"/>
                  <a:gd name="connsiteY8" fmla="*/ 711201 h 1185204"/>
                  <a:gd name="connsiteX0" fmla="*/ 0 w 2214347"/>
                  <a:gd name="connsiteY0" fmla="*/ 723901 h 1197904"/>
                  <a:gd name="connsiteX1" fmla="*/ 1060451 w 2214347"/>
                  <a:gd name="connsiteY1" fmla="*/ 0 h 1197904"/>
                  <a:gd name="connsiteX2" fmla="*/ 2167792 w 2214347"/>
                  <a:gd name="connsiteY2" fmla="*/ 12700 h 1197904"/>
                  <a:gd name="connsiteX3" fmla="*/ 1875693 w 2214347"/>
                  <a:gd name="connsiteY3" fmla="*/ 381001 h 1197904"/>
                  <a:gd name="connsiteX4" fmla="*/ 1875693 w 2214347"/>
                  <a:gd name="connsiteY4" fmla="*/ 678197 h 1197904"/>
                  <a:gd name="connsiteX5" fmla="*/ 1520092 w 2214347"/>
                  <a:gd name="connsiteY5" fmla="*/ 1033798 h 1197904"/>
                  <a:gd name="connsiteX6" fmla="*/ 1238251 w 2214347"/>
                  <a:gd name="connsiteY6" fmla="*/ 817898 h 1197904"/>
                  <a:gd name="connsiteX7" fmla="*/ 711200 w 2214347"/>
                  <a:gd name="connsiteY7" fmla="*/ 1154447 h 1197904"/>
                  <a:gd name="connsiteX8" fmla="*/ 0 w 2214347"/>
                  <a:gd name="connsiteY8" fmla="*/ 723901 h 1197904"/>
                  <a:gd name="connsiteX0" fmla="*/ 0 w 2214347"/>
                  <a:gd name="connsiteY0" fmla="*/ 704851 h 1197904"/>
                  <a:gd name="connsiteX1" fmla="*/ 1060451 w 2214347"/>
                  <a:gd name="connsiteY1" fmla="*/ 0 h 1197904"/>
                  <a:gd name="connsiteX2" fmla="*/ 2167792 w 2214347"/>
                  <a:gd name="connsiteY2" fmla="*/ 12700 h 1197904"/>
                  <a:gd name="connsiteX3" fmla="*/ 1875693 w 2214347"/>
                  <a:gd name="connsiteY3" fmla="*/ 381001 h 1197904"/>
                  <a:gd name="connsiteX4" fmla="*/ 1875693 w 2214347"/>
                  <a:gd name="connsiteY4" fmla="*/ 678197 h 1197904"/>
                  <a:gd name="connsiteX5" fmla="*/ 1520092 w 2214347"/>
                  <a:gd name="connsiteY5" fmla="*/ 1033798 h 1197904"/>
                  <a:gd name="connsiteX6" fmla="*/ 1238251 w 2214347"/>
                  <a:gd name="connsiteY6" fmla="*/ 817898 h 1197904"/>
                  <a:gd name="connsiteX7" fmla="*/ 711200 w 2214347"/>
                  <a:gd name="connsiteY7" fmla="*/ 1154447 h 1197904"/>
                  <a:gd name="connsiteX8" fmla="*/ 0 w 2214347"/>
                  <a:gd name="connsiteY8" fmla="*/ 704851 h 1197904"/>
                  <a:gd name="connsiteX0" fmla="*/ 0 w 2214347"/>
                  <a:gd name="connsiteY0" fmla="*/ 704851 h 1197904"/>
                  <a:gd name="connsiteX1" fmla="*/ 1060451 w 2214347"/>
                  <a:gd name="connsiteY1" fmla="*/ 0 h 1197904"/>
                  <a:gd name="connsiteX2" fmla="*/ 2167792 w 2214347"/>
                  <a:gd name="connsiteY2" fmla="*/ 12700 h 1197904"/>
                  <a:gd name="connsiteX3" fmla="*/ 1875693 w 2214347"/>
                  <a:gd name="connsiteY3" fmla="*/ 381001 h 1197904"/>
                  <a:gd name="connsiteX4" fmla="*/ 1875693 w 2214347"/>
                  <a:gd name="connsiteY4" fmla="*/ 678197 h 1197904"/>
                  <a:gd name="connsiteX5" fmla="*/ 1520092 w 2214347"/>
                  <a:gd name="connsiteY5" fmla="*/ 1033798 h 1197904"/>
                  <a:gd name="connsiteX6" fmla="*/ 1238251 w 2214347"/>
                  <a:gd name="connsiteY6" fmla="*/ 817898 h 1197904"/>
                  <a:gd name="connsiteX7" fmla="*/ 711200 w 2214347"/>
                  <a:gd name="connsiteY7" fmla="*/ 1154447 h 1197904"/>
                  <a:gd name="connsiteX8" fmla="*/ 0 w 2214347"/>
                  <a:gd name="connsiteY8" fmla="*/ 704851 h 1197904"/>
                  <a:gd name="connsiteX0" fmla="*/ 0 w 2214347"/>
                  <a:gd name="connsiteY0" fmla="*/ 705013 h 1198066"/>
                  <a:gd name="connsiteX1" fmla="*/ 1060451 w 2214347"/>
                  <a:gd name="connsiteY1" fmla="*/ 162 h 1198066"/>
                  <a:gd name="connsiteX2" fmla="*/ 2167792 w 2214347"/>
                  <a:gd name="connsiteY2" fmla="*/ 12862 h 1198066"/>
                  <a:gd name="connsiteX3" fmla="*/ 1875693 w 2214347"/>
                  <a:gd name="connsiteY3" fmla="*/ 381163 h 1198066"/>
                  <a:gd name="connsiteX4" fmla="*/ 1875693 w 2214347"/>
                  <a:gd name="connsiteY4" fmla="*/ 678359 h 1198066"/>
                  <a:gd name="connsiteX5" fmla="*/ 1520092 w 2214347"/>
                  <a:gd name="connsiteY5" fmla="*/ 1033960 h 1198066"/>
                  <a:gd name="connsiteX6" fmla="*/ 1238251 w 2214347"/>
                  <a:gd name="connsiteY6" fmla="*/ 818060 h 1198066"/>
                  <a:gd name="connsiteX7" fmla="*/ 711200 w 2214347"/>
                  <a:gd name="connsiteY7" fmla="*/ 1154609 h 1198066"/>
                  <a:gd name="connsiteX8" fmla="*/ 0 w 2214347"/>
                  <a:gd name="connsiteY8" fmla="*/ 705013 h 1198066"/>
                  <a:gd name="connsiteX0" fmla="*/ 0 w 2214347"/>
                  <a:gd name="connsiteY0" fmla="*/ 705013 h 1185866"/>
                  <a:gd name="connsiteX1" fmla="*/ 1060451 w 2214347"/>
                  <a:gd name="connsiteY1" fmla="*/ 162 h 1185866"/>
                  <a:gd name="connsiteX2" fmla="*/ 2167792 w 2214347"/>
                  <a:gd name="connsiteY2" fmla="*/ 12862 h 1185866"/>
                  <a:gd name="connsiteX3" fmla="*/ 1875693 w 2214347"/>
                  <a:gd name="connsiteY3" fmla="*/ 381163 h 1185866"/>
                  <a:gd name="connsiteX4" fmla="*/ 1875693 w 2214347"/>
                  <a:gd name="connsiteY4" fmla="*/ 678359 h 1185866"/>
                  <a:gd name="connsiteX5" fmla="*/ 1520092 w 2214347"/>
                  <a:gd name="connsiteY5" fmla="*/ 1033960 h 1185866"/>
                  <a:gd name="connsiteX6" fmla="*/ 1333501 w 2214347"/>
                  <a:gd name="connsiteY6" fmla="*/ 557710 h 1185866"/>
                  <a:gd name="connsiteX7" fmla="*/ 711200 w 2214347"/>
                  <a:gd name="connsiteY7" fmla="*/ 1154609 h 1185866"/>
                  <a:gd name="connsiteX8" fmla="*/ 0 w 2214347"/>
                  <a:gd name="connsiteY8" fmla="*/ 705013 h 1185866"/>
                  <a:gd name="connsiteX0" fmla="*/ 0 w 2214347"/>
                  <a:gd name="connsiteY0" fmla="*/ 705013 h 1154609"/>
                  <a:gd name="connsiteX1" fmla="*/ 1060451 w 2214347"/>
                  <a:gd name="connsiteY1" fmla="*/ 162 h 1154609"/>
                  <a:gd name="connsiteX2" fmla="*/ 2167792 w 2214347"/>
                  <a:gd name="connsiteY2" fmla="*/ 12862 h 1154609"/>
                  <a:gd name="connsiteX3" fmla="*/ 1875693 w 2214347"/>
                  <a:gd name="connsiteY3" fmla="*/ 381163 h 1154609"/>
                  <a:gd name="connsiteX4" fmla="*/ 1875693 w 2214347"/>
                  <a:gd name="connsiteY4" fmla="*/ 678359 h 1154609"/>
                  <a:gd name="connsiteX5" fmla="*/ 1520092 w 2214347"/>
                  <a:gd name="connsiteY5" fmla="*/ 1033960 h 1154609"/>
                  <a:gd name="connsiteX6" fmla="*/ 1333501 w 2214347"/>
                  <a:gd name="connsiteY6" fmla="*/ 557710 h 1154609"/>
                  <a:gd name="connsiteX7" fmla="*/ 711200 w 2214347"/>
                  <a:gd name="connsiteY7" fmla="*/ 1154609 h 1154609"/>
                  <a:gd name="connsiteX8" fmla="*/ 0 w 2214347"/>
                  <a:gd name="connsiteY8" fmla="*/ 705013 h 1154609"/>
                  <a:gd name="connsiteX0" fmla="*/ 0 w 2214347"/>
                  <a:gd name="connsiteY0" fmla="*/ 705013 h 1154609"/>
                  <a:gd name="connsiteX1" fmla="*/ 1060451 w 2214347"/>
                  <a:gd name="connsiteY1" fmla="*/ 162 h 1154609"/>
                  <a:gd name="connsiteX2" fmla="*/ 2167792 w 2214347"/>
                  <a:gd name="connsiteY2" fmla="*/ 12862 h 1154609"/>
                  <a:gd name="connsiteX3" fmla="*/ 1875693 w 2214347"/>
                  <a:gd name="connsiteY3" fmla="*/ 381163 h 1154609"/>
                  <a:gd name="connsiteX4" fmla="*/ 1875693 w 2214347"/>
                  <a:gd name="connsiteY4" fmla="*/ 678359 h 1154609"/>
                  <a:gd name="connsiteX5" fmla="*/ 2155092 w 2214347"/>
                  <a:gd name="connsiteY5" fmla="*/ 983160 h 1154609"/>
                  <a:gd name="connsiteX6" fmla="*/ 1333501 w 2214347"/>
                  <a:gd name="connsiteY6" fmla="*/ 557710 h 1154609"/>
                  <a:gd name="connsiteX7" fmla="*/ 711200 w 2214347"/>
                  <a:gd name="connsiteY7" fmla="*/ 1154609 h 1154609"/>
                  <a:gd name="connsiteX8" fmla="*/ 0 w 2214347"/>
                  <a:gd name="connsiteY8" fmla="*/ 705013 h 1154609"/>
                  <a:gd name="connsiteX0" fmla="*/ 0 w 2390043"/>
                  <a:gd name="connsiteY0" fmla="*/ 705013 h 1154609"/>
                  <a:gd name="connsiteX1" fmla="*/ 1060451 w 2390043"/>
                  <a:gd name="connsiteY1" fmla="*/ 162 h 1154609"/>
                  <a:gd name="connsiteX2" fmla="*/ 2167792 w 2390043"/>
                  <a:gd name="connsiteY2" fmla="*/ 12862 h 1154609"/>
                  <a:gd name="connsiteX3" fmla="*/ 1875693 w 2390043"/>
                  <a:gd name="connsiteY3" fmla="*/ 381163 h 1154609"/>
                  <a:gd name="connsiteX4" fmla="*/ 2390043 w 2390043"/>
                  <a:gd name="connsiteY4" fmla="*/ 462459 h 1154609"/>
                  <a:gd name="connsiteX5" fmla="*/ 2155092 w 2390043"/>
                  <a:gd name="connsiteY5" fmla="*/ 983160 h 1154609"/>
                  <a:gd name="connsiteX6" fmla="*/ 1333501 w 2390043"/>
                  <a:gd name="connsiteY6" fmla="*/ 557710 h 1154609"/>
                  <a:gd name="connsiteX7" fmla="*/ 711200 w 2390043"/>
                  <a:gd name="connsiteY7" fmla="*/ 1154609 h 1154609"/>
                  <a:gd name="connsiteX8" fmla="*/ 0 w 2390043"/>
                  <a:gd name="connsiteY8" fmla="*/ 705013 h 1154609"/>
                  <a:gd name="connsiteX0" fmla="*/ 0 w 2214347"/>
                  <a:gd name="connsiteY0" fmla="*/ 705013 h 1154609"/>
                  <a:gd name="connsiteX1" fmla="*/ 1060451 w 2214347"/>
                  <a:gd name="connsiteY1" fmla="*/ 162 h 1154609"/>
                  <a:gd name="connsiteX2" fmla="*/ 2167792 w 2214347"/>
                  <a:gd name="connsiteY2" fmla="*/ 12862 h 1154609"/>
                  <a:gd name="connsiteX3" fmla="*/ 1875693 w 2214347"/>
                  <a:gd name="connsiteY3" fmla="*/ 381163 h 1154609"/>
                  <a:gd name="connsiteX4" fmla="*/ 2155092 w 2214347"/>
                  <a:gd name="connsiteY4" fmla="*/ 983160 h 1154609"/>
                  <a:gd name="connsiteX5" fmla="*/ 1333501 w 2214347"/>
                  <a:gd name="connsiteY5" fmla="*/ 557710 h 1154609"/>
                  <a:gd name="connsiteX6" fmla="*/ 711200 w 2214347"/>
                  <a:gd name="connsiteY6" fmla="*/ 1154609 h 1154609"/>
                  <a:gd name="connsiteX7" fmla="*/ 0 w 2214347"/>
                  <a:gd name="connsiteY7" fmla="*/ 705013 h 1154609"/>
                  <a:gd name="connsiteX0" fmla="*/ 0 w 2283357"/>
                  <a:gd name="connsiteY0" fmla="*/ 705013 h 1154609"/>
                  <a:gd name="connsiteX1" fmla="*/ 1060451 w 2283357"/>
                  <a:gd name="connsiteY1" fmla="*/ 162 h 1154609"/>
                  <a:gd name="connsiteX2" fmla="*/ 2167792 w 2283357"/>
                  <a:gd name="connsiteY2" fmla="*/ 12862 h 1154609"/>
                  <a:gd name="connsiteX3" fmla="*/ 2155092 w 2283357"/>
                  <a:gd name="connsiteY3" fmla="*/ 983160 h 1154609"/>
                  <a:gd name="connsiteX4" fmla="*/ 1333501 w 2283357"/>
                  <a:gd name="connsiteY4" fmla="*/ 557710 h 1154609"/>
                  <a:gd name="connsiteX5" fmla="*/ 711200 w 2283357"/>
                  <a:gd name="connsiteY5" fmla="*/ 1154609 h 1154609"/>
                  <a:gd name="connsiteX6" fmla="*/ 0 w 2283357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333501 w 2355226"/>
                  <a:gd name="connsiteY4" fmla="*/ 5577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720851 w 2355226"/>
                  <a:gd name="connsiteY4" fmla="*/ 10085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148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593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593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593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492251 w 2355226"/>
                  <a:gd name="connsiteY4" fmla="*/ 6783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492251 w 2355226"/>
                  <a:gd name="connsiteY4" fmla="*/ 6783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492251 w 2355226"/>
                  <a:gd name="connsiteY4" fmla="*/ 6783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38014"/>
                  <a:gd name="connsiteY0" fmla="*/ 705013 h 1154609"/>
                  <a:gd name="connsiteX1" fmla="*/ 1060451 w 2338014"/>
                  <a:gd name="connsiteY1" fmla="*/ 162 h 1154609"/>
                  <a:gd name="connsiteX2" fmla="*/ 2167792 w 2338014"/>
                  <a:gd name="connsiteY2" fmla="*/ 12862 h 1154609"/>
                  <a:gd name="connsiteX3" fmla="*/ 2256692 w 2338014"/>
                  <a:gd name="connsiteY3" fmla="*/ 983160 h 1154609"/>
                  <a:gd name="connsiteX4" fmla="*/ 1492251 w 2338014"/>
                  <a:gd name="connsiteY4" fmla="*/ 678360 h 1154609"/>
                  <a:gd name="connsiteX5" fmla="*/ 711200 w 2338014"/>
                  <a:gd name="connsiteY5" fmla="*/ 1154609 h 1154609"/>
                  <a:gd name="connsiteX6" fmla="*/ 0 w 2338014"/>
                  <a:gd name="connsiteY6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167792 w 2256692"/>
                  <a:gd name="connsiteY2" fmla="*/ 12862 h 1154609"/>
                  <a:gd name="connsiteX3" fmla="*/ 2256692 w 2256692"/>
                  <a:gd name="connsiteY3" fmla="*/ 983160 h 1154609"/>
                  <a:gd name="connsiteX4" fmla="*/ 1492251 w 2256692"/>
                  <a:gd name="connsiteY4" fmla="*/ 678360 h 1154609"/>
                  <a:gd name="connsiteX5" fmla="*/ 711200 w 2256692"/>
                  <a:gd name="connsiteY5" fmla="*/ 1154609 h 1154609"/>
                  <a:gd name="connsiteX6" fmla="*/ 0 w 2256692"/>
                  <a:gd name="connsiteY6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167792 w 2256692"/>
                  <a:gd name="connsiteY2" fmla="*/ 12862 h 1154609"/>
                  <a:gd name="connsiteX3" fmla="*/ 2256692 w 2256692"/>
                  <a:gd name="connsiteY3" fmla="*/ 983160 h 1154609"/>
                  <a:gd name="connsiteX4" fmla="*/ 1492251 w 2256692"/>
                  <a:gd name="connsiteY4" fmla="*/ 678360 h 1154609"/>
                  <a:gd name="connsiteX5" fmla="*/ 711200 w 2256692"/>
                  <a:gd name="connsiteY5" fmla="*/ 1154609 h 1154609"/>
                  <a:gd name="connsiteX6" fmla="*/ 0 w 2256692"/>
                  <a:gd name="connsiteY6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256692 w 2256692"/>
                  <a:gd name="connsiteY2" fmla="*/ 983160 h 1154609"/>
                  <a:gd name="connsiteX3" fmla="*/ 1492251 w 2256692"/>
                  <a:gd name="connsiteY3" fmla="*/ 678360 h 1154609"/>
                  <a:gd name="connsiteX4" fmla="*/ 711200 w 2256692"/>
                  <a:gd name="connsiteY4" fmla="*/ 1154609 h 1154609"/>
                  <a:gd name="connsiteX5" fmla="*/ 0 w 2256692"/>
                  <a:gd name="connsiteY5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256692 w 2256692"/>
                  <a:gd name="connsiteY2" fmla="*/ 983160 h 1154609"/>
                  <a:gd name="connsiteX3" fmla="*/ 1492251 w 2256692"/>
                  <a:gd name="connsiteY3" fmla="*/ 678360 h 1154609"/>
                  <a:gd name="connsiteX4" fmla="*/ 711200 w 2256692"/>
                  <a:gd name="connsiteY4" fmla="*/ 1154609 h 1154609"/>
                  <a:gd name="connsiteX5" fmla="*/ 0 w 2256692"/>
                  <a:gd name="connsiteY5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256692 w 2256692"/>
                  <a:gd name="connsiteY2" fmla="*/ 983160 h 1154609"/>
                  <a:gd name="connsiteX3" fmla="*/ 1492251 w 2256692"/>
                  <a:gd name="connsiteY3" fmla="*/ 678360 h 1154609"/>
                  <a:gd name="connsiteX4" fmla="*/ 711200 w 2256692"/>
                  <a:gd name="connsiteY4" fmla="*/ 1154609 h 1154609"/>
                  <a:gd name="connsiteX5" fmla="*/ 0 w 2256692"/>
                  <a:gd name="connsiteY5" fmla="*/ 705013 h 1154609"/>
                  <a:gd name="connsiteX0" fmla="*/ 0 w 2256692"/>
                  <a:gd name="connsiteY0" fmla="*/ 705013 h 989509"/>
                  <a:gd name="connsiteX1" fmla="*/ 1060451 w 2256692"/>
                  <a:gd name="connsiteY1" fmla="*/ 162 h 989509"/>
                  <a:gd name="connsiteX2" fmla="*/ 2256692 w 2256692"/>
                  <a:gd name="connsiteY2" fmla="*/ 983160 h 989509"/>
                  <a:gd name="connsiteX3" fmla="*/ 1492251 w 2256692"/>
                  <a:gd name="connsiteY3" fmla="*/ 678360 h 989509"/>
                  <a:gd name="connsiteX4" fmla="*/ 749300 w 2256692"/>
                  <a:gd name="connsiteY4" fmla="*/ 989509 h 989509"/>
                  <a:gd name="connsiteX5" fmla="*/ 0 w 2256692"/>
                  <a:gd name="connsiteY5" fmla="*/ 705013 h 989509"/>
                  <a:gd name="connsiteX0" fmla="*/ 0 w 2256692"/>
                  <a:gd name="connsiteY0" fmla="*/ 705013 h 1205409"/>
                  <a:gd name="connsiteX1" fmla="*/ 1060451 w 2256692"/>
                  <a:gd name="connsiteY1" fmla="*/ 162 h 1205409"/>
                  <a:gd name="connsiteX2" fmla="*/ 2256692 w 2256692"/>
                  <a:gd name="connsiteY2" fmla="*/ 983160 h 1205409"/>
                  <a:gd name="connsiteX3" fmla="*/ 1492251 w 2256692"/>
                  <a:gd name="connsiteY3" fmla="*/ 678360 h 1205409"/>
                  <a:gd name="connsiteX4" fmla="*/ 723900 w 2256692"/>
                  <a:gd name="connsiteY4" fmla="*/ 1205409 h 1205409"/>
                  <a:gd name="connsiteX5" fmla="*/ 0 w 2256692"/>
                  <a:gd name="connsiteY5" fmla="*/ 705013 h 1205409"/>
                  <a:gd name="connsiteX0" fmla="*/ 0 w 2256692"/>
                  <a:gd name="connsiteY0" fmla="*/ 705013 h 1205409"/>
                  <a:gd name="connsiteX1" fmla="*/ 1060451 w 2256692"/>
                  <a:gd name="connsiteY1" fmla="*/ 162 h 1205409"/>
                  <a:gd name="connsiteX2" fmla="*/ 2256692 w 2256692"/>
                  <a:gd name="connsiteY2" fmla="*/ 983160 h 1205409"/>
                  <a:gd name="connsiteX3" fmla="*/ 1492251 w 2256692"/>
                  <a:gd name="connsiteY3" fmla="*/ 678360 h 1205409"/>
                  <a:gd name="connsiteX4" fmla="*/ 723900 w 2256692"/>
                  <a:gd name="connsiteY4" fmla="*/ 1205409 h 1205409"/>
                  <a:gd name="connsiteX5" fmla="*/ 0 w 2256692"/>
                  <a:gd name="connsiteY5" fmla="*/ 705013 h 1205409"/>
                  <a:gd name="connsiteX0" fmla="*/ 0 w 2256692"/>
                  <a:gd name="connsiteY0" fmla="*/ 705013 h 1205409"/>
                  <a:gd name="connsiteX1" fmla="*/ 1060451 w 2256692"/>
                  <a:gd name="connsiteY1" fmla="*/ 162 h 1205409"/>
                  <a:gd name="connsiteX2" fmla="*/ 2256692 w 2256692"/>
                  <a:gd name="connsiteY2" fmla="*/ 983160 h 1205409"/>
                  <a:gd name="connsiteX3" fmla="*/ 1492251 w 2256692"/>
                  <a:gd name="connsiteY3" fmla="*/ 678360 h 1205409"/>
                  <a:gd name="connsiteX4" fmla="*/ 723900 w 2256692"/>
                  <a:gd name="connsiteY4" fmla="*/ 1205409 h 1205409"/>
                  <a:gd name="connsiteX5" fmla="*/ 0 w 2256692"/>
                  <a:gd name="connsiteY5" fmla="*/ 705013 h 1205409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033941"/>
                  <a:gd name="connsiteX1" fmla="*/ 1079501 w 2275742"/>
                  <a:gd name="connsiteY1" fmla="*/ 144 h 1033941"/>
                  <a:gd name="connsiteX2" fmla="*/ 2275742 w 2275742"/>
                  <a:gd name="connsiteY2" fmla="*/ 983142 h 1033941"/>
                  <a:gd name="connsiteX3" fmla="*/ 1511301 w 2275742"/>
                  <a:gd name="connsiteY3" fmla="*/ 678342 h 1033941"/>
                  <a:gd name="connsiteX4" fmla="*/ 774700 w 2275742"/>
                  <a:gd name="connsiteY4" fmla="*/ 1033941 h 1033941"/>
                  <a:gd name="connsiteX5" fmla="*/ 0 w 2275742"/>
                  <a:gd name="connsiteY5" fmla="*/ 730395 h 10339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20877 h 1189523"/>
                  <a:gd name="connsiteX1" fmla="*/ 1108076 w 2275742"/>
                  <a:gd name="connsiteY1" fmla="*/ 151 h 1189523"/>
                  <a:gd name="connsiteX2" fmla="*/ 2275742 w 2275742"/>
                  <a:gd name="connsiteY2" fmla="*/ 973624 h 1189523"/>
                  <a:gd name="connsiteX3" fmla="*/ 1511301 w 2275742"/>
                  <a:gd name="connsiteY3" fmla="*/ 668824 h 1189523"/>
                  <a:gd name="connsiteX4" fmla="*/ 736600 w 2275742"/>
                  <a:gd name="connsiteY4" fmla="*/ 1189523 h 1189523"/>
                  <a:gd name="connsiteX5" fmla="*/ 0 w 2275742"/>
                  <a:gd name="connsiteY5" fmla="*/ 720877 h 1189523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5742" h="1189494">
                    <a:moveTo>
                      <a:pt x="0" y="720848"/>
                    </a:moveTo>
                    <a:cubicBezTo>
                      <a:pt x="327025" y="235530"/>
                      <a:pt x="829133" y="-6228"/>
                      <a:pt x="1108076" y="122"/>
                    </a:cubicBezTo>
                    <a:cubicBezTo>
                      <a:pt x="1792573" y="10288"/>
                      <a:pt x="2130995" y="531629"/>
                      <a:pt x="2275742" y="973595"/>
                    </a:cubicBezTo>
                    <a:cubicBezTo>
                      <a:pt x="2021987" y="739703"/>
                      <a:pt x="1812681" y="651862"/>
                      <a:pt x="1511301" y="668795"/>
                    </a:cubicBezTo>
                    <a:cubicBezTo>
                      <a:pt x="1314908" y="668795"/>
                      <a:pt x="996950" y="814387"/>
                      <a:pt x="736600" y="1189494"/>
                    </a:cubicBezTo>
                    <a:cubicBezTo>
                      <a:pt x="558800" y="791979"/>
                      <a:pt x="349250" y="229363"/>
                      <a:pt x="0" y="720848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ln>
                    <a:solidFill>
                      <a:sysClr val="windowText" lastClr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Arc 4">
                <a:extLst>
                  <a:ext uri="{FF2B5EF4-FFF2-40B4-BE49-F238E27FC236}">
                    <a16:creationId xmlns:a16="http://schemas.microsoft.com/office/drawing/2014/main" id="{EE2E5DF9-725F-4EE0-B791-E139812513D0}"/>
                  </a:ext>
                </a:extLst>
              </p:cNvPr>
              <p:cNvSpPr/>
              <p:nvPr/>
            </p:nvSpPr>
            <p:spPr bwMode="auto">
              <a:xfrm>
                <a:off x="6743468" y="2176330"/>
                <a:ext cx="607177" cy="66432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7385" h="2429623" stroke="0" extrusionOk="0">
                    <a:moveTo>
                      <a:pt x="1767185" y="1781923"/>
                    </a:moveTo>
                    <a:lnTo>
                      <a:pt x="987396" y="571677"/>
                    </a:lnTo>
                    <a:cubicBezTo>
                      <a:pt x="1278677" y="813119"/>
                      <a:pt x="1913738" y="1308164"/>
                      <a:pt x="1767185" y="1781923"/>
                    </a:cubicBezTo>
                    <a:close/>
                  </a:path>
                  <a:path w="3367385" h="2429623" fill="none">
                    <a:moveTo>
                      <a:pt x="0" y="185157"/>
                    </a:moveTo>
                    <a:cubicBezTo>
                      <a:pt x="1351370" y="-494948"/>
                      <a:pt x="2737962" y="798963"/>
                      <a:pt x="3367385" y="242962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2" name="Arc 4">
                <a:extLst>
                  <a:ext uri="{FF2B5EF4-FFF2-40B4-BE49-F238E27FC236}">
                    <a16:creationId xmlns:a16="http://schemas.microsoft.com/office/drawing/2014/main" id="{225C81C2-80AE-4955-981F-CC7A31A321E7}"/>
                  </a:ext>
                </a:extLst>
              </p:cNvPr>
              <p:cNvSpPr/>
              <p:nvPr/>
            </p:nvSpPr>
            <p:spPr bwMode="auto">
              <a:xfrm>
                <a:off x="6904800" y="2046623"/>
                <a:ext cx="590112" cy="652165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7385" h="2429623" stroke="0" extrusionOk="0">
                    <a:moveTo>
                      <a:pt x="1767185" y="1781923"/>
                    </a:moveTo>
                    <a:lnTo>
                      <a:pt x="987396" y="571677"/>
                    </a:lnTo>
                    <a:cubicBezTo>
                      <a:pt x="1278677" y="813119"/>
                      <a:pt x="1913738" y="1308164"/>
                      <a:pt x="1767185" y="1781923"/>
                    </a:cubicBezTo>
                    <a:close/>
                  </a:path>
                  <a:path w="3367385" h="2429623" fill="none">
                    <a:moveTo>
                      <a:pt x="0" y="185157"/>
                    </a:moveTo>
                    <a:cubicBezTo>
                      <a:pt x="1351370" y="-494948"/>
                      <a:pt x="2737962" y="798963"/>
                      <a:pt x="3367385" y="242962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3" name="Arc 4">
                <a:extLst>
                  <a:ext uri="{FF2B5EF4-FFF2-40B4-BE49-F238E27FC236}">
                    <a16:creationId xmlns:a16="http://schemas.microsoft.com/office/drawing/2014/main" id="{13141A3B-FAB8-4AD9-81D8-38D9C09FA825}"/>
                  </a:ext>
                </a:extLst>
              </p:cNvPr>
              <p:cNvSpPr/>
              <p:nvPr/>
            </p:nvSpPr>
            <p:spPr bwMode="auto">
              <a:xfrm>
                <a:off x="7127550" y="1942769"/>
                <a:ext cx="536137" cy="64753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894009 w 3494209"/>
                  <a:gd name="connsiteY0" fmla="*/ 2370060 h 3017760"/>
                  <a:gd name="connsiteX1" fmla="*/ 1114220 w 3494209"/>
                  <a:gd name="connsiteY1" fmla="*/ 1159814 h 3017760"/>
                  <a:gd name="connsiteX2" fmla="*/ 1894009 w 3494209"/>
                  <a:gd name="connsiteY2" fmla="*/ 2370060 h 3017760"/>
                  <a:gd name="connsiteX0" fmla="*/ 0 w 3494209"/>
                  <a:gd name="connsiteY0" fmla="*/ 146389 h 3017760"/>
                  <a:gd name="connsiteX1" fmla="*/ 3494209 w 3494209"/>
                  <a:gd name="connsiteY1" fmla="*/ 3017760 h 3017760"/>
                  <a:gd name="connsiteX0" fmla="*/ 1459185 w 3059385"/>
                  <a:gd name="connsiteY0" fmla="*/ 1898456 h 2546156"/>
                  <a:gd name="connsiteX1" fmla="*/ 679396 w 3059385"/>
                  <a:gd name="connsiteY1" fmla="*/ 688210 h 2546156"/>
                  <a:gd name="connsiteX2" fmla="*/ 1459185 w 3059385"/>
                  <a:gd name="connsiteY2" fmla="*/ 1898456 h 2546156"/>
                  <a:gd name="connsiteX0" fmla="*/ 0 w 3059385"/>
                  <a:gd name="connsiteY0" fmla="*/ 183405 h 2546156"/>
                  <a:gd name="connsiteX1" fmla="*/ 3059385 w 3059385"/>
                  <a:gd name="connsiteY1" fmla="*/ 2546156 h 2546156"/>
                  <a:gd name="connsiteX0" fmla="*/ 1459185 w 3059385"/>
                  <a:gd name="connsiteY0" fmla="*/ 1764671 h 2412371"/>
                  <a:gd name="connsiteX1" fmla="*/ 679396 w 3059385"/>
                  <a:gd name="connsiteY1" fmla="*/ 554425 h 2412371"/>
                  <a:gd name="connsiteX2" fmla="*/ 1459185 w 3059385"/>
                  <a:gd name="connsiteY2" fmla="*/ 1764671 h 2412371"/>
                  <a:gd name="connsiteX0" fmla="*/ 0 w 3059385"/>
                  <a:gd name="connsiteY0" fmla="*/ 49620 h 2412371"/>
                  <a:gd name="connsiteX1" fmla="*/ 3059385 w 3059385"/>
                  <a:gd name="connsiteY1" fmla="*/ 2412371 h 241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9385" h="2412371" stroke="0" extrusionOk="0">
                    <a:moveTo>
                      <a:pt x="1459185" y="1764671"/>
                    </a:moveTo>
                    <a:lnTo>
                      <a:pt x="679396" y="554425"/>
                    </a:lnTo>
                    <a:cubicBezTo>
                      <a:pt x="970677" y="795867"/>
                      <a:pt x="1605738" y="1290912"/>
                      <a:pt x="1459185" y="1764671"/>
                    </a:cubicBezTo>
                    <a:close/>
                  </a:path>
                  <a:path w="3059385" h="2412371" fill="none">
                    <a:moveTo>
                      <a:pt x="0" y="49620"/>
                    </a:moveTo>
                    <a:cubicBezTo>
                      <a:pt x="1025254" y="-228319"/>
                      <a:pt x="2176316" y="675254"/>
                      <a:pt x="3059385" y="241237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4" name="Arc 4">
                <a:extLst>
                  <a:ext uri="{FF2B5EF4-FFF2-40B4-BE49-F238E27FC236}">
                    <a16:creationId xmlns:a16="http://schemas.microsoft.com/office/drawing/2014/main" id="{62A98804-6C0D-43D8-BE13-5D1350D6FBF5}"/>
                  </a:ext>
                </a:extLst>
              </p:cNvPr>
              <p:cNvSpPr/>
              <p:nvPr/>
            </p:nvSpPr>
            <p:spPr bwMode="auto">
              <a:xfrm>
                <a:off x="7316231" y="1868035"/>
                <a:ext cx="510737" cy="655529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4444" h="2442156" stroke="0" extrusionOk="0">
                    <a:moveTo>
                      <a:pt x="1314244" y="1794456"/>
                    </a:moveTo>
                    <a:lnTo>
                      <a:pt x="534455" y="584210"/>
                    </a:lnTo>
                    <a:cubicBezTo>
                      <a:pt x="825736" y="825652"/>
                      <a:pt x="1460797" y="1320697"/>
                      <a:pt x="1314244" y="1794456"/>
                    </a:cubicBezTo>
                    <a:close/>
                  </a:path>
                  <a:path w="2914444" h="2442156" fill="none">
                    <a:moveTo>
                      <a:pt x="0" y="8435"/>
                    </a:moveTo>
                    <a:cubicBezTo>
                      <a:pt x="789725" y="-92079"/>
                      <a:pt x="2031375" y="705039"/>
                      <a:pt x="2914444" y="244215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5" name="Arc 4">
                <a:extLst>
                  <a:ext uri="{FF2B5EF4-FFF2-40B4-BE49-F238E27FC236}">
                    <a16:creationId xmlns:a16="http://schemas.microsoft.com/office/drawing/2014/main" id="{7585F687-2B43-4747-99C9-C30BBC1637DC}"/>
                  </a:ext>
                </a:extLst>
              </p:cNvPr>
              <p:cNvSpPr/>
              <p:nvPr/>
            </p:nvSpPr>
            <p:spPr bwMode="auto">
              <a:xfrm>
                <a:off x="7494912" y="1834284"/>
                <a:ext cx="471164" cy="663538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4444" h="2442156" stroke="0" extrusionOk="0">
                    <a:moveTo>
                      <a:pt x="1314244" y="1794456"/>
                    </a:moveTo>
                    <a:lnTo>
                      <a:pt x="534455" y="584210"/>
                    </a:lnTo>
                    <a:cubicBezTo>
                      <a:pt x="825736" y="825652"/>
                      <a:pt x="1460797" y="1320697"/>
                      <a:pt x="1314244" y="1794456"/>
                    </a:cubicBezTo>
                    <a:close/>
                  </a:path>
                  <a:path w="2914444" h="2442156" fill="none">
                    <a:moveTo>
                      <a:pt x="0" y="8435"/>
                    </a:moveTo>
                    <a:cubicBezTo>
                      <a:pt x="789725" y="-92079"/>
                      <a:pt x="2031375" y="705039"/>
                      <a:pt x="2914444" y="244215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6" name="Arc 4">
                <a:extLst>
                  <a:ext uri="{FF2B5EF4-FFF2-40B4-BE49-F238E27FC236}">
                    <a16:creationId xmlns:a16="http://schemas.microsoft.com/office/drawing/2014/main" id="{5966121B-3898-4A20-8375-61DC38A8B1BF}"/>
                  </a:ext>
                </a:extLst>
              </p:cNvPr>
              <p:cNvSpPr/>
              <p:nvPr/>
            </p:nvSpPr>
            <p:spPr bwMode="auto">
              <a:xfrm>
                <a:off x="7683769" y="1827227"/>
                <a:ext cx="445764" cy="66126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57329" h="2433772" stroke="0" extrusionOk="0">
                    <a:moveTo>
                      <a:pt x="1157129" y="1786072"/>
                    </a:moveTo>
                    <a:lnTo>
                      <a:pt x="377340" y="575826"/>
                    </a:lnTo>
                    <a:cubicBezTo>
                      <a:pt x="668621" y="817268"/>
                      <a:pt x="1303682" y="1312313"/>
                      <a:pt x="1157129" y="1786072"/>
                    </a:cubicBezTo>
                    <a:close/>
                  </a:path>
                  <a:path w="2757329" h="2433772" fill="none">
                    <a:moveTo>
                      <a:pt x="0" y="52"/>
                    </a:moveTo>
                    <a:cubicBezTo>
                      <a:pt x="475495" y="-6978"/>
                      <a:pt x="1874260" y="696655"/>
                      <a:pt x="2757329" y="243377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7" name="Arc 4">
                <a:extLst>
                  <a:ext uri="{FF2B5EF4-FFF2-40B4-BE49-F238E27FC236}">
                    <a16:creationId xmlns:a16="http://schemas.microsoft.com/office/drawing/2014/main" id="{663046FD-A000-4F21-9DBF-8610C153EDBF}"/>
                  </a:ext>
                </a:extLst>
              </p:cNvPr>
              <p:cNvSpPr/>
              <p:nvPr/>
            </p:nvSpPr>
            <p:spPr bwMode="auto">
              <a:xfrm>
                <a:off x="7858398" y="1864968"/>
                <a:ext cx="420364" cy="65491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  <a:gd name="connsiteX0" fmla="*/ 1157129 w 2600214"/>
                  <a:gd name="connsiteY0" fmla="*/ 1786072 h 2410401"/>
                  <a:gd name="connsiteX1" fmla="*/ 377340 w 2600214"/>
                  <a:gd name="connsiteY1" fmla="*/ 575826 h 2410401"/>
                  <a:gd name="connsiteX2" fmla="*/ 1157129 w 2600214"/>
                  <a:gd name="connsiteY2" fmla="*/ 1786072 h 2410401"/>
                  <a:gd name="connsiteX0" fmla="*/ 0 w 2600214"/>
                  <a:gd name="connsiteY0" fmla="*/ 52 h 2410401"/>
                  <a:gd name="connsiteX1" fmla="*/ 2600214 w 2600214"/>
                  <a:gd name="connsiteY1" fmla="*/ 2410401 h 241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0214" h="2410401" stroke="0" extrusionOk="0">
                    <a:moveTo>
                      <a:pt x="1157129" y="1786072"/>
                    </a:moveTo>
                    <a:lnTo>
                      <a:pt x="377340" y="575826"/>
                    </a:lnTo>
                    <a:cubicBezTo>
                      <a:pt x="668621" y="817268"/>
                      <a:pt x="1303682" y="1312313"/>
                      <a:pt x="1157129" y="1786072"/>
                    </a:cubicBezTo>
                    <a:close/>
                  </a:path>
                  <a:path w="2600214" h="2410401" fill="none">
                    <a:moveTo>
                      <a:pt x="0" y="52"/>
                    </a:moveTo>
                    <a:cubicBezTo>
                      <a:pt x="475495" y="-6978"/>
                      <a:pt x="1717145" y="673284"/>
                      <a:pt x="2600214" y="241040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8" name="Arc 4">
                <a:extLst>
                  <a:ext uri="{FF2B5EF4-FFF2-40B4-BE49-F238E27FC236}">
                    <a16:creationId xmlns:a16="http://schemas.microsoft.com/office/drawing/2014/main" id="{F201B755-00EC-4676-9BDA-AAE35CA44DD5}"/>
                  </a:ext>
                </a:extLst>
              </p:cNvPr>
              <p:cNvSpPr/>
              <p:nvPr/>
            </p:nvSpPr>
            <p:spPr bwMode="auto">
              <a:xfrm>
                <a:off x="8070994" y="1943172"/>
                <a:ext cx="359361" cy="619971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  <a:gd name="connsiteX0" fmla="*/ 1157129 w 2600214"/>
                  <a:gd name="connsiteY0" fmla="*/ 1786072 h 2410401"/>
                  <a:gd name="connsiteX1" fmla="*/ 377340 w 2600214"/>
                  <a:gd name="connsiteY1" fmla="*/ 575826 h 2410401"/>
                  <a:gd name="connsiteX2" fmla="*/ 1157129 w 2600214"/>
                  <a:gd name="connsiteY2" fmla="*/ 1786072 h 2410401"/>
                  <a:gd name="connsiteX0" fmla="*/ 0 w 2600214"/>
                  <a:gd name="connsiteY0" fmla="*/ 52 h 2410401"/>
                  <a:gd name="connsiteX1" fmla="*/ 2600214 w 2600214"/>
                  <a:gd name="connsiteY1" fmla="*/ 2410401 h 2410401"/>
                  <a:gd name="connsiteX0" fmla="*/ 779787 w 2222872"/>
                  <a:gd name="connsiteY0" fmla="*/ 1902924 h 2527253"/>
                  <a:gd name="connsiteX1" fmla="*/ -2 w 2222872"/>
                  <a:gd name="connsiteY1" fmla="*/ 692678 h 2527253"/>
                  <a:gd name="connsiteX2" fmla="*/ 779787 w 2222872"/>
                  <a:gd name="connsiteY2" fmla="*/ 1902924 h 2527253"/>
                  <a:gd name="connsiteX0" fmla="*/ 938495 w 2222872"/>
                  <a:gd name="connsiteY0" fmla="*/ 47 h 2527253"/>
                  <a:gd name="connsiteX1" fmla="*/ 2222872 w 2222872"/>
                  <a:gd name="connsiteY1" fmla="*/ 2527253 h 2527253"/>
                  <a:gd name="connsiteX0" fmla="*/ 779787 w 2222872"/>
                  <a:gd name="connsiteY0" fmla="*/ 1587442 h 2211771"/>
                  <a:gd name="connsiteX1" fmla="*/ -2 w 2222872"/>
                  <a:gd name="connsiteY1" fmla="*/ 377196 h 2211771"/>
                  <a:gd name="connsiteX2" fmla="*/ 779787 w 2222872"/>
                  <a:gd name="connsiteY2" fmla="*/ 1587442 h 2211771"/>
                  <a:gd name="connsiteX0" fmla="*/ 133282 w 2222872"/>
                  <a:gd name="connsiteY0" fmla="*/ 77 h 2211771"/>
                  <a:gd name="connsiteX1" fmla="*/ 2222872 w 2222872"/>
                  <a:gd name="connsiteY1" fmla="*/ 2211771 h 2211771"/>
                  <a:gd name="connsiteX0" fmla="*/ 779787 w 2222872"/>
                  <a:gd name="connsiteY0" fmla="*/ 1587365 h 2211694"/>
                  <a:gd name="connsiteX1" fmla="*/ -2 w 2222872"/>
                  <a:gd name="connsiteY1" fmla="*/ 377119 h 2211694"/>
                  <a:gd name="connsiteX2" fmla="*/ 779787 w 2222872"/>
                  <a:gd name="connsiteY2" fmla="*/ 1587365 h 2211694"/>
                  <a:gd name="connsiteX0" fmla="*/ 133282 w 2222872"/>
                  <a:gd name="connsiteY0" fmla="*/ 0 h 2211694"/>
                  <a:gd name="connsiteX1" fmla="*/ 2222872 w 2222872"/>
                  <a:gd name="connsiteY1" fmla="*/ 2211694 h 2211694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22872" h="2281808" stroke="0" extrusionOk="0">
                    <a:moveTo>
                      <a:pt x="779787" y="1657479"/>
                    </a:moveTo>
                    <a:lnTo>
                      <a:pt x="-2" y="447233"/>
                    </a:lnTo>
                    <a:cubicBezTo>
                      <a:pt x="291279" y="688675"/>
                      <a:pt x="926340" y="1183720"/>
                      <a:pt x="779787" y="1657479"/>
                    </a:cubicBezTo>
                    <a:close/>
                  </a:path>
                  <a:path w="2222872" h="2281808" fill="none">
                    <a:moveTo>
                      <a:pt x="133282" y="0"/>
                    </a:moveTo>
                    <a:cubicBezTo>
                      <a:pt x="353465" y="144883"/>
                      <a:pt x="1339803" y="544691"/>
                      <a:pt x="2222872" y="228180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9" name="Arc 4">
                <a:extLst>
                  <a:ext uri="{FF2B5EF4-FFF2-40B4-BE49-F238E27FC236}">
                    <a16:creationId xmlns:a16="http://schemas.microsoft.com/office/drawing/2014/main" id="{F746D160-8F21-45AB-A715-F6395D474D66}"/>
                  </a:ext>
                </a:extLst>
              </p:cNvPr>
              <p:cNvSpPr/>
              <p:nvPr/>
            </p:nvSpPr>
            <p:spPr bwMode="auto">
              <a:xfrm>
                <a:off x="8220173" y="2073100"/>
                <a:ext cx="359361" cy="585046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  <a:gd name="connsiteX0" fmla="*/ 1157129 w 2600214"/>
                  <a:gd name="connsiteY0" fmla="*/ 1786072 h 2410401"/>
                  <a:gd name="connsiteX1" fmla="*/ 377340 w 2600214"/>
                  <a:gd name="connsiteY1" fmla="*/ 575826 h 2410401"/>
                  <a:gd name="connsiteX2" fmla="*/ 1157129 w 2600214"/>
                  <a:gd name="connsiteY2" fmla="*/ 1786072 h 2410401"/>
                  <a:gd name="connsiteX0" fmla="*/ 0 w 2600214"/>
                  <a:gd name="connsiteY0" fmla="*/ 52 h 2410401"/>
                  <a:gd name="connsiteX1" fmla="*/ 2600214 w 2600214"/>
                  <a:gd name="connsiteY1" fmla="*/ 2410401 h 2410401"/>
                  <a:gd name="connsiteX0" fmla="*/ 779787 w 2222872"/>
                  <a:gd name="connsiteY0" fmla="*/ 1902924 h 2527253"/>
                  <a:gd name="connsiteX1" fmla="*/ -2 w 2222872"/>
                  <a:gd name="connsiteY1" fmla="*/ 692678 h 2527253"/>
                  <a:gd name="connsiteX2" fmla="*/ 779787 w 2222872"/>
                  <a:gd name="connsiteY2" fmla="*/ 1902924 h 2527253"/>
                  <a:gd name="connsiteX0" fmla="*/ 938495 w 2222872"/>
                  <a:gd name="connsiteY0" fmla="*/ 47 h 2527253"/>
                  <a:gd name="connsiteX1" fmla="*/ 2222872 w 2222872"/>
                  <a:gd name="connsiteY1" fmla="*/ 2527253 h 2527253"/>
                  <a:gd name="connsiteX0" fmla="*/ 779787 w 2222872"/>
                  <a:gd name="connsiteY0" fmla="*/ 1587442 h 2211771"/>
                  <a:gd name="connsiteX1" fmla="*/ -2 w 2222872"/>
                  <a:gd name="connsiteY1" fmla="*/ 377196 h 2211771"/>
                  <a:gd name="connsiteX2" fmla="*/ 779787 w 2222872"/>
                  <a:gd name="connsiteY2" fmla="*/ 1587442 h 2211771"/>
                  <a:gd name="connsiteX0" fmla="*/ 133282 w 2222872"/>
                  <a:gd name="connsiteY0" fmla="*/ 77 h 2211771"/>
                  <a:gd name="connsiteX1" fmla="*/ 2222872 w 2222872"/>
                  <a:gd name="connsiteY1" fmla="*/ 2211771 h 2211771"/>
                  <a:gd name="connsiteX0" fmla="*/ 779787 w 2222872"/>
                  <a:gd name="connsiteY0" fmla="*/ 1587365 h 2211694"/>
                  <a:gd name="connsiteX1" fmla="*/ -2 w 2222872"/>
                  <a:gd name="connsiteY1" fmla="*/ 377119 h 2211694"/>
                  <a:gd name="connsiteX2" fmla="*/ 779787 w 2222872"/>
                  <a:gd name="connsiteY2" fmla="*/ 1587365 h 2211694"/>
                  <a:gd name="connsiteX0" fmla="*/ 133282 w 2222872"/>
                  <a:gd name="connsiteY0" fmla="*/ 0 h 2211694"/>
                  <a:gd name="connsiteX1" fmla="*/ 2222872 w 2222872"/>
                  <a:gd name="connsiteY1" fmla="*/ 2211694 h 2211694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  <a:gd name="connsiteX0" fmla="*/ 779787 w 2222872"/>
                  <a:gd name="connsiteY0" fmla="*/ 1727593 h 2351922"/>
                  <a:gd name="connsiteX1" fmla="*/ -2 w 2222872"/>
                  <a:gd name="connsiteY1" fmla="*/ 517347 h 2351922"/>
                  <a:gd name="connsiteX2" fmla="*/ 779787 w 2222872"/>
                  <a:gd name="connsiteY2" fmla="*/ 1727593 h 2351922"/>
                  <a:gd name="connsiteX0" fmla="*/ 1684791 w 2222872"/>
                  <a:gd name="connsiteY0" fmla="*/ 0 h 2351922"/>
                  <a:gd name="connsiteX1" fmla="*/ 2222872 w 2222872"/>
                  <a:gd name="connsiteY1" fmla="*/ 2351922 h 2351922"/>
                  <a:gd name="connsiteX0" fmla="*/ 779787 w 2222872"/>
                  <a:gd name="connsiteY0" fmla="*/ 1552309 h 2176638"/>
                  <a:gd name="connsiteX1" fmla="*/ -2 w 2222872"/>
                  <a:gd name="connsiteY1" fmla="*/ 342063 h 2176638"/>
                  <a:gd name="connsiteX2" fmla="*/ 779787 w 2222872"/>
                  <a:gd name="connsiteY2" fmla="*/ 1552309 h 2176638"/>
                  <a:gd name="connsiteX0" fmla="*/ 368954 w 2222872"/>
                  <a:gd name="connsiteY0" fmla="*/ 0 h 2176638"/>
                  <a:gd name="connsiteX1" fmla="*/ 2222872 w 2222872"/>
                  <a:gd name="connsiteY1" fmla="*/ 2176638 h 2176638"/>
                  <a:gd name="connsiteX0" fmla="*/ 779787 w 2222872"/>
                  <a:gd name="connsiteY0" fmla="*/ 1528938 h 2153267"/>
                  <a:gd name="connsiteX1" fmla="*/ -2 w 2222872"/>
                  <a:gd name="connsiteY1" fmla="*/ 318692 h 2153267"/>
                  <a:gd name="connsiteX2" fmla="*/ 779787 w 2222872"/>
                  <a:gd name="connsiteY2" fmla="*/ 1528938 h 2153267"/>
                  <a:gd name="connsiteX0" fmla="*/ 388593 w 2222872"/>
                  <a:gd name="connsiteY0" fmla="*/ 0 h 2153267"/>
                  <a:gd name="connsiteX1" fmla="*/ 2222872 w 2222872"/>
                  <a:gd name="connsiteY1" fmla="*/ 2153267 h 2153267"/>
                  <a:gd name="connsiteX0" fmla="*/ 779787 w 2222872"/>
                  <a:gd name="connsiteY0" fmla="*/ 1528938 h 2153267"/>
                  <a:gd name="connsiteX1" fmla="*/ -2 w 2222872"/>
                  <a:gd name="connsiteY1" fmla="*/ 318692 h 2153267"/>
                  <a:gd name="connsiteX2" fmla="*/ 779787 w 2222872"/>
                  <a:gd name="connsiteY2" fmla="*/ 1528938 h 2153267"/>
                  <a:gd name="connsiteX0" fmla="*/ 388593 w 2222872"/>
                  <a:gd name="connsiteY0" fmla="*/ 0 h 2153267"/>
                  <a:gd name="connsiteX1" fmla="*/ 2222872 w 2222872"/>
                  <a:gd name="connsiteY1" fmla="*/ 2153267 h 215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22872" h="2153267" stroke="0" extrusionOk="0">
                    <a:moveTo>
                      <a:pt x="779787" y="1528938"/>
                    </a:moveTo>
                    <a:lnTo>
                      <a:pt x="-2" y="318692"/>
                    </a:lnTo>
                    <a:cubicBezTo>
                      <a:pt x="291279" y="560134"/>
                      <a:pt x="926340" y="1055179"/>
                      <a:pt x="779787" y="1528938"/>
                    </a:cubicBezTo>
                    <a:close/>
                  </a:path>
                  <a:path w="2222872" h="2153267" fill="none">
                    <a:moveTo>
                      <a:pt x="388593" y="0"/>
                    </a:moveTo>
                    <a:cubicBezTo>
                      <a:pt x="510580" y="168254"/>
                      <a:pt x="1339803" y="416150"/>
                      <a:pt x="2222872" y="215326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0" name="Arc 4">
                <a:extLst>
                  <a:ext uri="{FF2B5EF4-FFF2-40B4-BE49-F238E27FC236}">
                    <a16:creationId xmlns:a16="http://schemas.microsoft.com/office/drawing/2014/main" id="{DA9AC2C0-4DB5-4324-B9F5-BBCA7485CB8D}"/>
                  </a:ext>
                </a:extLst>
              </p:cNvPr>
              <p:cNvSpPr/>
              <p:nvPr/>
            </p:nvSpPr>
            <p:spPr bwMode="auto">
              <a:xfrm rot="867410" flipH="1">
                <a:off x="7187549" y="2263099"/>
                <a:ext cx="1446650" cy="73690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23077" h="2695054" stroke="0" extrusionOk="0">
                    <a:moveTo>
                      <a:pt x="2011358" y="2028816"/>
                    </a:moveTo>
                    <a:lnTo>
                      <a:pt x="1231569" y="818570"/>
                    </a:lnTo>
                    <a:cubicBezTo>
                      <a:pt x="1522850" y="1060012"/>
                      <a:pt x="2157911" y="1555057"/>
                      <a:pt x="2011358" y="2028816"/>
                    </a:cubicBezTo>
                    <a:close/>
                  </a:path>
                  <a:path w="8023077" h="2695054" fill="none">
                    <a:moveTo>
                      <a:pt x="-1" y="498462"/>
                    </a:moveTo>
                    <a:cubicBezTo>
                      <a:pt x="2110400" y="-76583"/>
                      <a:pt x="5399236" y="-857580"/>
                      <a:pt x="8023077" y="269505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1" name="Arc 4">
                <a:extLst>
                  <a:ext uri="{FF2B5EF4-FFF2-40B4-BE49-F238E27FC236}">
                    <a16:creationId xmlns:a16="http://schemas.microsoft.com/office/drawing/2014/main" id="{FAB18E73-1093-4E65-9E3F-A8069117FBA7}"/>
                  </a:ext>
                </a:extLst>
              </p:cNvPr>
              <p:cNvSpPr/>
              <p:nvPr/>
            </p:nvSpPr>
            <p:spPr bwMode="auto">
              <a:xfrm rot="867410" flipH="1">
                <a:off x="7122726" y="2103413"/>
                <a:ext cx="1421958" cy="741251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6136" h="2710966" stroke="0" extrusionOk="0">
                    <a:moveTo>
                      <a:pt x="2011358" y="2020043"/>
                    </a:moveTo>
                    <a:lnTo>
                      <a:pt x="1231569" y="809797"/>
                    </a:lnTo>
                    <a:cubicBezTo>
                      <a:pt x="1522850" y="1051239"/>
                      <a:pt x="2157911" y="1546284"/>
                      <a:pt x="2011358" y="2020043"/>
                    </a:cubicBezTo>
                    <a:close/>
                  </a:path>
                  <a:path w="7886136" h="2710966" fill="none">
                    <a:moveTo>
                      <a:pt x="-1" y="489689"/>
                    </a:moveTo>
                    <a:cubicBezTo>
                      <a:pt x="2110400" y="-85356"/>
                      <a:pt x="5262297" y="-841665"/>
                      <a:pt x="7886138" y="271096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2" name="Arc 4">
                <a:extLst>
                  <a:ext uri="{FF2B5EF4-FFF2-40B4-BE49-F238E27FC236}">
                    <a16:creationId xmlns:a16="http://schemas.microsoft.com/office/drawing/2014/main" id="{70B7D0A3-0C19-45FC-B292-D5B2AF7770FE}"/>
                  </a:ext>
                </a:extLst>
              </p:cNvPr>
              <p:cNvSpPr/>
              <p:nvPr/>
            </p:nvSpPr>
            <p:spPr bwMode="auto">
              <a:xfrm rot="867410" flipH="1">
                <a:off x="7052945" y="1962682"/>
                <a:ext cx="1385665" cy="75012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84856" h="2743417" stroke="0" extrusionOk="0">
                    <a:moveTo>
                      <a:pt x="2011358" y="2002770"/>
                    </a:moveTo>
                    <a:lnTo>
                      <a:pt x="1231569" y="792524"/>
                    </a:lnTo>
                    <a:cubicBezTo>
                      <a:pt x="1522850" y="1033966"/>
                      <a:pt x="2157911" y="1529011"/>
                      <a:pt x="2011358" y="2002770"/>
                    </a:cubicBezTo>
                    <a:close/>
                  </a:path>
                  <a:path w="7684856" h="2743417" fill="none">
                    <a:moveTo>
                      <a:pt x="-1" y="472416"/>
                    </a:moveTo>
                    <a:cubicBezTo>
                      <a:pt x="2110400" y="-102629"/>
                      <a:pt x="5061016" y="-809216"/>
                      <a:pt x="7684857" y="274341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3" name="Arc 4">
                <a:extLst>
                  <a:ext uri="{FF2B5EF4-FFF2-40B4-BE49-F238E27FC236}">
                    <a16:creationId xmlns:a16="http://schemas.microsoft.com/office/drawing/2014/main" id="{1F91B738-13ED-43B3-8A23-3F9DEB24FC11}"/>
                  </a:ext>
                </a:extLst>
              </p:cNvPr>
              <p:cNvSpPr/>
              <p:nvPr/>
            </p:nvSpPr>
            <p:spPr bwMode="auto">
              <a:xfrm rot="867410" flipH="1">
                <a:off x="6973284" y="1866730"/>
                <a:ext cx="1307627" cy="74255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1928634 w 7602132"/>
                  <a:gd name="connsiteY0" fmla="*/ 2685241 h 3425888"/>
                  <a:gd name="connsiteX1" fmla="*/ 1148845 w 7602132"/>
                  <a:gd name="connsiteY1" fmla="*/ 1474995 h 3425888"/>
                  <a:gd name="connsiteX2" fmla="*/ 1928634 w 7602132"/>
                  <a:gd name="connsiteY2" fmla="*/ 2685241 h 3425888"/>
                  <a:gd name="connsiteX0" fmla="*/ 0 w 7602132"/>
                  <a:gd name="connsiteY0" fmla="*/ 245603 h 3425888"/>
                  <a:gd name="connsiteX1" fmla="*/ 7602133 w 7602132"/>
                  <a:gd name="connsiteY1" fmla="*/ 3425888 h 3425888"/>
                  <a:gd name="connsiteX0" fmla="*/ 1578561 w 7252059"/>
                  <a:gd name="connsiteY0" fmla="*/ 2090296 h 2830943"/>
                  <a:gd name="connsiteX1" fmla="*/ 798772 w 7252059"/>
                  <a:gd name="connsiteY1" fmla="*/ 880050 h 2830943"/>
                  <a:gd name="connsiteX2" fmla="*/ 1578561 w 7252059"/>
                  <a:gd name="connsiteY2" fmla="*/ 2090296 h 2830943"/>
                  <a:gd name="connsiteX0" fmla="*/ 1 w 7252059"/>
                  <a:gd name="connsiteY0" fmla="*/ 429669 h 2830943"/>
                  <a:gd name="connsiteX1" fmla="*/ 7252060 w 7252059"/>
                  <a:gd name="connsiteY1" fmla="*/ 2830943 h 2830943"/>
                  <a:gd name="connsiteX0" fmla="*/ 1578561 w 7252059"/>
                  <a:gd name="connsiteY0" fmla="*/ 2002832 h 2743479"/>
                  <a:gd name="connsiteX1" fmla="*/ 798772 w 7252059"/>
                  <a:gd name="connsiteY1" fmla="*/ 792586 h 2743479"/>
                  <a:gd name="connsiteX2" fmla="*/ 1578561 w 7252059"/>
                  <a:gd name="connsiteY2" fmla="*/ 2002832 h 2743479"/>
                  <a:gd name="connsiteX0" fmla="*/ 1 w 7252059"/>
                  <a:gd name="connsiteY0" fmla="*/ 342205 h 2743479"/>
                  <a:gd name="connsiteX1" fmla="*/ 7252060 w 7252059"/>
                  <a:gd name="connsiteY1" fmla="*/ 2743479 h 2743479"/>
                  <a:gd name="connsiteX0" fmla="*/ 1578561 w 7252059"/>
                  <a:gd name="connsiteY0" fmla="*/ 1975070 h 2715717"/>
                  <a:gd name="connsiteX1" fmla="*/ 798772 w 7252059"/>
                  <a:gd name="connsiteY1" fmla="*/ 764824 h 2715717"/>
                  <a:gd name="connsiteX2" fmla="*/ 1578561 w 7252059"/>
                  <a:gd name="connsiteY2" fmla="*/ 1975070 h 2715717"/>
                  <a:gd name="connsiteX0" fmla="*/ 1 w 7252059"/>
                  <a:gd name="connsiteY0" fmla="*/ 314443 h 2715717"/>
                  <a:gd name="connsiteX1" fmla="*/ 7252060 w 7252059"/>
                  <a:gd name="connsiteY1" fmla="*/ 2715717 h 271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52059" h="2715717" stroke="0" extrusionOk="0">
                    <a:moveTo>
                      <a:pt x="1578561" y="1975070"/>
                    </a:moveTo>
                    <a:lnTo>
                      <a:pt x="798772" y="764824"/>
                    </a:lnTo>
                    <a:cubicBezTo>
                      <a:pt x="1090053" y="1006266"/>
                      <a:pt x="1725114" y="1501311"/>
                      <a:pt x="1578561" y="1975070"/>
                    </a:cubicBezTo>
                    <a:close/>
                  </a:path>
                  <a:path w="7252059" h="2715717" fill="none">
                    <a:moveTo>
                      <a:pt x="1" y="314443"/>
                    </a:moveTo>
                    <a:cubicBezTo>
                      <a:pt x="1941620" y="-61459"/>
                      <a:pt x="4477557" y="-730623"/>
                      <a:pt x="7252060" y="271571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4" name="Arc 4">
                <a:extLst>
                  <a:ext uri="{FF2B5EF4-FFF2-40B4-BE49-F238E27FC236}">
                    <a16:creationId xmlns:a16="http://schemas.microsoft.com/office/drawing/2014/main" id="{AF1F2599-A94C-4F71-9AD5-2E2EBCE90665}"/>
                  </a:ext>
                </a:extLst>
              </p:cNvPr>
              <p:cNvSpPr/>
              <p:nvPr/>
            </p:nvSpPr>
            <p:spPr bwMode="auto">
              <a:xfrm rot="867410" flipH="1">
                <a:off x="6916085" y="1778496"/>
                <a:ext cx="1163600" cy="755653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924891 w 6598389"/>
                  <a:gd name="connsiteY0" fmla="*/ 2692944 h 3433591"/>
                  <a:gd name="connsiteX1" fmla="*/ 145102 w 6598389"/>
                  <a:gd name="connsiteY1" fmla="*/ 1482698 h 3433591"/>
                  <a:gd name="connsiteX2" fmla="*/ 924891 w 6598389"/>
                  <a:gd name="connsiteY2" fmla="*/ 2692944 h 3433591"/>
                  <a:gd name="connsiteX0" fmla="*/ -2 w 6598389"/>
                  <a:gd name="connsiteY0" fmla="*/ 244076 h 3433591"/>
                  <a:gd name="connsiteX1" fmla="*/ 6598390 w 6598389"/>
                  <a:gd name="connsiteY1" fmla="*/ 3433591 h 3433591"/>
                  <a:gd name="connsiteX0" fmla="*/ 779786 w 6453284"/>
                  <a:gd name="connsiteY0" fmla="*/ 2352528 h 3093175"/>
                  <a:gd name="connsiteX1" fmla="*/ -3 w 6453284"/>
                  <a:gd name="connsiteY1" fmla="*/ 1142282 h 3093175"/>
                  <a:gd name="connsiteX2" fmla="*/ 779786 w 6453284"/>
                  <a:gd name="connsiteY2" fmla="*/ 2352528 h 3093175"/>
                  <a:gd name="connsiteX0" fmla="*/ 1725033 w 6453284"/>
                  <a:gd name="connsiteY0" fmla="*/ 329536 h 3093175"/>
                  <a:gd name="connsiteX1" fmla="*/ 6453285 w 6453284"/>
                  <a:gd name="connsiteY1" fmla="*/ 3093175 h 3093175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2022992 h 2763639"/>
                  <a:gd name="connsiteX1" fmla="*/ -3 w 6453284"/>
                  <a:gd name="connsiteY1" fmla="*/ 812746 h 2763639"/>
                  <a:gd name="connsiteX2" fmla="*/ 779786 w 6453284"/>
                  <a:gd name="connsiteY2" fmla="*/ 2022992 h 2763639"/>
                  <a:gd name="connsiteX0" fmla="*/ 1725033 w 6453284"/>
                  <a:gd name="connsiteY0" fmla="*/ 0 h 2763639"/>
                  <a:gd name="connsiteX1" fmla="*/ 6453285 w 6453284"/>
                  <a:gd name="connsiteY1" fmla="*/ 2763639 h 2763639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3290" h="2763639" stroke="0" extrusionOk="0">
                    <a:moveTo>
                      <a:pt x="779792" y="2022992"/>
                    </a:moveTo>
                    <a:lnTo>
                      <a:pt x="3" y="812746"/>
                    </a:lnTo>
                    <a:cubicBezTo>
                      <a:pt x="291284" y="1054188"/>
                      <a:pt x="926345" y="1549233"/>
                      <a:pt x="779792" y="2022992"/>
                    </a:cubicBezTo>
                    <a:close/>
                  </a:path>
                  <a:path w="6453290" h="2763639" fill="none">
                    <a:moveTo>
                      <a:pt x="1725039" y="0"/>
                    </a:moveTo>
                    <a:cubicBezTo>
                      <a:pt x="2534375" y="55158"/>
                      <a:pt x="4808805" y="240908"/>
                      <a:pt x="6453291" y="2763639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5" name="Arc 4">
                <a:extLst>
                  <a:ext uri="{FF2B5EF4-FFF2-40B4-BE49-F238E27FC236}">
                    <a16:creationId xmlns:a16="http://schemas.microsoft.com/office/drawing/2014/main" id="{08A9B402-B039-43DE-9EA7-DBC898ABF43E}"/>
                  </a:ext>
                </a:extLst>
              </p:cNvPr>
              <p:cNvSpPr/>
              <p:nvPr/>
            </p:nvSpPr>
            <p:spPr bwMode="auto">
              <a:xfrm rot="867410" flipH="1">
                <a:off x="6829297" y="1839814"/>
                <a:ext cx="1163600" cy="660825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924891 w 6598389"/>
                  <a:gd name="connsiteY0" fmla="*/ 2692944 h 3433591"/>
                  <a:gd name="connsiteX1" fmla="*/ 145102 w 6598389"/>
                  <a:gd name="connsiteY1" fmla="*/ 1482698 h 3433591"/>
                  <a:gd name="connsiteX2" fmla="*/ 924891 w 6598389"/>
                  <a:gd name="connsiteY2" fmla="*/ 2692944 h 3433591"/>
                  <a:gd name="connsiteX0" fmla="*/ -2 w 6598389"/>
                  <a:gd name="connsiteY0" fmla="*/ 244076 h 3433591"/>
                  <a:gd name="connsiteX1" fmla="*/ 6598390 w 6598389"/>
                  <a:gd name="connsiteY1" fmla="*/ 3433591 h 3433591"/>
                  <a:gd name="connsiteX0" fmla="*/ 779786 w 6453284"/>
                  <a:gd name="connsiteY0" fmla="*/ 2352528 h 3093175"/>
                  <a:gd name="connsiteX1" fmla="*/ -3 w 6453284"/>
                  <a:gd name="connsiteY1" fmla="*/ 1142282 h 3093175"/>
                  <a:gd name="connsiteX2" fmla="*/ 779786 w 6453284"/>
                  <a:gd name="connsiteY2" fmla="*/ 2352528 h 3093175"/>
                  <a:gd name="connsiteX0" fmla="*/ 1725033 w 6453284"/>
                  <a:gd name="connsiteY0" fmla="*/ 329536 h 3093175"/>
                  <a:gd name="connsiteX1" fmla="*/ 6453285 w 6453284"/>
                  <a:gd name="connsiteY1" fmla="*/ 3093175 h 3093175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2022992 h 2763639"/>
                  <a:gd name="connsiteX1" fmla="*/ -3 w 6453284"/>
                  <a:gd name="connsiteY1" fmla="*/ 812746 h 2763639"/>
                  <a:gd name="connsiteX2" fmla="*/ 779786 w 6453284"/>
                  <a:gd name="connsiteY2" fmla="*/ 2022992 h 2763639"/>
                  <a:gd name="connsiteX0" fmla="*/ 1725033 w 6453284"/>
                  <a:gd name="connsiteY0" fmla="*/ 0 h 2763639"/>
                  <a:gd name="connsiteX1" fmla="*/ 6453285 w 6453284"/>
                  <a:gd name="connsiteY1" fmla="*/ 2763639 h 2763639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1976431 h 2717078"/>
                  <a:gd name="connsiteX1" fmla="*/ -3 w 6453284"/>
                  <a:gd name="connsiteY1" fmla="*/ 766185 h 2717078"/>
                  <a:gd name="connsiteX2" fmla="*/ 779786 w 6453284"/>
                  <a:gd name="connsiteY2" fmla="*/ 1976431 h 2717078"/>
                  <a:gd name="connsiteX0" fmla="*/ 5525523 w 6453284"/>
                  <a:gd name="connsiteY0" fmla="*/ 1 h 2717078"/>
                  <a:gd name="connsiteX1" fmla="*/ 6453285 w 6453284"/>
                  <a:gd name="connsiteY1" fmla="*/ 2717078 h 2717078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  <a:gd name="connsiteX0" fmla="*/ 779786 w 6453284"/>
                  <a:gd name="connsiteY0" fmla="*/ 1676179 h 2416826"/>
                  <a:gd name="connsiteX1" fmla="*/ -3 w 6453284"/>
                  <a:gd name="connsiteY1" fmla="*/ 465933 h 2416826"/>
                  <a:gd name="connsiteX2" fmla="*/ 779786 w 6453284"/>
                  <a:gd name="connsiteY2" fmla="*/ 1676179 h 2416826"/>
                  <a:gd name="connsiteX0" fmla="*/ 3553339 w 6453284"/>
                  <a:gd name="connsiteY0" fmla="*/ 0 h 2416826"/>
                  <a:gd name="connsiteX1" fmla="*/ 6453285 w 6453284"/>
                  <a:gd name="connsiteY1" fmla="*/ 2416826 h 2416826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3290" h="2416826" stroke="0" extrusionOk="0">
                    <a:moveTo>
                      <a:pt x="779792" y="1676179"/>
                    </a:moveTo>
                    <a:lnTo>
                      <a:pt x="3" y="465933"/>
                    </a:lnTo>
                    <a:cubicBezTo>
                      <a:pt x="291284" y="707375"/>
                      <a:pt x="926345" y="1202420"/>
                      <a:pt x="779792" y="1676179"/>
                    </a:cubicBezTo>
                    <a:close/>
                  </a:path>
                  <a:path w="6453290" h="2416826" fill="none">
                    <a:moveTo>
                      <a:pt x="3553345" y="0"/>
                    </a:moveTo>
                    <a:cubicBezTo>
                      <a:pt x="3938136" y="210823"/>
                      <a:pt x="5040057" y="604939"/>
                      <a:pt x="6453291" y="241682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6" name="Arc 4">
                <a:extLst>
                  <a:ext uri="{FF2B5EF4-FFF2-40B4-BE49-F238E27FC236}">
                    <a16:creationId xmlns:a16="http://schemas.microsoft.com/office/drawing/2014/main" id="{4C237E26-B079-4273-8C16-3CE994F516CA}"/>
                  </a:ext>
                </a:extLst>
              </p:cNvPr>
              <p:cNvSpPr/>
              <p:nvPr/>
            </p:nvSpPr>
            <p:spPr bwMode="auto">
              <a:xfrm rot="867410" flipH="1">
                <a:off x="6742099" y="1971552"/>
                <a:ext cx="1163600" cy="533426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924891 w 6598389"/>
                  <a:gd name="connsiteY0" fmla="*/ 2692944 h 3433591"/>
                  <a:gd name="connsiteX1" fmla="*/ 145102 w 6598389"/>
                  <a:gd name="connsiteY1" fmla="*/ 1482698 h 3433591"/>
                  <a:gd name="connsiteX2" fmla="*/ 924891 w 6598389"/>
                  <a:gd name="connsiteY2" fmla="*/ 2692944 h 3433591"/>
                  <a:gd name="connsiteX0" fmla="*/ -2 w 6598389"/>
                  <a:gd name="connsiteY0" fmla="*/ 244076 h 3433591"/>
                  <a:gd name="connsiteX1" fmla="*/ 6598390 w 6598389"/>
                  <a:gd name="connsiteY1" fmla="*/ 3433591 h 3433591"/>
                  <a:gd name="connsiteX0" fmla="*/ 779786 w 6453284"/>
                  <a:gd name="connsiteY0" fmla="*/ 2352528 h 3093175"/>
                  <a:gd name="connsiteX1" fmla="*/ -3 w 6453284"/>
                  <a:gd name="connsiteY1" fmla="*/ 1142282 h 3093175"/>
                  <a:gd name="connsiteX2" fmla="*/ 779786 w 6453284"/>
                  <a:gd name="connsiteY2" fmla="*/ 2352528 h 3093175"/>
                  <a:gd name="connsiteX0" fmla="*/ 1725033 w 6453284"/>
                  <a:gd name="connsiteY0" fmla="*/ 329536 h 3093175"/>
                  <a:gd name="connsiteX1" fmla="*/ 6453285 w 6453284"/>
                  <a:gd name="connsiteY1" fmla="*/ 3093175 h 3093175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2022992 h 2763639"/>
                  <a:gd name="connsiteX1" fmla="*/ -3 w 6453284"/>
                  <a:gd name="connsiteY1" fmla="*/ 812746 h 2763639"/>
                  <a:gd name="connsiteX2" fmla="*/ 779786 w 6453284"/>
                  <a:gd name="connsiteY2" fmla="*/ 2022992 h 2763639"/>
                  <a:gd name="connsiteX0" fmla="*/ 1725033 w 6453284"/>
                  <a:gd name="connsiteY0" fmla="*/ 0 h 2763639"/>
                  <a:gd name="connsiteX1" fmla="*/ 6453285 w 6453284"/>
                  <a:gd name="connsiteY1" fmla="*/ 2763639 h 2763639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1976431 h 2717078"/>
                  <a:gd name="connsiteX1" fmla="*/ -3 w 6453284"/>
                  <a:gd name="connsiteY1" fmla="*/ 766185 h 2717078"/>
                  <a:gd name="connsiteX2" fmla="*/ 779786 w 6453284"/>
                  <a:gd name="connsiteY2" fmla="*/ 1976431 h 2717078"/>
                  <a:gd name="connsiteX0" fmla="*/ 5525523 w 6453284"/>
                  <a:gd name="connsiteY0" fmla="*/ 1 h 2717078"/>
                  <a:gd name="connsiteX1" fmla="*/ 6453285 w 6453284"/>
                  <a:gd name="connsiteY1" fmla="*/ 2717078 h 2717078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  <a:gd name="connsiteX0" fmla="*/ 779786 w 6453284"/>
                  <a:gd name="connsiteY0" fmla="*/ 1676179 h 2416826"/>
                  <a:gd name="connsiteX1" fmla="*/ -3 w 6453284"/>
                  <a:gd name="connsiteY1" fmla="*/ 465933 h 2416826"/>
                  <a:gd name="connsiteX2" fmla="*/ 779786 w 6453284"/>
                  <a:gd name="connsiteY2" fmla="*/ 1676179 h 2416826"/>
                  <a:gd name="connsiteX0" fmla="*/ 3553339 w 6453284"/>
                  <a:gd name="connsiteY0" fmla="*/ 0 h 2416826"/>
                  <a:gd name="connsiteX1" fmla="*/ 6453285 w 6453284"/>
                  <a:gd name="connsiteY1" fmla="*/ 2416826 h 2416826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  <a:gd name="connsiteX0" fmla="*/ 779786 w 6453284"/>
                  <a:gd name="connsiteY0" fmla="*/ 1564526 h 2305173"/>
                  <a:gd name="connsiteX1" fmla="*/ -3 w 6453284"/>
                  <a:gd name="connsiteY1" fmla="*/ 354280 h 2305173"/>
                  <a:gd name="connsiteX2" fmla="*/ 779786 w 6453284"/>
                  <a:gd name="connsiteY2" fmla="*/ 1564526 h 2305173"/>
                  <a:gd name="connsiteX0" fmla="*/ 6255509 w 6453284"/>
                  <a:gd name="connsiteY0" fmla="*/ 2 h 2305173"/>
                  <a:gd name="connsiteX1" fmla="*/ 6453285 w 6453284"/>
                  <a:gd name="connsiteY1" fmla="*/ 2305173 h 2305173"/>
                  <a:gd name="connsiteX0" fmla="*/ 779792 w 6453290"/>
                  <a:gd name="connsiteY0" fmla="*/ 1210245 h 1950892"/>
                  <a:gd name="connsiteX1" fmla="*/ 3 w 6453290"/>
                  <a:gd name="connsiteY1" fmla="*/ -1 h 1950892"/>
                  <a:gd name="connsiteX2" fmla="*/ 779792 w 6453290"/>
                  <a:gd name="connsiteY2" fmla="*/ 1210245 h 1950892"/>
                  <a:gd name="connsiteX0" fmla="*/ 4745979 w 6453290"/>
                  <a:gd name="connsiteY0" fmla="*/ 204506 h 1950892"/>
                  <a:gd name="connsiteX1" fmla="*/ 6453291 w 6453290"/>
                  <a:gd name="connsiteY1" fmla="*/ 1950892 h 1950892"/>
                  <a:gd name="connsiteX0" fmla="*/ 779786 w 6453284"/>
                  <a:gd name="connsiteY0" fmla="*/ 1210245 h 1950892"/>
                  <a:gd name="connsiteX1" fmla="*/ -3 w 6453284"/>
                  <a:gd name="connsiteY1" fmla="*/ -1 h 1950892"/>
                  <a:gd name="connsiteX2" fmla="*/ 779786 w 6453284"/>
                  <a:gd name="connsiteY2" fmla="*/ 1210245 h 1950892"/>
                  <a:gd name="connsiteX0" fmla="*/ 4745973 w 6453284"/>
                  <a:gd name="connsiteY0" fmla="*/ 204506 h 1950892"/>
                  <a:gd name="connsiteX1" fmla="*/ 6453285 w 6453284"/>
                  <a:gd name="connsiteY1" fmla="*/ 1950892 h 1950892"/>
                  <a:gd name="connsiteX0" fmla="*/ 779792 w 6453290"/>
                  <a:gd name="connsiteY0" fmla="*/ 1210245 h 1950892"/>
                  <a:gd name="connsiteX1" fmla="*/ 3 w 6453290"/>
                  <a:gd name="connsiteY1" fmla="*/ -1 h 1950892"/>
                  <a:gd name="connsiteX2" fmla="*/ 779792 w 6453290"/>
                  <a:gd name="connsiteY2" fmla="*/ 1210245 h 1950892"/>
                  <a:gd name="connsiteX0" fmla="*/ 4745979 w 6453290"/>
                  <a:gd name="connsiteY0" fmla="*/ 204506 h 1950892"/>
                  <a:gd name="connsiteX1" fmla="*/ 6453291 w 6453290"/>
                  <a:gd name="connsiteY1" fmla="*/ 1950892 h 1950892"/>
                  <a:gd name="connsiteX0" fmla="*/ 779786 w 6453284"/>
                  <a:gd name="connsiteY0" fmla="*/ 1210245 h 1950892"/>
                  <a:gd name="connsiteX1" fmla="*/ -3 w 6453284"/>
                  <a:gd name="connsiteY1" fmla="*/ -1 h 1950892"/>
                  <a:gd name="connsiteX2" fmla="*/ 779786 w 6453284"/>
                  <a:gd name="connsiteY2" fmla="*/ 1210245 h 1950892"/>
                  <a:gd name="connsiteX0" fmla="*/ 4745973 w 6453284"/>
                  <a:gd name="connsiteY0" fmla="*/ 204506 h 1950892"/>
                  <a:gd name="connsiteX1" fmla="*/ 6453285 w 6453284"/>
                  <a:gd name="connsiteY1" fmla="*/ 1950892 h 1950892"/>
                  <a:gd name="connsiteX0" fmla="*/ 779792 w 6453290"/>
                  <a:gd name="connsiteY0" fmla="*/ 1210245 h 1950892"/>
                  <a:gd name="connsiteX1" fmla="*/ 3 w 6453290"/>
                  <a:gd name="connsiteY1" fmla="*/ -1 h 1950892"/>
                  <a:gd name="connsiteX2" fmla="*/ 779792 w 6453290"/>
                  <a:gd name="connsiteY2" fmla="*/ 1210245 h 1950892"/>
                  <a:gd name="connsiteX0" fmla="*/ 4745979 w 6453290"/>
                  <a:gd name="connsiteY0" fmla="*/ 204506 h 1950892"/>
                  <a:gd name="connsiteX1" fmla="*/ 6453291 w 6453290"/>
                  <a:gd name="connsiteY1" fmla="*/ 1950892 h 195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3290" h="1950892" stroke="0" extrusionOk="0">
                    <a:moveTo>
                      <a:pt x="779792" y="1210245"/>
                    </a:moveTo>
                    <a:lnTo>
                      <a:pt x="3" y="-1"/>
                    </a:lnTo>
                    <a:cubicBezTo>
                      <a:pt x="291284" y="241441"/>
                      <a:pt x="926345" y="736486"/>
                      <a:pt x="779792" y="1210245"/>
                    </a:cubicBezTo>
                    <a:close/>
                  </a:path>
                  <a:path w="6453290" h="1950892" fill="none">
                    <a:moveTo>
                      <a:pt x="4745979" y="204506"/>
                    </a:moveTo>
                    <a:cubicBezTo>
                      <a:pt x="5244124" y="590492"/>
                      <a:pt x="6060174" y="1343720"/>
                      <a:pt x="6453291" y="195089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B073DE-F75B-4048-926E-B2C611CAE1F3}"/>
                </a:ext>
              </a:extLst>
            </p:cNvPr>
            <p:cNvGrpSpPr/>
            <p:nvPr/>
          </p:nvGrpSpPr>
          <p:grpSpPr>
            <a:xfrm>
              <a:off x="3618338" y="3861766"/>
              <a:ext cx="330577" cy="205168"/>
              <a:chOff x="1116379" y="1531136"/>
              <a:chExt cx="6234999" cy="3869666"/>
            </a:xfrm>
            <a:solidFill>
              <a:schemeClr val="tx2">
                <a:lumMod val="65000"/>
                <a:lumOff val="35000"/>
              </a:schemeClr>
            </a:solidFill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266B30E-4AD5-4CBF-91F7-066C357BD8B3}"/>
                  </a:ext>
                </a:extLst>
              </p:cNvPr>
              <p:cNvGrpSpPr/>
              <p:nvPr/>
            </p:nvGrpSpPr>
            <p:grpSpPr>
              <a:xfrm>
                <a:off x="1116379" y="1531136"/>
                <a:ext cx="5365204" cy="3869666"/>
                <a:chOff x="1116379" y="1531136"/>
                <a:chExt cx="5365204" cy="3869666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F0BC1BA-1090-446C-B6E5-ED79286BC18C}"/>
                    </a:ext>
                  </a:extLst>
                </p:cNvPr>
                <p:cNvSpPr/>
                <p:nvPr/>
              </p:nvSpPr>
              <p:spPr bwMode="auto">
                <a:xfrm>
                  <a:off x="1116379" y="2815219"/>
                  <a:ext cx="1169252" cy="2585583"/>
                </a:xfrm>
                <a:custGeom>
                  <a:avLst/>
                  <a:gdLst>
                    <a:gd name="connsiteX0" fmla="*/ 0 w 615950"/>
                    <a:gd name="connsiteY0" fmla="*/ 0 h 1362059"/>
                    <a:gd name="connsiteX1" fmla="*/ 615950 w 615950"/>
                    <a:gd name="connsiteY1" fmla="*/ 0 h 1362059"/>
                    <a:gd name="connsiteX2" fmla="*/ 615950 w 615950"/>
                    <a:gd name="connsiteY2" fmla="*/ 131754 h 1362059"/>
                    <a:gd name="connsiteX3" fmla="*/ 542924 w 615950"/>
                    <a:gd name="connsiteY3" fmla="*/ 131754 h 1362059"/>
                    <a:gd name="connsiteX4" fmla="*/ 542924 w 615950"/>
                    <a:gd name="connsiteY4" fmla="*/ 823904 h 1362059"/>
                    <a:gd name="connsiteX5" fmla="*/ 375518 w 615950"/>
                    <a:gd name="connsiteY5" fmla="*/ 823904 h 1362059"/>
                    <a:gd name="connsiteX6" fmla="*/ 375517 w 615950"/>
                    <a:gd name="connsiteY6" fmla="*/ 1284271 h 1362059"/>
                    <a:gd name="connsiteX7" fmla="*/ 297729 w 615950"/>
                    <a:gd name="connsiteY7" fmla="*/ 1362059 h 1362059"/>
                    <a:gd name="connsiteX8" fmla="*/ 297730 w 615950"/>
                    <a:gd name="connsiteY8" fmla="*/ 1362058 h 1362059"/>
                    <a:gd name="connsiteX9" fmla="*/ 219942 w 615950"/>
                    <a:gd name="connsiteY9" fmla="*/ 1284270 h 1362059"/>
                    <a:gd name="connsiteX10" fmla="*/ 219942 w 615950"/>
                    <a:gd name="connsiteY10" fmla="*/ 823904 h 1362059"/>
                    <a:gd name="connsiteX11" fmla="*/ 60325 w 615950"/>
                    <a:gd name="connsiteY11" fmla="*/ 823904 h 1362059"/>
                    <a:gd name="connsiteX12" fmla="*/ 60325 w 615950"/>
                    <a:gd name="connsiteY12" fmla="*/ 131754 h 1362059"/>
                    <a:gd name="connsiteX13" fmla="*/ 0 w 615950"/>
                    <a:gd name="connsiteY13" fmla="*/ 131754 h 136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5950" h="1362059">
                      <a:moveTo>
                        <a:pt x="0" y="0"/>
                      </a:moveTo>
                      <a:lnTo>
                        <a:pt x="615950" y="0"/>
                      </a:lnTo>
                      <a:lnTo>
                        <a:pt x="615950" y="131754"/>
                      </a:lnTo>
                      <a:lnTo>
                        <a:pt x="542924" y="131754"/>
                      </a:lnTo>
                      <a:lnTo>
                        <a:pt x="542924" y="823904"/>
                      </a:lnTo>
                      <a:lnTo>
                        <a:pt x="375518" y="823904"/>
                      </a:lnTo>
                      <a:lnTo>
                        <a:pt x="375517" y="1284271"/>
                      </a:lnTo>
                      <a:cubicBezTo>
                        <a:pt x="375517" y="1327232"/>
                        <a:pt x="340690" y="1362059"/>
                        <a:pt x="297729" y="1362059"/>
                      </a:cubicBezTo>
                      <a:lnTo>
                        <a:pt x="297730" y="1362058"/>
                      </a:lnTo>
                      <a:cubicBezTo>
                        <a:pt x="254769" y="1362058"/>
                        <a:pt x="219942" y="1327231"/>
                        <a:pt x="219942" y="1284270"/>
                      </a:cubicBezTo>
                      <a:lnTo>
                        <a:pt x="219942" y="823904"/>
                      </a:lnTo>
                      <a:lnTo>
                        <a:pt x="60325" y="823904"/>
                      </a:lnTo>
                      <a:lnTo>
                        <a:pt x="60325" y="131754"/>
                      </a:lnTo>
                      <a:lnTo>
                        <a:pt x="0" y="131754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D7C9791-BBA1-4CC1-A97B-C8713F1C431B}"/>
                    </a:ext>
                  </a:extLst>
                </p:cNvPr>
                <p:cNvSpPr/>
                <p:nvPr/>
              </p:nvSpPr>
              <p:spPr bwMode="auto">
                <a:xfrm rot="13912068">
                  <a:off x="1919082" y="1750341"/>
                  <a:ext cx="375284" cy="1390551"/>
                </a:xfrm>
                <a:custGeom>
                  <a:avLst/>
                  <a:gdLst>
                    <a:gd name="connsiteX0" fmla="*/ 153396 w 197696"/>
                    <a:gd name="connsiteY0" fmla="*/ 94579 h 732528"/>
                    <a:gd name="connsiteX1" fmla="*/ 149530 w 197696"/>
                    <a:gd name="connsiteY1" fmla="*/ 62482 h 732528"/>
                    <a:gd name="connsiteX2" fmla="*/ 117433 w 197696"/>
                    <a:gd name="connsiteY2" fmla="*/ 66348 h 732528"/>
                    <a:gd name="connsiteX3" fmla="*/ 121299 w 197696"/>
                    <a:gd name="connsiteY3" fmla="*/ 98445 h 732528"/>
                    <a:gd name="connsiteX4" fmla="*/ 153396 w 197696"/>
                    <a:gd name="connsiteY4" fmla="*/ 94579 h 732528"/>
                    <a:gd name="connsiteX5" fmla="*/ 125900 w 197696"/>
                    <a:gd name="connsiteY5" fmla="*/ 656662 h 732528"/>
                    <a:gd name="connsiteX6" fmla="*/ 119994 w 197696"/>
                    <a:gd name="connsiteY6" fmla="*/ 607625 h 732528"/>
                    <a:gd name="connsiteX7" fmla="*/ 70957 w 197696"/>
                    <a:gd name="connsiteY7" fmla="*/ 613531 h 732528"/>
                    <a:gd name="connsiteX8" fmla="*/ 76863 w 197696"/>
                    <a:gd name="connsiteY8" fmla="*/ 662568 h 732528"/>
                    <a:gd name="connsiteX9" fmla="*/ 125900 w 197696"/>
                    <a:gd name="connsiteY9" fmla="*/ 656662 h 732528"/>
                    <a:gd name="connsiteX10" fmla="*/ 173933 w 197696"/>
                    <a:gd name="connsiteY10" fmla="*/ 690616 h 732528"/>
                    <a:gd name="connsiteX11" fmla="*/ 103402 w 197696"/>
                    <a:gd name="connsiteY11" fmla="*/ 732504 h 732528"/>
                    <a:gd name="connsiteX12" fmla="*/ 2677 w 197696"/>
                    <a:gd name="connsiteY12" fmla="*/ 597092 h 732528"/>
                    <a:gd name="connsiteX13" fmla="*/ 87758 w 197696"/>
                    <a:gd name="connsiteY13" fmla="*/ 132295 h 732528"/>
                    <a:gd name="connsiteX14" fmla="*/ 88892 w 197696"/>
                    <a:gd name="connsiteY14" fmla="*/ 128704 h 732528"/>
                    <a:gd name="connsiteX15" fmla="*/ 57283 w 197696"/>
                    <a:gd name="connsiteY15" fmla="*/ 103891 h 732528"/>
                    <a:gd name="connsiteX16" fmla="*/ 138839 w 197696"/>
                    <a:gd name="connsiteY16" fmla="*/ 0 h 732528"/>
                    <a:gd name="connsiteX17" fmla="*/ 172432 w 197696"/>
                    <a:gd name="connsiteY17" fmla="*/ 26371 h 732528"/>
                    <a:gd name="connsiteX18" fmla="*/ 195390 w 197696"/>
                    <a:gd name="connsiteY18" fmla="*/ 95670 h 732528"/>
                    <a:gd name="connsiteX19" fmla="*/ 183649 w 197696"/>
                    <a:gd name="connsiteY19" fmla="*/ 118997 h 732528"/>
                    <a:gd name="connsiteX20" fmla="*/ 185933 w 197696"/>
                    <a:gd name="connsiteY20" fmla="*/ 132276 h 732528"/>
                    <a:gd name="connsiteX21" fmla="*/ 192486 w 197696"/>
                    <a:gd name="connsiteY21" fmla="*/ 607927 h 732528"/>
                    <a:gd name="connsiteX22" fmla="*/ 173933 w 197696"/>
                    <a:gd name="connsiteY22" fmla="*/ 690616 h 732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7696" h="732528">
                      <a:moveTo>
                        <a:pt x="153396" y="94579"/>
                      </a:moveTo>
                      <a:cubicBezTo>
                        <a:pt x="161192" y="84648"/>
                        <a:pt x="159461" y="70277"/>
                        <a:pt x="149530" y="62482"/>
                      </a:cubicBezTo>
                      <a:cubicBezTo>
                        <a:pt x="139599" y="54686"/>
                        <a:pt x="125229" y="56417"/>
                        <a:pt x="117433" y="66348"/>
                      </a:cubicBezTo>
                      <a:cubicBezTo>
                        <a:pt x="109637" y="76278"/>
                        <a:pt x="111368" y="90649"/>
                        <a:pt x="121299" y="98445"/>
                      </a:cubicBezTo>
                      <a:cubicBezTo>
                        <a:pt x="131230" y="106240"/>
                        <a:pt x="145600" y="104509"/>
                        <a:pt x="153396" y="94579"/>
                      </a:cubicBezTo>
                      <a:close/>
                      <a:moveTo>
                        <a:pt x="125900" y="656662"/>
                      </a:moveTo>
                      <a:cubicBezTo>
                        <a:pt x="137811" y="641489"/>
                        <a:pt x="135166" y="619535"/>
                        <a:pt x="119994" y="607625"/>
                      </a:cubicBezTo>
                      <a:cubicBezTo>
                        <a:pt x="104821" y="595714"/>
                        <a:pt x="82867" y="598358"/>
                        <a:pt x="70957" y="613531"/>
                      </a:cubicBezTo>
                      <a:cubicBezTo>
                        <a:pt x="59046" y="628703"/>
                        <a:pt x="61690" y="650657"/>
                        <a:pt x="76863" y="662568"/>
                      </a:cubicBezTo>
                      <a:cubicBezTo>
                        <a:pt x="92035" y="674478"/>
                        <a:pt x="113989" y="671834"/>
                        <a:pt x="125900" y="656662"/>
                      </a:cubicBezTo>
                      <a:close/>
                      <a:moveTo>
                        <a:pt x="173933" y="690616"/>
                      </a:moveTo>
                      <a:cubicBezTo>
                        <a:pt x="160636" y="713100"/>
                        <a:pt x="138675" y="728784"/>
                        <a:pt x="103402" y="732504"/>
                      </a:cubicBezTo>
                      <a:cubicBezTo>
                        <a:pt x="70676" y="733373"/>
                        <a:pt x="-16296" y="711882"/>
                        <a:pt x="2677" y="597092"/>
                      </a:cubicBezTo>
                      <a:cubicBezTo>
                        <a:pt x="24097" y="461398"/>
                        <a:pt x="72266" y="196257"/>
                        <a:pt x="87758" y="132295"/>
                      </a:cubicBezTo>
                      <a:lnTo>
                        <a:pt x="88892" y="128704"/>
                      </a:lnTo>
                      <a:lnTo>
                        <a:pt x="57283" y="103891"/>
                      </a:lnTo>
                      <a:lnTo>
                        <a:pt x="138839" y="0"/>
                      </a:lnTo>
                      <a:lnTo>
                        <a:pt x="172432" y="26371"/>
                      </a:lnTo>
                      <a:cubicBezTo>
                        <a:pt x="193949" y="43261"/>
                        <a:pt x="202140" y="70836"/>
                        <a:pt x="195390" y="95670"/>
                      </a:cubicBezTo>
                      <a:lnTo>
                        <a:pt x="183649" y="118997"/>
                      </a:lnTo>
                      <a:lnTo>
                        <a:pt x="185933" y="132276"/>
                      </a:lnTo>
                      <a:cubicBezTo>
                        <a:pt x="191657" y="197558"/>
                        <a:pt x="196217" y="466365"/>
                        <a:pt x="192486" y="607927"/>
                      </a:cubicBezTo>
                      <a:cubicBezTo>
                        <a:pt x="191865" y="638848"/>
                        <a:pt x="187231" y="668132"/>
                        <a:pt x="173933" y="690616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ECB1BD52-805D-4B5E-8837-997B4DDEA18B}"/>
                    </a:ext>
                  </a:extLst>
                </p:cNvPr>
                <p:cNvSpPr/>
                <p:nvPr/>
              </p:nvSpPr>
              <p:spPr bwMode="auto">
                <a:xfrm rot="2089169">
                  <a:off x="2295050" y="1531136"/>
                  <a:ext cx="4186533" cy="1944703"/>
                </a:xfrm>
                <a:custGeom>
                  <a:avLst/>
                  <a:gdLst>
                    <a:gd name="connsiteX0" fmla="*/ 2012593 w 2205423"/>
                    <a:gd name="connsiteY0" fmla="*/ 168363 h 1024450"/>
                    <a:gd name="connsiteX1" fmla="*/ 1998783 w 2205423"/>
                    <a:gd name="connsiteY1" fmla="*/ 245262 h 1024450"/>
                    <a:gd name="connsiteX2" fmla="*/ 2075683 w 2205423"/>
                    <a:gd name="connsiteY2" fmla="*/ 259072 h 1024450"/>
                    <a:gd name="connsiteX3" fmla="*/ 2089492 w 2205423"/>
                    <a:gd name="connsiteY3" fmla="*/ 182172 h 1024450"/>
                    <a:gd name="connsiteX4" fmla="*/ 2012593 w 2205423"/>
                    <a:gd name="connsiteY4" fmla="*/ 168363 h 1024450"/>
                    <a:gd name="connsiteX5" fmla="*/ 847573 w 2205423"/>
                    <a:gd name="connsiteY5" fmla="*/ 23832 h 1024450"/>
                    <a:gd name="connsiteX6" fmla="*/ 951436 w 2205423"/>
                    <a:gd name="connsiteY6" fmla="*/ 0 h 1024450"/>
                    <a:gd name="connsiteX7" fmla="*/ 2034976 w 2205423"/>
                    <a:gd name="connsiteY7" fmla="*/ 46830 h 1024450"/>
                    <a:gd name="connsiteX8" fmla="*/ 2205423 w 2205423"/>
                    <a:gd name="connsiteY8" fmla="*/ 217277 h 1024450"/>
                    <a:gd name="connsiteX9" fmla="*/ 2205422 w 2205423"/>
                    <a:gd name="connsiteY9" fmla="*/ 217277 h 1024450"/>
                    <a:gd name="connsiteX10" fmla="*/ 2034975 w 2205423"/>
                    <a:gd name="connsiteY10" fmla="*/ 387724 h 1024450"/>
                    <a:gd name="connsiteX11" fmla="*/ 1025448 w 2205423"/>
                    <a:gd name="connsiteY11" fmla="*/ 509860 h 1024450"/>
                    <a:gd name="connsiteX12" fmla="*/ 279892 w 2205423"/>
                    <a:gd name="connsiteY12" fmla="*/ 1024450 h 1024450"/>
                    <a:gd name="connsiteX13" fmla="*/ 242178 w 2205423"/>
                    <a:gd name="connsiteY13" fmla="*/ 786728 h 1024450"/>
                    <a:gd name="connsiteX14" fmla="*/ 21357 w 2205423"/>
                    <a:gd name="connsiteY14" fmla="*/ 978022 h 1024450"/>
                    <a:gd name="connsiteX15" fmla="*/ 57752 w 2205423"/>
                    <a:gd name="connsiteY15" fmla="*/ 777894 h 1024450"/>
                    <a:gd name="connsiteX16" fmla="*/ 766377 w 2205423"/>
                    <a:gd name="connsiteY16" fmla="*/ 99393 h 1024450"/>
                    <a:gd name="connsiteX17" fmla="*/ 847573 w 2205423"/>
                    <a:gd name="connsiteY17" fmla="*/ 23832 h 102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05423" h="1024450">
                      <a:moveTo>
                        <a:pt x="2012593" y="168363"/>
                      </a:moveTo>
                      <a:cubicBezTo>
                        <a:pt x="1987544" y="185785"/>
                        <a:pt x="1981361" y="220213"/>
                        <a:pt x="1998783" y="245262"/>
                      </a:cubicBezTo>
                      <a:cubicBezTo>
                        <a:pt x="2016205" y="270311"/>
                        <a:pt x="2050634" y="276494"/>
                        <a:pt x="2075683" y="259072"/>
                      </a:cubicBezTo>
                      <a:cubicBezTo>
                        <a:pt x="2100732" y="241649"/>
                        <a:pt x="2106914" y="207221"/>
                        <a:pt x="2089492" y="182172"/>
                      </a:cubicBezTo>
                      <a:cubicBezTo>
                        <a:pt x="2072070" y="157123"/>
                        <a:pt x="2037642" y="150940"/>
                        <a:pt x="2012593" y="168363"/>
                      </a:cubicBezTo>
                      <a:close/>
                      <a:moveTo>
                        <a:pt x="847573" y="23832"/>
                      </a:moveTo>
                      <a:cubicBezTo>
                        <a:pt x="874082" y="7605"/>
                        <a:pt x="904369" y="0"/>
                        <a:pt x="951436" y="0"/>
                      </a:cubicBezTo>
                      <a:cubicBezTo>
                        <a:pt x="1332418" y="26010"/>
                        <a:pt x="1671670" y="46236"/>
                        <a:pt x="2034976" y="46830"/>
                      </a:cubicBezTo>
                      <a:cubicBezTo>
                        <a:pt x="2129111" y="46830"/>
                        <a:pt x="2205423" y="123142"/>
                        <a:pt x="2205423" y="217277"/>
                      </a:cubicBezTo>
                      <a:lnTo>
                        <a:pt x="2205422" y="217277"/>
                      </a:lnTo>
                      <a:cubicBezTo>
                        <a:pt x="2205422" y="311412"/>
                        <a:pt x="2129110" y="387724"/>
                        <a:pt x="2034975" y="387724"/>
                      </a:cubicBezTo>
                      <a:lnTo>
                        <a:pt x="1025448" y="509860"/>
                      </a:lnTo>
                      <a:cubicBezTo>
                        <a:pt x="840546" y="629603"/>
                        <a:pt x="408996" y="938698"/>
                        <a:pt x="279892" y="1024450"/>
                      </a:cubicBezTo>
                      <a:cubicBezTo>
                        <a:pt x="333872" y="948055"/>
                        <a:pt x="315364" y="830094"/>
                        <a:pt x="242178" y="786728"/>
                      </a:cubicBezTo>
                      <a:cubicBezTo>
                        <a:pt x="113764" y="762259"/>
                        <a:pt x="54529" y="840507"/>
                        <a:pt x="21357" y="978022"/>
                      </a:cubicBezTo>
                      <a:cubicBezTo>
                        <a:pt x="-15151" y="918506"/>
                        <a:pt x="-6011" y="838809"/>
                        <a:pt x="57752" y="777894"/>
                      </a:cubicBezTo>
                      <a:lnTo>
                        <a:pt x="766377" y="99393"/>
                      </a:lnTo>
                      <a:cubicBezTo>
                        <a:pt x="798333" y="64907"/>
                        <a:pt x="821064" y="40059"/>
                        <a:pt x="847573" y="23832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E3716DC-C2AF-465C-9594-C25B09CC79F1}"/>
                  </a:ext>
                </a:extLst>
              </p:cNvPr>
              <p:cNvGrpSpPr/>
              <p:nvPr/>
            </p:nvGrpSpPr>
            <p:grpSpPr>
              <a:xfrm>
                <a:off x="2769485" y="3135341"/>
                <a:ext cx="4581893" cy="2238353"/>
                <a:chOff x="2769485" y="3135341"/>
                <a:chExt cx="4581893" cy="2238353"/>
              </a:xfrm>
              <a:grpFill/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E86E74B-2770-4A06-BC16-AC84068C058F}"/>
                    </a:ext>
                  </a:extLst>
                </p:cNvPr>
                <p:cNvSpPr/>
                <p:nvPr/>
              </p:nvSpPr>
              <p:spPr bwMode="auto">
                <a:xfrm>
                  <a:off x="3149019" y="4028881"/>
                  <a:ext cx="1344813" cy="1344813"/>
                </a:xfrm>
                <a:custGeom>
                  <a:avLst/>
                  <a:gdLst>
                    <a:gd name="connsiteX0" fmla="*/ 359564 w 708434"/>
                    <a:gd name="connsiteY0" fmla="*/ 195467 h 708434"/>
                    <a:gd name="connsiteX1" fmla="*/ 202401 w 708434"/>
                    <a:gd name="connsiteY1" fmla="*/ 352630 h 708434"/>
                    <a:gd name="connsiteX2" fmla="*/ 359564 w 708434"/>
                    <a:gd name="connsiteY2" fmla="*/ 509793 h 708434"/>
                    <a:gd name="connsiteX3" fmla="*/ 516727 w 708434"/>
                    <a:gd name="connsiteY3" fmla="*/ 352630 h 708434"/>
                    <a:gd name="connsiteX4" fmla="*/ 359564 w 708434"/>
                    <a:gd name="connsiteY4" fmla="*/ 195467 h 708434"/>
                    <a:gd name="connsiteX5" fmla="*/ 354217 w 708434"/>
                    <a:gd name="connsiteY5" fmla="*/ 0 h 708434"/>
                    <a:gd name="connsiteX6" fmla="*/ 708434 w 708434"/>
                    <a:gd name="connsiteY6" fmla="*/ 354217 h 708434"/>
                    <a:gd name="connsiteX7" fmla="*/ 354217 w 708434"/>
                    <a:gd name="connsiteY7" fmla="*/ 708434 h 708434"/>
                    <a:gd name="connsiteX8" fmla="*/ 0 w 708434"/>
                    <a:gd name="connsiteY8" fmla="*/ 354217 h 708434"/>
                    <a:gd name="connsiteX9" fmla="*/ 354217 w 708434"/>
                    <a:gd name="connsiteY9" fmla="*/ 0 h 708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8434" h="708434">
                      <a:moveTo>
                        <a:pt x="359564" y="195467"/>
                      </a:moveTo>
                      <a:cubicBezTo>
                        <a:pt x="272765" y="195467"/>
                        <a:pt x="202401" y="265831"/>
                        <a:pt x="202401" y="352630"/>
                      </a:cubicBezTo>
                      <a:cubicBezTo>
                        <a:pt x="202401" y="439429"/>
                        <a:pt x="272765" y="509793"/>
                        <a:pt x="359564" y="509793"/>
                      </a:cubicBezTo>
                      <a:cubicBezTo>
                        <a:pt x="446363" y="509793"/>
                        <a:pt x="516727" y="439429"/>
                        <a:pt x="516727" y="352630"/>
                      </a:cubicBezTo>
                      <a:cubicBezTo>
                        <a:pt x="516727" y="265831"/>
                        <a:pt x="446363" y="195467"/>
                        <a:pt x="359564" y="195467"/>
                      </a:cubicBezTo>
                      <a:close/>
                      <a:moveTo>
                        <a:pt x="354217" y="0"/>
                      </a:moveTo>
                      <a:cubicBezTo>
                        <a:pt x="549846" y="0"/>
                        <a:pt x="708434" y="158588"/>
                        <a:pt x="708434" y="354217"/>
                      </a:cubicBezTo>
                      <a:cubicBezTo>
                        <a:pt x="708434" y="549846"/>
                        <a:pt x="549846" y="708434"/>
                        <a:pt x="354217" y="708434"/>
                      </a:cubicBezTo>
                      <a:cubicBezTo>
                        <a:pt x="158588" y="708434"/>
                        <a:pt x="0" y="549846"/>
                        <a:pt x="0" y="354217"/>
                      </a:cubicBezTo>
                      <a:cubicBezTo>
                        <a:pt x="0" y="158588"/>
                        <a:pt x="158588" y="0"/>
                        <a:pt x="354217" y="0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9DDF9D4-F30D-41FF-96DC-D9CE81079215}"/>
                    </a:ext>
                  </a:extLst>
                </p:cNvPr>
                <p:cNvSpPr/>
                <p:nvPr/>
              </p:nvSpPr>
              <p:spPr bwMode="auto">
                <a:xfrm>
                  <a:off x="4939059" y="4028881"/>
                  <a:ext cx="1344813" cy="1344813"/>
                </a:xfrm>
                <a:custGeom>
                  <a:avLst/>
                  <a:gdLst>
                    <a:gd name="connsiteX0" fmla="*/ 359564 w 708434"/>
                    <a:gd name="connsiteY0" fmla="*/ 195467 h 708434"/>
                    <a:gd name="connsiteX1" fmla="*/ 202401 w 708434"/>
                    <a:gd name="connsiteY1" fmla="*/ 352630 h 708434"/>
                    <a:gd name="connsiteX2" fmla="*/ 359564 w 708434"/>
                    <a:gd name="connsiteY2" fmla="*/ 509793 h 708434"/>
                    <a:gd name="connsiteX3" fmla="*/ 516727 w 708434"/>
                    <a:gd name="connsiteY3" fmla="*/ 352630 h 708434"/>
                    <a:gd name="connsiteX4" fmla="*/ 359564 w 708434"/>
                    <a:gd name="connsiteY4" fmla="*/ 195467 h 708434"/>
                    <a:gd name="connsiteX5" fmla="*/ 354217 w 708434"/>
                    <a:gd name="connsiteY5" fmla="*/ 0 h 708434"/>
                    <a:gd name="connsiteX6" fmla="*/ 708434 w 708434"/>
                    <a:gd name="connsiteY6" fmla="*/ 354217 h 708434"/>
                    <a:gd name="connsiteX7" fmla="*/ 354217 w 708434"/>
                    <a:gd name="connsiteY7" fmla="*/ 708434 h 708434"/>
                    <a:gd name="connsiteX8" fmla="*/ 0 w 708434"/>
                    <a:gd name="connsiteY8" fmla="*/ 354217 h 708434"/>
                    <a:gd name="connsiteX9" fmla="*/ 354217 w 708434"/>
                    <a:gd name="connsiteY9" fmla="*/ 0 h 708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8434" h="708434">
                      <a:moveTo>
                        <a:pt x="359564" y="195467"/>
                      </a:moveTo>
                      <a:cubicBezTo>
                        <a:pt x="272765" y="195467"/>
                        <a:pt x="202401" y="265831"/>
                        <a:pt x="202401" y="352630"/>
                      </a:cubicBezTo>
                      <a:cubicBezTo>
                        <a:pt x="202401" y="439429"/>
                        <a:pt x="272765" y="509793"/>
                        <a:pt x="359564" y="509793"/>
                      </a:cubicBezTo>
                      <a:cubicBezTo>
                        <a:pt x="446363" y="509793"/>
                        <a:pt x="516727" y="439429"/>
                        <a:pt x="516727" y="352630"/>
                      </a:cubicBezTo>
                      <a:cubicBezTo>
                        <a:pt x="516727" y="265831"/>
                        <a:pt x="446363" y="195467"/>
                        <a:pt x="359564" y="195467"/>
                      </a:cubicBezTo>
                      <a:close/>
                      <a:moveTo>
                        <a:pt x="354217" y="0"/>
                      </a:moveTo>
                      <a:cubicBezTo>
                        <a:pt x="549846" y="0"/>
                        <a:pt x="708434" y="158588"/>
                        <a:pt x="708434" y="354217"/>
                      </a:cubicBezTo>
                      <a:cubicBezTo>
                        <a:pt x="708434" y="549846"/>
                        <a:pt x="549846" y="708434"/>
                        <a:pt x="354217" y="708434"/>
                      </a:cubicBezTo>
                      <a:cubicBezTo>
                        <a:pt x="158588" y="708434"/>
                        <a:pt x="0" y="549846"/>
                        <a:pt x="0" y="354217"/>
                      </a:cubicBezTo>
                      <a:cubicBezTo>
                        <a:pt x="0" y="158588"/>
                        <a:pt x="158588" y="0"/>
                        <a:pt x="354217" y="0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5C5937B-1535-47CD-9870-14DD41E95C2D}"/>
                    </a:ext>
                  </a:extLst>
                </p:cNvPr>
                <p:cNvSpPr/>
                <p:nvPr/>
              </p:nvSpPr>
              <p:spPr bwMode="auto">
                <a:xfrm>
                  <a:off x="2769485" y="3135341"/>
                  <a:ext cx="4581893" cy="1655261"/>
                </a:xfrm>
                <a:custGeom>
                  <a:avLst/>
                  <a:gdLst>
                    <a:gd name="connsiteX0" fmla="*/ 1227609 w 4581893"/>
                    <a:gd name="connsiteY0" fmla="*/ 121073 h 1655261"/>
                    <a:gd name="connsiteX1" fmla="*/ 824861 w 4581893"/>
                    <a:gd name="connsiteY1" fmla="*/ 500329 h 1655261"/>
                    <a:gd name="connsiteX2" fmla="*/ 1918657 w 4581893"/>
                    <a:gd name="connsiteY2" fmla="*/ 500329 h 1655261"/>
                    <a:gd name="connsiteX3" fmla="*/ 1918657 w 4581893"/>
                    <a:gd name="connsiteY3" fmla="*/ 121073 h 1655261"/>
                    <a:gd name="connsiteX4" fmla="*/ 1136755 w 4581893"/>
                    <a:gd name="connsiteY4" fmla="*/ 0 h 1655261"/>
                    <a:gd name="connsiteX5" fmla="*/ 2040314 w 4581893"/>
                    <a:gd name="connsiteY5" fmla="*/ 0 h 1655261"/>
                    <a:gd name="connsiteX6" fmla="*/ 2040314 w 4581893"/>
                    <a:gd name="connsiteY6" fmla="*/ 500329 h 1655261"/>
                    <a:gd name="connsiteX7" fmla="*/ 2988175 w 4581893"/>
                    <a:gd name="connsiteY7" fmla="*/ 500329 h 1655261"/>
                    <a:gd name="connsiteX8" fmla="*/ 2988175 w 4581893"/>
                    <a:gd name="connsiteY8" fmla="*/ 306353 h 1655261"/>
                    <a:gd name="connsiteX9" fmla="*/ 3190784 w 4581893"/>
                    <a:gd name="connsiteY9" fmla="*/ 306353 h 1655261"/>
                    <a:gd name="connsiteX10" fmla="*/ 3190784 w 4581893"/>
                    <a:gd name="connsiteY10" fmla="*/ 241856 h 1655261"/>
                    <a:gd name="connsiteX11" fmla="*/ 3221771 w 4581893"/>
                    <a:gd name="connsiteY11" fmla="*/ 267422 h 1655261"/>
                    <a:gd name="connsiteX12" fmla="*/ 3302755 w 4581893"/>
                    <a:gd name="connsiteY12" fmla="*/ 306353 h 1655261"/>
                    <a:gd name="connsiteX13" fmla="*/ 3547241 w 4581893"/>
                    <a:gd name="connsiteY13" fmla="*/ 306353 h 1655261"/>
                    <a:gd name="connsiteX14" fmla="*/ 3628224 w 4581893"/>
                    <a:gd name="connsiteY14" fmla="*/ 267422 h 1655261"/>
                    <a:gd name="connsiteX15" fmla="*/ 3759915 w 4581893"/>
                    <a:gd name="connsiteY15" fmla="*/ 107501 h 1655261"/>
                    <a:gd name="connsiteX16" fmla="*/ 3769428 w 4581893"/>
                    <a:gd name="connsiteY16" fmla="*/ 76854 h 1655261"/>
                    <a:gd name="connsiteX17" fmla="*/ 3769428 w 4581893"/>
                    <a:gd name="connsiteY17" fmla="*/ 306353 h 1655261"/>
                    <a:gd name="connsiteX18" fmla="*/ 4581893 w 4581893"/>
                    <a:gd name="connsiteY18" fmla="*/ 306353 h 1655261"/>
                    <a:gd name="connsiteX19" fmla="*/ 4581893 w 4581893"/>
                    <a:gd name="connsiteY19" fmla="*/ 1448920 h 1655261"/>
                    <a:gd name="connsiteX20" fmla="*/ 4562687 w 4581893"/>
                    <a:gd name="connsiteY20" fmla="*/ 1448920 h 1655261"/>
                    <a:gd name="connsiteX21" fmla="*/ 3647118 w 4581893"/>
                    <a:gd name="connsiteY21" fmla="*/ 1607387 h 1655261"/>
                    <a:gd name="connsiteX22" fmla="*/ 3651857 w 4581893"/>
                    <a:gd name="connsiteY22" fmla="*/ 1560377 h 1655261"/>
                    <a:gd name="connsiteX23" fmla="*/ 2853200 w 4581893"/>
                    <a:gd name="connsiteY23" fmla="*/ 761720 h 1655261"/>
                    <a:gd name="connsiteX24" fmla="*/ 2070769 w 4581893"/>
                    <a:gd name="connsiteY24" fmla="*/ 1399420 h 1655261"/>
                    <a:gd name="connsiteX25" fmla="*/ 2065779 w 4581893"/>
                    <a:gd name="connsiteY25" fmla="*/ 1448920 h 1655261"/>
                    <a:gd name="connsiteX26" fmla="*/ 2061270 w 4581893"/>
                    <a:gd name="connsiteY26" fmla="*/ 1448920 h 1655261"/>
                    <a:gd name="connsiteX27" fmla="*/ 2061270 w 4581893"/>
                    <a:gd name="connsiteY27" fmla="*/ 1493647 h 1655261"/>
                    <a:gd name="connsiteX28" fmla="*/ 2054543 w 4581893"/>
                    <a:gd name="connsiteY28" fmla="*/ 1560377 h 1655261"/>
                    <a:gd name="connsiteX29" fmla="*/ 2061270 w 4581893"/>
                    <a:gd name="connsiteY29" fmla="*/ 1627107 h 1655261"/>
                    <a:gd name="connsiteX30" fmla="*/ 2061270 w 4581893"/>
                    <a:gd name="connsiteY30" fmla="*/ 1655261 h 1655261"/>
                    <a:gd name="connsiteX31" fmla="*/ 1845381 w 4581893"/>
                    <a:gd name="connsiteY31" fmla="*/ 1655261 h 1655261"/>
                    <a:gd name="connsiteX32" fmla="*/ 1854946 w 4581893"/>
                    <a:gd name="connsiteY32" fmla="*/ 1560377 h 1655261"/>
                    <a:gd name="connsiteX33" fmla="*/ 1056289 w 4581893"/>
                    <a:gd name="connsiteY33" fmla="*/ 761720 h 1655261"/>
                    <a:gd name="connsiteX34" fmla="*/ 257632 w 4581893"/>
                    <a:gd name="connsiteY34" fmla="*/ 1560377 h 1655261"/>
                    <a:gd name="connsiteX35" fmla="*/ 267197 w 4581893"/>
                    <a:gd name="connsiteY35" fmla="*/ 1655261 h 1655261"/>
                    <a:gd name="connsiteX36" fmla="*/ 0 w 4581893"/>
                    <a:gd name="connsiteY36" fmla="*/ 1655261 h 1655261"/>
                    <a:gd name="connsiteX37" fmla="*/ 0 w 4581893"/>
                    <a:gd name="connsiteY37" fmla="*/ 1385022 h 1655261"/>
                    <a:gd name="connsiteX38" fmla="*/ 84246 w 4581893"/>
                    <a:gd name="connsiteY38" fmla="*/ 1385022 h 1655261"/>
                    <a:gd name="connsiteX39" fmla="*/ 84246 w 4581893"/>
                    <a:gd name="connsiteY39" fmla="*/ 500329 h 1655261"/>
                    <a:gd name="connsiteX40" fmla="*/ 567843 w 4581893"/>
                    <a:gd name="connsiteY40" fmla="*/ 500329 h 1655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581893" h="1655261">
                      <a:moveTo>
                        <a:pt x="1227609" y="121073"/>
                      </a:moveTo>
                      <a:lnTo>
                        <a:pt x="824861" y="500329"/>
                      </a:lnTo>
                      <a:lnTo>
                        <a:pt x="1918657" y="500329"/>
                      </a:lnTo>
                      <a:lnTo>
                        <a:pt x="1918657" y="121073"/>
                      </a:lnTo>
                      <a:close/>
                      <a:moveTo>
                        <a:pt x="1136755" y="0"/>
                      </a:moveTo>
                      <a:lnTo>
                        <a:pt x="2040314" y="0"/>
                      </a:lnTo>
                      <a:lnTo>
                        <a:pt x="2040314" y="500329"/>
                      </a:lnTo>
                      <a:lnTo>
                        <a:pt x="2988175" y="500329"/>
                      </a:lnTo>
                      <a:lnTo>
                        <a:pt x="2988175" y="306353"/>
                      </a:lnTo>
                      <a:lnTo>
                        <a:pt x="3190784" y="306353"/>
                      </a:lnTo>
                      <a:lnTo>
                        <a:pt x="3190784" y="241856"/>
                      </a:lnTo>
                      <a:lnTo>
                        <a:pt x="3221771" y="267422"/>
                      </a:lnTo>
                      <a:lnTo>
                        <a:pt x="3302755" y="306353"/>
                      </a:lnTo>
                      <a:lnTo>
                        <a:pt x="3547241" y="306353"/>
                      </a:lnTo>
                      <a:lnTo>
                        <a:pt x="3628224" y="267422"/>
                      </a:lnTo>
                      <a:cubicBezTo>
                        <a:pt x="3686236" y="228230"/>
                        <a:pt x="3732326" y="172731"/>
                        <a:pt x="3759915" y="107501"/>
                      </a:cubicBezTo>
                      <a:lnTo>
                        <a:pt x="3769428" y="76854"/>
                      </a:lnTo>
                      <a:lnTo>
                        <a:pt x="3769428" y="306353"/>
                      </a:lnTo>
                      <a:lnTo>
                        <a:pt x="4581893" y="306353"/>
                      </a:lnTo>
                      <a:lnTo>
                        <a:pt x="4581893" y="1448920"/>
                      </a:lnTo>
                      <a:lnTo>
                        <a:pt x="4562687" y="1448920"/>
                      </a:lnTo>
                      <a:lnTo>
                        <a:pt x="3647118" y="1607387"/>
                      </a:lnTo>
                      <a:lnTo>
                        <a:pt x="3651857" y="1560377"/>
                      </a:lnTo>
                      <a:cubicBezTo>
                        <a:pt x="3651857" y="1119291"/>
                        <a:pt x="3294286" y="761720"/>
                        <a:pt x="2853200" y="761720"/>
                      </a:cubicBezTo>
                      <a:cubicBezTo>
                        <a:pt x="2467250" y="761720"/>
                        <a:pt x="2145241" y="1035485"/>
                        <a:pt x="2070769" y="1399420"/>
                      </a:cubicBezTo>
                      <a:lnTo>
                        <a:pt x="2065779" y="1448920"/>
                      </a:lnTo>
                      <a:lnTo>
                        <a:pt x="2061270" y="1448920"/>
                      </a:lnTo>
                      <a:lnTo>
                        <a:pt x="2061270" y="1493647"/>
                      </a:lnTo>
                      <a:lnTo>
                        <a:pt x="2054543" y="1560377"/>
                      </a:lnTo>
                      <a:lnTo>
                        <a:pt x="2061270" y="1627107"/>
                      </a:lnTo>
                      <a:lnTo>
                        <a:pt x="2061270" y="1655261"/>
                      </a:lnTo>
                      <a:lnTo>
                        <a:pt x="1845381" y="1655261"/>
                      </a:lnTo>
                      <a:lnTo>
                        <a:pt x="1854946" y="1560377"/>
                      </a:lnTo>
                      <a:cubicBezTo>
                        <a:pt x="1854946" y="1119291"/>
                        <a:pt x="1497375" y="761720"/>
                        <a:pt x="1056289" y="761720"/>
                      </a:cubicBezTo>
                      <a:cubicBezTo>
                        <a:pt x="615203" y="761720"/>
                        <a:pt x="257632" y="1119291"/>
                        <a:pt x="257632" y="1560377"/>
                      </a:cubicBezTo>
                      <a:lnTo>
                        <a:pt x="267197" y="1655261"/>
                      </a:lnTo>
                      <a:lnTo>
                        <a:pt x="0" y="1655261"/>
                      </a:lnTo>
                      <a:lnTo>
                        <a:pt x="0" y="1385022"/>
                      </a:lnTo>
                      <a:lnTo>
                        <a:pt x="84246" y="1385022"/>
                      </a:lnTo>
                      <a:lnTo>
                        <a:pt x="84246" y="500329"/>
                      </a:lnTo>
                      <a:lnTo>
                        <a:pt x="567843" y="500329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ED1BDD4-B399-410F-9A72-D5AC208D12D6}"/>
                </a:ext>
              </a:extLst>
            </p:cNvPr>
            <p:cNvGrpSpPr/>
            <p:nvPr/>
          </p:nvGrpSpPr>
          <p:grpSpPr>
            <a:xfrm>
              <a:off x="3212152" y="3826589"/>
              <a:ext cx="350487" cy="366423"/>
              <a:chOff x="721540" y="227461"/>
              <a:chExt cx="2725060" cy="2848966"/>
            </a:xfrm>
            <a:solidFill>
              <a:schemeClr val="tx2">
                <a:lumMod val="65000"/>
                <a:lumOff val="35000"/>
              </a:schemeClr>
            </a:solidFill>
          </p:grpSpPr>
          <p:sp>
            <p:nvSpPr>
              <p:cNvPr id="82" name="Freeform 466">
                <a:extLst>
                  <a:ext uri="{FF2B5EF4-FFF2-40B4-BE49-F238E27FC236}">
                    <a16:creationId xmlns:a16="http://schemas.microsoft.com/office/drawing/2014/main" id="{17307B4B-2CA8-4A52-B191-D452F328B4F5}"/>
                  </a:ext>
                </a:extLst>
              </p:cNvPr>
              <p:cNvSpPr/>
              <p:nvPr/>
            </p:nvSpPr>
            <p:spPr bwMode="auto">
              <a:xfrm>
                <a:off x="2117876" y="1760736"/>
                <a:ext cx="441582" cy="441582"/>
              </a:xfrm>
              <a:custGeom>
                <a:avLst/>
                <a:gdLst>
                  <a:gd name="connsiteX0" fmla="*/ 406908 w 813816"/>
                  <a:gd name="connsiteY0" fmla="*/ 201168 h 813816"/>
                  <a:gd name="connsiteX1" fmla="*/ 201168 w 813816"/>
                  <a:gd name="connsiteY1" fmla="*/ 406908 h 813816"/>
                  <a:gd name="connsiteX2" fmla="*/ 406908 w 813816"/>
                  <a:gd name="connsiteY2" fmla="*/ 612648 h 813816"/>
                  <a:gd name="connsiteX3" fmla="*/ 612648 w 813816"/>
                  <a:gd name="connsiteY3" fmla="*/ 406908 h 813816"/>
                  <a:gd name="connsiteX4" fmla="*/ 406908 w 813816"/>
                  <a:gd name="connsiteY4" fmla="*/ 201168 h 813816"/>
                  <a:gd name="connsiteX5" fmla="*/ 406908 w 813816"/>
                  <a:gd name="connsiteY5" fmla="*/ 0 h 813816"/>
                  <a:gd name="connsiteX6" fmla="*/ 813816 w 813816"/>
                  <a:gd name="connsiteY6" fmla="*/ 406908 h 813816"/>
                  <a:gd name="connsiteX7" fmla="*/ 406908 w 813816"/>
                  <a:gd name="connsiteY7" fmla="*/ 813816 h 813816"/>
                  <a:gd name="connsiteX8" fmla="*/ 0 w 813816"/>
                  <a:gd name="connsiteY8" fmla="*/ 406908 h 813816"/>
                  <a:gd name="connsiteX9" fmla="*/ 406908 w 813816"/>
                  <a:gd name="connsiteY9" fmla="*/ 0 h 81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3816" h="813816">
                    <a:moveTo>
                      <a:pt x="406908" y="201168"/>
                    </a:moveTo>
                    <a:cubicBezTo>
                      <a:pt x="293281" y="201168"/>
                      <a:pt x="201168" y="293281"/>
                      <a:pt x="201168" y="406908"/>
                    </a:cubicBezTo>
                    <a:cubicBezTo>
                      <a:pt x="201168" y="520535"/>
                      <a:pt x="293281" y="612648"/>
                      <a:pt x="406908" y="612648"/>
                    </a:cubicBezTo>
                    <a:cubicBezTo>
                      <a:pt x="520535" y="612648"/>
                      <a:pt x="612648" y="520535"/>
                      <a:pt x="612648" y="406908"/>
                    </a:cubicBezTo>
                    <a:cubicBezTo>
                      <a:pt x="612648" y="293281"/>
                      <a:pt x="520535" y="201168"/>
                      <a:pt x="406908" y="201168"/>
                    </a:cubicBezTo>
                    <a:close/>
                    <a:moveTo>
                      <a:pt x="406908" y="0"/>
                    </a:moveTo>
                    <a:cubicBezTo>
                      <a:pt x="631637" y="0"/>
                      <a:pt x="813816" y="182179"/>
                      <a:pt x="813816" y="406908"/>
                    </a:cubicBezTo>
                    <a:cubicBezTo>
                      <a:pt x="813816" y="631637"/>
                      <a:pt x="631637" y="813816"/>
                      <a:pt x="406908" y="813816"/>
                    </a:cubicBezTo>
                    <a:cubicBezTo>
                      <a:pt x="182179" y="813816"/>
                      <a:pt x="0" y="631637"/>
                      <a:pt x="0" y="406908"/>
                    </a:cubicBezTo>
                    <a:cubicBezTo>
                      <a:pt x="0" y="182179"/>
                      <a:pt x="182179" y="0"/>
                      <a:pt x="406908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83" name="Freeform 467">
                <a:extLst>
                  <a:ext uri="{FF2B5EF4-FFF2-40B4-BE49-F238E27FC236}">
                    <a16:creationId xmlns:a16="http://schemas.microsoft.com/office/drawing/2014/main" id="{6C2382FE-1D0D-4CE7-9F77-EBF247B8F332}"/>
                  </a:ext>
                </a:extLst>
              </p:cNvPr>
              <p:cNvSpPr/>
              <p:nvPr/>
            </p:nvSpPr>
            <p:spPr bwMode="auto">
              <a:xfrm>
                <a:off x="972058" y="1760736"/>
                <a:ext cx="441582" cy="441582"/>
              </a:xfrm>
              <a:custGeom>
                <a:avLst/>
                <a:gdLst>
                  <a:gd name="connsiteX0" fmla="*/ 406908 w 813816"/>
                  <a:gd name="connsiteY0" fmla="*/ 201168 h 813816"/>
                  <a:gd name="connsiteX1" fmla="*/ 201168 w 813816"/>
                  <a:gd name="connsiteY1" fmla="*/ 406908 h 813816"/>
                  <a:gd name="connsiteX2" fmla="*/ 406908 w 813816"/>
                  <a:gd name="connsiteY2" fmla="*/ 612648 h 813816"/>
                  <a:gd name="connsiteX3" fmla="*/ 612648 w 813816"/>
                  <a:gd name="connsiteY3" fmla="*/ 406908 h 813816"/>
                  <a:gd name="connsiteX4" fmla="*/ 406908 w 813816"/>
                  <a:gd name="connsiteY4" fmla="*/ 201168 h 813816"/>
                  <a:gd name="connsiteX5" fmla="*/ 406908 w 813816"/>
                  <a:gd name="connsiteY5" fmla="*/ 0 h 813816"/>
                  <a:gd name="connsiteX6" fmla="*/ 813816 w 813816"/>
                  <a:gd name="connsiteY6" fmla="*/ 406908 h 813816"/>
                  <a:gd name="connsiteX7" fmla="*/ 406908 w 813816"/>
                  <a:gd name="connsiteY7" fmla="*/ 813816 h 813816"/>
                  <a:gd name="connsiteX8" fmla="*/ 0 w 813816"/>
                  <a:gd name="connsiteY8" fmla="*/ 406908 h 813816"/>
                  <a:gd name="connsiteX9" fmla="*/ 406908 w 813816"/>
                  <a:gd name="connsiteY9" fmla="*/ 0 h 81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3816" h="813816">
                    <a:moveTo>
                      <a:pt x="406908" y="201168"/>
                    </a:moveTo>
                    <a:cubicBezTo>
                      <a:pt x="293281" y="201168"/>
                      <a:pt x="201168" y="293281"/>
                      <a:pt x="201168" y="406908"/>
                    </a:cubicBezTo>
                    <a:cubicBezTo>
                      <a:pt x="201168" y="520535"/>
                      <a:pt x="293281" y="612648"/>
                      <a:pt x="406908" y="612648"/>
                    </a:cubicBezTo>
                    <a:cubicBezTo>
                      <a:pt x="520535" y="612648"/>
                      <a:pt x="612648" y="520535"/>
                      <a:pt x="612648" y="406908"/>
                    </a:cubicBezTo>
                    <a:cubicBezTo>
                      <a:pt x="612648" y="293281"/>
                      <a:pt x="520535" y="201168"/>
                      <a:pt x="406908" y="201168"/>
                    </a:cubicBezTo>
                    <a:close/>
                    <a:moveTo>
                      <a:pt x="406908" y="0"/>
                    </a:moveTo>
                    <a:cubicBezTo>
                      <a:pt x="631637" y="0"/>
                      <a:pt x="813816" y="182179"/>
                      <a:pt x="813816" y="406908"/>
                    </a:cubicBezTo>
                    <a:cubicBezTo>
                      <a:pt x="813816" y="631637"/>
                      <a:pt x="631637" y="813816"/>
                      <a:pt x="406908" y="813816"/>
                    </a:cubicBezTo>
                    <a:cubicBezTo>
                      <a:pt x="182179" y="813816"/>
                      <a:pt x="0" y="631637"/>
                      <a:pt x="0" y="406908"/>
                    </a:cubicBezTo>
                    <a:cubicBezTo>
                      <a:pt x="0" y="182179"/>
                      <a:pt x="182179" y="0"/>
                      <a:pt x="406908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84" name="Freeform 468">
                <a:extLst>
                  <a:ext uri="{FF2B5EF4-FFF2-40B4-BE49-F238E27FC236}">
                    <a16:creationId xmlns:a16="http://schemas.microsoft.com/office/drawing/2014/main" id="{165D8705-15E2-480D-960B-1073727C8E37}"/>
                  </a:ext>
                </a:extLst>
              </p:cNvPr>
              <p:cNvSpPr/>
              <p:nvPr/>
            </p:nvSpPr>
            <p:spPr>
              <a:xfrm>
                <a:off x="721540" y="1083231"/>
                <a:ext cx="2076310" cy="898293"/>
              </a:xfrm>
              <a:custGeom>
                <a:avLst/>
                <a:gdLst>
                  <a:gd name="connsiteX0" fmla="*/ 966758 w 2076310"/>
                  <a:gd name="connsiteY0" fmla="*/ 112982 h 898293"/>
                  <a:gd name="connsiteX1" fmla="*/ 753222 w 2076310"/>
                  <a:gd name="connsiteY1" fmla="*/ 114274 h 898293"/>
                  <a:gd name="connsiteX2" fmla="*/ 643396 w 2076310"/>
                  <a:gd name="connsiteY2" fmla="*/ 163805 h 898293"/>
                  <a:gd name="connsiteX3" fmla="*/ 625307 w 2076310"/>
                  <a:gd name="connsiteY3" fmla="*/ 199120 h 898293"/>
                  <a:gd name="connsiteX4" fmla="*/ 659332 w 2076310"/>
                  <a:gd name="connsiteY4" fmla="*/ 258987 h 898293"/>
                  <a:gd name="connsiteX5" fmla="*/ 954058 w 2076310"/>
                  <a:gd name="connsiteY5" fmla="*/ 258987 h 898293"/>
                  <a:gd name="connsiteX6" fmla="*/ 1018762 w 2076310"/>
                  <a:gd name="connsiteY6" fmla="*/ 219683 h 898293"/>
                  <a:gd name="connsiteX7" fmla="*/ 1020055 w 2076310"/>
                  <a:gd name="connsiteY7" fmla="*/ 170265 h 898293"/>
                  <a:gd name="connsiteX8" fmla="*/ 966758 w 2076310"/>
                  <a:gd name="connsiteY8" fmla="*/ 112982 h 898293"/>
                  <a:gd name="connsiteX9" fmla="*/ 1019029 w 2076310"/>
                  <a:gd name="connsiteY9" fmla="*/ 862 h 898293"/>
                  <a:gd name="connsiteX10" fmla="*/ 1135271 w 2076310"/>
                  <a:gd name="connsiteY10" fmla="*/ 122463 h 898293"/>
                  <a:gd name="connsiteX11" fmla="*/ 1134835 w 2076310"/>
                  <a:gd name="connsiteY11" fmla="*/ 268313 h 898293"/>
                  <a:gd name="connsiteX12" fmla="*/ 1135474 w 2076310"/>
                  <a:gd name="connsiteY12" fmla="*/ 271479 h 898293"/>
                  <a:gd name="connsiteX13" fmla="*/ 1135474 w 2076310"/>
                  <a:gd name="connsiteY13" fmla="*/ 517146 h 898293"/>
                  <a:gd name="connsiteX14" fmla="*/ 2076310 w 2076310"/>
                  <a:gd name="connsiteY14" fmla="*/ 517146 h 898293"/>
                  <a:gd name="connsiteX15" fmla="*/ 2076310 w 2076310"/>
                  <a:gd name="connsiteY15" fmla="*/ 898293 h 898293"/>
                  <a:gd name="connsiteX16" fmla="*/ 1872456 w 2076310"/>
                  <a:gd name="connsiteY16" fmla="*/ 898293 h 898293"/>
                  <a:gd name="connsiteX17" fmla="*/ 1872456 w 2076310"/>
                  <a:gd name="connsiteY17" fmla="*/ 895671 h 898293"/>
                  <a:gd name="connsiteX18" fmla="*/ 1872149 w 2076310"/>
                  <a:gd name="connsiteY18" fmla="*/ 897191 h 898293"/>
                  <a:gd name="connsiteX19" fmla="*/ 1872260 w 2076310"/>
                  <a:gd name="connsiteY19" fmla="*/ 898293 h 898293"/>
                  <a:gd name="connsiteX20" fmla="*/ 1860856 w 2076310"/>
                  <a:gd name="connsiteY20" fmla="*/ 898293 h 898293"/>
                  <a:gd name="connsiteX21" fmla="*/ 1860967 w 2076310"/>
                  <a:gd name="connsiteY21" fmla="*/ 897191 h 898293"/>
                  <a:gd name="connsiteX22" fmla="*/ 1620330 w 2076310"/>
                  <a:gd name="connsiteY22" fmla="*/ 656553 h 898293"/>
                  <a:gd name="connsiteX23" fmla="*/ 1379692 w 2076310"/>
                  <a:gd name="connsiteY23" fmla="*/ 897191 h 898293"/>
                  <a:gd name="connsiteX24" fmla="*/ 1379803 w 2076310"/>
                  <a:gd name="connsiteY24" fmla="*/ 898293 h 898293"/>
                  <a:gd name="connsiteX25" fmla="*/ 715038 w 2076310"/>
                  <a:gd name="connsiteY25" fmla="*/ 898293 h 898293"/>
                  <a:gd name="connsiteX26" fmla="*/ 715149 w 2076310"/>
                  <a:gd name="connsiteY26" fmla="*/ 897191 h 898293"/>
                  <a:gd name="connsiteX27" fmla="*/ 474512 w 2076310"/>
                  <a:gd name="connsiteY27" fmla="*/ 656553 h 898293"/>
                  <a:gd name="connsiteX28" fmla="*/ 233874 w 2076310"/>
                  <a:gd name="connsiteY28" fmla="*/ 897191 h 898293"/>
                  <a:gd name="connsiteX29" fmla="*/ 233985 w 2076310"/>
                  <a:gd name="connsiteY29" fmla="*/ 898293 h 898293"/>
                  <a:gd name="connsiteX30" fmla="*/ 219246 w 2076310"/>
                  <a:gd name="connsiteY30" fmla="*/ 898293 h 898293"/>
                  <a:gd name="connsiteX31" fmla="*/ 167496 w 2076310"/>
                  <a:gd name="connsiteY31" fmla="*/ 898293 h 898293"/>
                  <a:gd name="connsiteX32" fmla="*/ 171 w 2076310"/>
                  <a:gd name="connsiteY32" fmla="*/ 898293 h 898293"/>
                  <a:gd name="connsiteX33" fmla="*/ 171 w 2076310"/>
                  <a:gd name="connsiteY33" fmla="*/ 653052 h 898293"/>
                  <a:gd name="connsiteX34" fmla="*/ 0 w 2076310"/>
                  <a:gd name="connsiteY34" fmla="*/ 653052 h 898293"/>
                  <a:gd name="connsiteX35" fmla="*/ 0 w 2076310"/>
                  <a:gd name="connsiteY35" fmla="*/ 374432 h 898293"/>
                  <a:gd name="connsiteX36" fmla="*/ 57930 w 2076310"/>
                  <a:gd name="connsiteY36" fmla="*/ 316502 h 898293"/>
                  <a:gd name="connsiteX37" fmla="*/ 447916 w 2076310"/>
                  <a:gd name="connsiteY37" fmla="*/ 316502 h 898293"/>
                  <a:gd name="connsiteX38" fmla="*/ 633544 w 2076310"/>
                  <a:gd name="connsiteY38" fmla="*/ 40696 h 898293"/>
                  <a:gd name="connsiteX39" fmla="*/ 709256 w 2076310"/>
                  <a:gd name="connsiteY39" fmla="*/ 1850 h 89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76310" h="898293">
                    <a:moveTo>
                      <a:pt x="966758" y="112982"/>
                    </a:moveTo>
                    <a:lnTo>
                      <a:pt x="753222" y="114274"/>
                    </a:lnTo>
                    <a:cubicBezTo>
                      <a:pt x="705558" y="112838"/>
                      <a:pt x="668592" y="126407"/>
                      <a:pt x="643396" y="163805"/>
                    </a:cubicBezTo>
                    <a:cubicBezTo>
                      <a:pt x="633920" y="183760"/>
                      <a:pt x="634782" y="177873"/>
                      <a:pt x="625307" y="199120"/>
                    </a:cubicBezTo>
                    <a:cubicBezTo>
                      <a:pt x="603341" y="242423"/>
                      <a:pt x="623781" y="258987"/>
                      <a:pt x="659332" y="258987"/>
                    </a:cubicBezTo>
                    <a:lnTo>
                      <a:pt x="954058" y="258987"/>
                    </a:lnTo>
                    <a:cubicBezTo>
                      <a:pt x="979272" y="258987"/>
                      <a:pt x="1018762" y="244897"/>
                      <a:pt x="1018762" y="219683"/>
                    </a:cubicBezTo>
                    <a:lnTo>
                      <a:pt x="1020055" y="170265"/>
                    </a:lnTo>
                    <a:cubicBezTo>
                      <a:pt x="1021346" y="124377"/>
                      <a:pt x="1004893" y="112982"/>
                      <a:pt x="966758" y="112982"/>
                    </a:cubicBezTo>
                    <a:close/>
                    <a:moveTo>
                      <a:pt x="1019029" y="862"/>
                    </a:moveTo>
                    <a:cubicBezTo>
                      <a:pt x="1127413" y="-8663"/>
                      <a:pt x="1133217" y="62546"/>
                      <a:pt x="1135271" y="122463"/>
                    </a:cubicBezTo>
                    <a:cubicBezTo>
                      <a:pt x="1135126" y="171080"/>
                      <a:pt x="1134980" y="219696"/>
                      <a:pt x="1134835" y="268313"/>
                    </a:cubicBezTo>
                    <a:lnTo>
                      <a:pt x="1135474" y="271479"/>
                    </a:lnTo>
                    <a:lnTo>
                      <a:pt x="1135474" y="517146"/>
                    </a:lnTo>
                    <a:lnTo>
                      <a:pt x="2076310" y="517146"/>
                    </a:lnTo>
                    <a:lnTo>
                      <a:pt x="2076310" y="898293"/>
                    </a:lnTo>
                    <a:lnTo>
                      <a:pt x="1872456" y="898293"/>
                    </a:lnTo>
                    <a:lnTo>
                      <a:pt x="1872456" y="895671"/>
                    </a:lnTo>
                    <a:cubicBezTo>
                      <a:pt x="1872354" y="896178"/>
                      <a:pt x="1872251" y="896684"/>
                      <a:pt x="1872149" y="897191"/>
                    </a:cubicBezTo>
                    <a:lnTo>
                      <a:pt x="1872260" y="898293"/>
                    </a:lnTo>
                    <a:lnTo>
                      <a:pt x="1860856" y="898293"/>
                    </a:lnTo>
                    <a:lnTo>
                      <a:pt x="1860967" y="897191"/>
                    </a:lnTo>
                    <a:cubicBezTo>
                      <a:pt x="1860967" y="764290"/>
                      <a:pt x="1753230" y="656553"/>
                      <a:pt x="1620330" y="656553"/>
                    </a:cubicBezTo>
                    <a:cubicBezTo>
                      <a:pt x="1487429" y="656553"/>
                      <a:pt x="1379692" y="764290"/>
                      <a:pt x="1379692" y="897191"/>
                    </a:cubicBezTo>
                    <a:lnTo>
                      <a:pt x="1379803" y="898293"/>
                    </a:lnTo>
                    <a:lnTo>
                      <a:pt x="715038" y="898293"/>
                    </a:lnTo>
                    <a:lnTo>
                      <a:pt x="715149" y="897191"/>
                    </a:lnTo>
                    <a:cubicBezTo>
                      <a:pt x="715149" y="764290"/>
                      <a:pt x="607412" y="656553"/>
                      <a:pt x="474512" y="656553"/>
                    </a:cubicBezTo>
                    <a:cubicBezTo>
                      <a:pt x="341611" y="656553"/>
                      <a:pt x="233874" y="764290"/>
                      <a:pt x="233874" y="897191"/>
                    </a:cubicBezTo>
                    <a:lnTo>
                      <a:pt x="233985" y="898293"/>
                    </a:lnTo>
                    <a:lnTo>
                      <a:pt x="219246" y="898293"/>
                    </a:lnTo>
                    <a:lnTo>
                      <a:pt x="167496" y="898293"/>
                    </a:lnTo>
                    <a:lnTo>
                      <a:pt x="171" y="898293"/>
                    </a:lnTo>
                    <a:lnTo>
                      <a:pt x="171" y="653052"/>
                    </a:lnTo>
                    <a:lnTo>
                      <a:pt x="0" y="653052"/>
                    </a:lnTo>
                    <a:lnTo>
                      <a:pt x="0" y="374432"/>
                    </a:lnTo>
                    <a:cubicBezTo>
                      <a:pt x="0" y="342438"/>
                      <a:pt x="25936" y="316502"/>
                      <a:pt x="57930" y="316502"/>
                    </a:cubicBezTo>
                    <a:lnTo>
                      <a:pt x="447916" y="316502"/>
                    </a:lnTo>
                    <a:lnTo>
                      <a:pt x="633544" y="40696"/>
                    </a:lnTo>
                    <a:cubicBezTo>
                      <a:pt x="649071" y="5977"/>
                      <a:pt x="658787" y="3930"/>
                      <a:pt x="709256" y="1850"/>
                    </a:cubicBez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469">
                <a:extLst>
                  <a:ext uri="{FF2B5EF4-FFF2-40B4-BE49-F238E27FC236}">
                    <a16:creationId xmlns:a16="http://schemas.microsoft.com/office/drawing/2014/main" id="{25F9C8A2-D819-453E-BF59-11FBDFCCE34F}"/>
                  </a:ext>
                </a:extLst>
              </p:cNvPr>
              <p:cNvSpPr/>
              <p:nvPr/>
            </p:nvSpPr>
            <p:spPr>
              <a:xfrm>
                <a:off x="1981476" y="227461"/>
                <a:ext cx="978982" cy="1337833"/>
              </a:xfrm>
              <a:custGeom>
                <a:avLst/>
                <a:gdLst>
                  <a:gd name="connsiteX0" fmla="*/ 894017 w 978982"/>
                  <a:gd name="connsiteY0" fmla="*/ 0 h 1337833"/>
                  <a:gd name="connsiteX1" fmla="*/ 978982 w 978982"/>
                  <a:gd name="connsiteY1" fmla="*/ 0 h 1337833"/>
                  <a:gd name="connsiteX2" fmla="*/ 978982 w 978982"/>
                  <a:gd name="connsiteY2" fmla="*/ 1330267 h 1337833"/>
                  <a:gd name="connsiteX3" fmla="*/ 978298 w 978982"/>
                  <a:gd name="connsiteY3" fmla="*/ 1330267 h 1337833"/>
                  <a:gd name="connsiteX4" fmla="*/ 978298 w 978982"/>
                  <a:gd name="connsiteY4" fmla="*/ 1337833 h 1337833"/>
                  <a:gd name="connsiteX5" fmla="*/ 851913 w 978982"/>
                  <a:gd name="connsiteY5" fmla="*/ 1337833 h 1337833"/>
                  <a:gd name="connsiteX6" fmla="*/ 851913 w 978982"/>
                  <a:gd name="connsiteY6" fmla="*/ 1337832 h 1337833"/>
                  <a:gd name="connsiteX7" fmla="*/ 612698 w 978982"/>
                  <a:gd name="connsiteY7" fmla="*/ 1337832 h 1337833"/>
                  <a:gd name="connsiteX8" fmla="*/ 612698 w 978982"/>
                  <a:gd name="connsiteY8" fmla="*/ 1337833 h 1337833"/>
                  <a:gd name="connsiteX9" fmla="*/ 0 w 978982"/>
                  <a:gd name="connsiteY9" fmla="*/ 1337833 h 1337833"/>
                  <a:gd name="connsiteX10" fmla="*/ 0 w 978982"/>
                  <a:gd name="connsiteY10" fmla="*/ 1047917 h 1337833"/>
                  <a:gd name="connsiteX11" fmla="*/ 612698 w 978982"/>
                  <a:gd name="connsiteY11" fmla="*/ 1047917 h 1337833"/>
                  <a:gd name="connsiteX12" fmla="*/ 612698 w 978982"/>
                  <a:gd name="connsiteY12" fmla="*/ 1211503 h 1337833"/>
                  <a:gd name="connsiteX13" fmla="*/ 894017 w 978982"/>
                  <a:gd name="connsiteY13" fmla="*/ 1211503 h 133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78982" h="1337833">
                    <a:moveTo>
                      <a:pt x="894017" y="0"/>
                    </a:moveTo>
                    <a:lnTo>
                      <a:pt x="978982" y="0"/>
                    </a:lnTo>
                    <a:lnTo>
                      <a:pt x="978982" y="1330267"/>
                    </a:lnTo>
                    <a:lnTo>
                      <a:pt x="978298" y="1330267"/>
                    </a:lnTo>
                    <a:lnTo>
                      <a:pt x="978298" y="1337833"/>
                    </a:lnTo>
                    <a:lnTo>
                      <a:pt x="851913" y="1337833"/>
                    </a:lnTo>
                    <a:lnTo>
                      <a:pt x="851913" y="1337832"/>
                    </a:lnTo>
                    <a:lnTo>
                      <a:pt x="612698" y="1337832"/>
                    </a:lnTo>
                    <a:lnTo>
                      <a:pt x="612698" y="1337833"/>
                    </a:lnTo>
                    <a:lnTo>
                      <a:pt x="0" y="1337833"/>
                    </a:lnTo>
                    <a:lnTo>
                      <a:pt x="0" y="1047917"/>
                    </a:lnTo>
                    <a:lnTo>
                      <a:pt x="612698" y="1047917"/>
                    </a:lnTo>
                    <a:lnTo>
                      <a:pt x="612698" y="1211503"/>
                    </a:lnTo>
                    <a:lnTo>
                      <a:pt x="894017" y="1211503"/>
                    </a:ln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470">
                <a:extLst>
                  <a:ext uri="{FF2B5EF4-FFF2-40B4-BE49-F238E27FC236}">
                    <a16:creationId xmlns:a16="http://schemas.microsoft.com/office/drawing/2014/main" id="{C69EDFED-7BBF-415C-8594-DF984E6E1D0A}"/>
                  </a:ext>
                </a:extLst>
              </p:cNvPr>
              <p:cNvSpPr/>
              <p:nvPr/>
            </p:nvSpPr>
            <p:spPr>
              <a:xfrm>
                <a:off x="2811447" y="1462774"/>
                <a:ext cx="216057" cy="1136740"/>
              </a:xfrm>
              <a:custGeom>
                <a:avLst/>
                <a:gdLst>
                  <a:gd name="connsiteX0" fmla="*/ 66032 w 216057"/>
                  <a:gd name="connsiteY0" fmla="*/ 0 h 1136740"/>
                  <a:gd name="connsiteX1" fmla="*/ 148328 w 216057"/>
                  <a:gd name="connsiteY1" fmla="*/ 0 h 1136740"/>
                  <a:gd name="connsiteX2" fmla="*/ 148328 w 216057"/>
                  <a:gd name="connsiteY2" fmla="*/ 246834 h 1136740"/>
                  <a:gd name="connsiteX3" fmla="*/ 148915 w 216057"/>
                  <a:gd name="connsiteY3" fmla="*/ 246834 h 1136740"/>
                  <a:gd name="connsiteX4" fmla="*/ 145508 w 216057"/>
                  <a:gd name="connsiteY4" fmla="*/ 337783 h 1136740"/>
                  <a:gd name="connsiteX5" fmla="*/ 201083 w 216057"/>
                  <a:gd name="connsiteY5" fmla="*/ 318520 h 1136740"/>
                  <a:gd name="connsiteX6" fmla="*/ 216056 w 216057"/>
                  <a:gd name="connsiteY6" fmla="*/ 361717 h 1136740"/>
                  <a:gd name="connsiteX7" fmla="*/ 143671 w 216057"/>
                  <a:gd name="connsiteY7" fmla="*/ 386807 h 1136740"/>
                  <a:gd name="connsiteX8" fmla="*/ 140035 w 216057"/>
                  <a:gd name="connsiteY8" fmla="*/ 483901 h 1136740"/>
                  <a:gd name="connsiteX9" fmla="*/ 201084 w 216057"/>
                  <a:gd name="connsiteY9" fmla="*/ 462740 h 1136740"/>
                  <a:gd name="connsiteX10" fmla="*/ 216057 w 216057"/>
                  <a:gd name="connsiteY10" fmla="*/ 505938 h 1136740"/>
                  <a:gd name="connsiteX11" fmla="*/ 138198 w 216057"/>
                  <a:gd name="connsiteY11" fmla="*/ 532925 h 1136740"/>
                  <a:gd name="connsiteX12" fmla="*/ 134561 w 216057"/>
                  <a:gd name="connsiteY12" fmla="*/ 630017 h 1136740"/>
                  <a:gd name="connsiteX13" fmla="*/ 201083 w 216057"/>
                  <a:gd name="connsiteY13" fmla="*/ 606959 h 1136740"/>
                  <a:gd name="connsiteX14" fmla="*/ 216056 w 216057"/>
                  <a:gd name="connsiteY14" fmla="*/ 650157 h 1136740"/>
                  <a:gd name="connsiteX15" fmla="*/ 132724 w 216057"/>
                  <a:gd name="connsiteY15" fmla="*/ 679041 h 1136740"/>
                  <a:gd name="connsiteX16" fmla="*/ 129088 w 216057"/>
                  <a:gd name="connsiteY16" fmla="*/ 776133 h 1136740"/>
                  <a:gd name="connsiteX17" fmla="*/ 186939 w 216057"/>
                  <a:gd name="connsiteY17" fmla="*/ 756081 h 1136740"/>
                  <a:gd name="connsiteX18" fmla="*/ 201912 w 216057"/>
                  <a:gd name="connsiteY18" fmla="*/ 799279 h 1136740"/>
                  <a:gd name="connsiteX19" fmla="*/ 127251 w 216057"/>
                  <a:gd name="connsiteY19" fmla="*/ 825158 h 1136740"/>
                  <a:gd name="connsiteX20" fmla="*/ 123613 w 216057"/>
                  <a:gd name="connsiteY20" fmla="*/ 922250 h 1136740"/>
                  <a:gd name="connsiteX21" fmla="*/ 169275 w 216057"/>
                  <a:gd name="connsiteY21" fmla="*/ 906423 h 1136740"/>
                  <a:gd name="connsiteX22" fmla="*/ 184248 w 216057"/>
                  <a:gd name="connsiteY22" fmla="*/ 949621 h 1136740"/>
                  <a:gd name="connsiteX23" fmla="*/ 121777 w 216057"/>
                  <a:gd name="connsiteY23" fmla="*/ 971274 h 1136740"/>
                  <a:gd name="connsiteX24" fmla="*/ 115578 w 216057"/>
                  <a:gd name="connsiteY24" fmla="*/ 1136740 h 1136740"/>
                  <a:gd name="connsiteX25" fmla="*/ 100479 w 216057"/>
                  <a:gd name="connsiteY25" fmla="*/ 1136740 h 1136740"/>
                  <a:gd name="connsiteX26" fmla="*/ 94633 w 216057"/>
                  <a:gd name="connsiteY26" fmla="*/ 980683 h 1136740"/>
                  <a:gd name="connsiteX27" fmla="*/ 46781 w 216057"/>
                  <a:gd name="connsiteY27" fmla="*/ 997269 h 1136740"/>
                  <a:gd name="connsiteX28" fmla="*/ 31808 w 216057"/>
                  <a:gd name="connsiteY28" fmla="*/ 954071 h 1136740"/>
                  <a:gd name="connsiteX29" fmla="*/ 92843 w 216057"/>
                  <a:gd name="connsiteY29" fmla="*/ 932916 h 1136740"/>
                  <a:gd name="connsiteX30" fmla="*/ 89299 w 216057"/>
                  <a:gd name="connsiteY30" fmla="*/ 838312 h 1136740"/>
                  <a:gd name="connsiteX31" fmla="*/ 29117 w 216057"/>
                  <a:gd name="connsiteY31" fmla="*/ 859172 h 1136740"/>
                  <a:gd name="connsiteX32" fmla="*/ 14144 w 216057"/>
                  <a:gd name="connsiteY32" fmla="*/ 815973 h 1136740"/>
                  <a:gd name="connsiteX33" fmla="*/ 87509 w 216057"/>
                  <a:gd name="connsiteY33" fmla="*/ 790545 h 1136740"/>
                  <a:gd name="connsiteX34" fmla="*/ 83965 w 216057"/>
                  <a:gd name="connsiteY34" fmla="*/ 695941 h 1136740"/>
                  <a:gd name="connsiteX35" fmla="*/ 14973 w 216057"/>
                  <a:gd name="connsiteY35" fmla="*/ 719855 h 1136740"/>
                  <a:gd name="connsiteX36" fmla="*/ 0 w 216057"/>
                  <a:gd name="connsiteY36" fmla="*/ 676658 h 1136740"/>
                  <a:gd name="connsiteX37" fmla="*/ 82176 w 216057"/>
                  <a:gd name="connsiteY37" fmla="*/ 648174 h 1136740"/>
                  <a:gd name="connsiteX38" fmla="*/ 78632 w 216057"/>
                  <a:gd name="connsiteY38" fmla="*/ 553571 h 1136740"/>
                  <a:gd name="connsiteX39" fmla="*/ 14973 w 216057"/>
                  <a:gd name="connsiteY39" fmla="*/ 575636 h 1136740"/>
                  <a:gd name="connsiteX40" fmla="*/ 0 w 216057"/>
                  <a:gd name="connsiteY40" fmla="*/ 532439 h 1136740"/>
                  <a:gd name="connsiteX41" fmla="*/ 76842 w 216057"/>
                  <a:gd name="connsiteY41" fmla="*/ 505804 h 1136740"/>
                  <a:gd name="connsiteX42" fmla="*/ 73299 w 216057"/>
                  <a:gd name="connsiteY42" fmla="*/ 411199 h 1136740"/>
                  <a:gd name="connsiteX43" fmla="*/ 14973 w 216057"/>
                  <a:gd name="connsiteY43" fmla="*/ 431416 h 1136740"/>
                  <a:gd name="connsiteX44" fmla="*/ 0 w 216057"/>
                  <a:gd name="connsiteY44" fmla="*/ 388218 h 1136740"/>
                  <a:gd name="connsiteX45" fmla="*/ 71509 w 216057"/>
                  <a:gd name="connsiteY45" fmla="*/ 363432 h 1136740"/>
                  <a:gd name="connsiteX46" fmla="*/ 67432 w 216057"/>
                  <a:gd name="connsiteY46" fmla="*/ 254618 h 1136740"/>
                  <a:gd name="connsiteX47" fmla="*/ 66032 w 216057"/>
                  <a:gd name="connsiteY47" fmla="*/ 254618 h 113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16057" h="1136740">
                    <a:moveTo>
                      <a:pt x="66032" y="0"/>
                    </a:moveTo>
                    <a:lnTo>
                      <a:pt x="148328" y="0"/>
                    </a:lnTo>
                    <a:lnTo>
                      <a:pt x="148328" y="246834"/>
                    </a:lnTo>
                    <a:lnTo>
                      <a:pt x="148915" y="246834"/>
                    </a:lnTo>
                    <a:lnTo>
                      <a:pt x="145508" y="337783"/>
                    </a:lnTo>
                    <a:lnTo>
                      <a:pt x="201083" y="318520"/>
                    </a:lnTo>
                    <a:lnTo>
                      <a:pt x="216056" y="361717"/>
                    </a:lnTo>
                    <a:lnTo>
                      <a:pt x="143671" y="386807"/>
                    </a:lnTo>
                    <a:lnTo>
                      <a:pt x="140035" y="483901"/>
                    </a:lnTo>
                    <a:lnTo>
                      <a:pt x="201084" y="462740"/>
                    </a:lnTo>
                    <a:lnTo>
                      <a:pt x="216057" y="505938"/>
                    </a:lnTo>
                    <a:lnTo>
                      <a:pt x="138198" y="532925"/>
                    </a:lnTo>
                    <a:lnTo>
                      <a:pt x="134561" y="630017"/>
                    </a:lnTo>
                    <a:lnTo>
                      <a:pt x="201083" y="606959"/>
                    </a:lnTo>
                    <a:lnTo>
                      <a:pt x="216056" y="650157"/>
                    </a:lnTo>
                    <a:lnTo>
                      <a:pt x="132724" y="679041"/>
                    </a:lnTo>
                    <a:lnTo>
                      <a:pt x="129088" y="776133"/>
                    </a:lnTo>
                    <a:lnTo>
                      <a:pt x="186939" y="756081"/>
                    </a:lnTo>
                    <a:lnTo>
                      <a:pt x="201912" y="799279"/>
                    </a:lnTo>
                    <a:lnTo>
                      <a:pt x="127251" y="825158"/>
                    </a:lnTo>
                    <a:lnTo>
                      <a:pt x="123613" y="922250"/>
                    </a:lnTo>
                    <a:lnTo>
                      <a:pt x="169275" y="906423"/>
                    </a:lnTo>
                    <a:lnTo>
                      <a:pt x="184248" y="949621"/>
                    </a:lnTo>
                    <a:lnTo>
                      <a:pt x="121777" y="971274"/>
                    </a:lnTo>
                    <a:lnTo>
                      <a:pt x="115578" y="1136740"/>
                    </a:lnTo>
                    <a:lnTo>
                      <a:pt x="100479" y="1136740"/>
                    </a:lnTo>
                    <a:lnTo>
                      <a:pt x="94633" y="980683"/>
                    </a:lnTo>
                    <a:lnTo>
                      <a:pt x="46781" y="997269"/>
                    </a:lnTo>
                    <a:lnTo>
                      <a:pt x="31808" y="954071"/>
                    </a:lnTo>
                    <a:lnTo>
                      <a:pt x="92843" y="932916"/>
                    </a:lnTo>
                    <a:lnTo>
                      <a:pt x="89299" y="838312"/>
                    </a:lnTo>
                    <a:lnTo>
                      <a:pt x="29117" y="859172"/>
                    </a:lnTo>
                    <a:lnTo>
                      <a:pt x="14144" y="815973"/>
                    </a:lnTo>
                    <a:lnTo>
                      <a:pt x="87509" y="790545"/>
                    </a:lnTo>
                    <a:lnTo>
                      <a:pt x="83965" y="695941"/>
                    </a:lnTo>
                    <a:lnTo>
                      <a:pt x="14973" y="719855"/>
                    </a:lnTo>
                    <a:lnTo>
                      <a:pt x="0" y="676658"/>
                    </a:lnTo>
                    <a:lnTo>
                      <a:pt x="82176" y="648174"/>
                    </a:lnTo>
                    <a:lnTo>
                      <a:pt x="78632" y="553571"/>
                    </a:lnTo>
                    <a:lnTo>
                      <a:pt x="14973" y="575636"/>
                    </a:lnTo>
                    <a:lnTo>
                      <a:pt x="0" y="532439"/>
                    </a:lnTo>
                    <a:lnTo>
                      <a:pt x="76842" y="505804"/>
                    </a:lnTo>
                    <a:lnTo>
                      <a:pt x="73299" y="411199"/>
                    </a:lnTo>
                    <a:lnTo>
                      <a:pt x="14973" y="431416"/>
                    </a:lnTo>
                    <a:lnTo>
                      <a:pt x="0" y="388218"/>
                    </a:lnTo>
                    <a:lnTo>
                      <a:pt x="71509" y="363432"/>
                    </a:lnTo>
                    <a:lnTo>
                      <a:pt x="67432" y="254618"/>
                    </a:lnTo>
                    <a:lnTo>
                      <a:pt x="66032" y="254618"/>
                    </a:ln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471">
                <a:extLst>
                  <a:ext uri="{FF2B5EF4-FFF2-40B4-BE49-F238E27FC236}">
                    <a16:creationId xmlns:a16="http://schemas.microsoft.com/office/drawing/2014/main" id="{2D337A07-A793-40DC-8DAE-1D27CFD46F04}"/>
                  </a:ext>
                </a:extLst>
              </p:cNvPr>
              <p:cNvSpPr/>
              <p:nvPr/>
            </p:nvSpPr>
            <p:spPr>
              <a:xfrm rot="1800000">
                <a:off x="888482" y="1502177"/>
                <a:ext cx="2558118" cy="1574250"/>
              </a:xfrm>
              <a:custGeom>
                <a:avLst/>
                <a:gdLst>
                  <a:gd name="connsiteX0" fmla="*/ 0 w 2558118"/>
                  <a:gd name="connsiteY0" fmla="*/ 1463732 h 1574250"/>
                  <a:gd name="connsiteX1" fmla="*/ 1742717 w 2558118"/>
                  <a:gd name="connsiteY1" fmla="*/ 457574 h 1574250"/>
                  <a:gd name="connsiteX2" fmla="*/ 1779513 w 2558118"/>
                  <a:gd name="connsiteY2" fmla="*/ 436330 h 1574250"/>
                  <a:gd name="connsiteX3" fmla="*/ 1782311 w 2558118"/>
                  <a:gd name="connsiteY3" fmla="*/ 434714 h 1574250"/>
                  <a:gd name="connsiteX4" fmla="*/ 1988014 w 2558118"/>
                  <a:gd name="connsiteY4" fmla="*/ 791002 h 1574250"/>
                  <a:gd name="connsiteX5" fmla="*/ 2234836 w 2558118"/>
                  <a:gd name="connsiteY5" fmla="*/ 648500 h 1574250"/>
                  <a:gd name="connsiteX6" fmla="*/ 2029133 w 2558118"/>
                  <a:gd name="connsiteY6" fmla="*/ 292212 h 1574250"/>
                  <a:gd name="connsiteX7" fmla="*/ 2037387 w 2558118"/>
                  <a:gd name="connsiteY7" fmla="*/ 287446 h 1574250"/>
                  <a:gd name="connsiteX8" fmla="*/ 2068726 w 2558118"/>
                  <a:gd name="connsiteY8" fmla="*/ 269352 h 1574250"/>
                  <a:gd name="connsiteX9" fmla="*/ 2535258 w 2558118"/>
                  <a:gd name="connsiteY9" fmla="*/ 0 h 1574250"/>
                  <a:gd name="connsiteX10" fmla="*/ 2558118 w 2558118"/>
                  <a:gd name="connsiteY10" fmla="*/ 39595 h 1574250"/>
                  <a:gd name="connsiteX11" fmla="*/ 2547427 w 2558118"/>
                  <a:gd name="connsiteY11" fmla="*/ 45767 h 1574250"/>
                  <a:gd name="connsiteX12" fmla="*/ 2547427 w 2558118"/>
                  <a:gd name="connsiteY12" fmla="*/ 221245 h 1574250"/>
                  <a:gd name="connsiteX13" fmla="*/ 2497939 w 2558118"/>
                  <a:gd name="connsiteY13" fmla="*/ 221245 h 1574250"/>
                  <a:gd name="connsiteX14" fmla="*/ 2497939 w 2558118"/>
                  <a:gd name="connsiteY14" fmla="*/ 74339 h 1574250"/>
                  <a:gd name="connsiteX15" fmla="*/ 2396789 w 2558118"/>
                  <a:gd name="connsiteY15" fmla="*/ 132738 h 1574250"/>
                  <a:gd name="connsiteX16" fmla="*/ 2396789 w 2558118"/>
                  <a:gd name="connsiteY16" fmla="*/ 308216 h 1574250"/>
                  <a:gd name="connsiteX17" fmla="*/ 2347301 w 2558118"/>
                  <a:gd name="connsiteY17" fmla="*/ 308216 h 1574250"/>
                  <a:gd name="connsiteX18" fmla="*/ 2347301 w 2558118"/>
                  <a:gd name="connsiteY18" fmla="*/ 161310 h 1574250"/>
                  <a:gd name="connsiteX19" fmla="*/ 2246150 w 2558118"/>
                  <a:gd name="connsiteY19" fmla="*/ 219710 h 1574250"/>
                  <a:gd name="connsiteX20" fmla="*/ 2246150 w 2558118"/>
                  <a:gd name="connsiteY20" fmla="*/ 395187 h 1574250"/>
                  <a:gd name="connsiteX21" fmla="*/ 2196662 w 2558118"/>
                  <a:gd name="connsiteY21" fmla="*/ 395187 h 1574250"/>
                  <a:gd name="connsiteX22" fmla="*/ 2196662 w 2558118"/>
                  <a:gd name="connsiteY22" fmla="*/ 248282 h 1574250"/>
                  <a:gd name="connsiteX23" fmla="*/ 2091586 w 2558118"/>
                  <a:gd name="connsiteY23" fmla="*/ 308947 h 1574250"/>
                  <a:gd name="connsiteX24" fmla="*/ 2297289 w 2558118"/>
                  <a:gd name="connsiteY24" fmla="*/ 665234 h 1574250"/>
                  <a:gd name="connsiteX25" fmla="*/ 2292350 w 2558118"/>
                  <a:gd name="connsiteY25" fmla="*/ 668086 h 1574250"/>
                  <a:gd name="connsiteX26" fmla="*/ 2257695 w 2558118"/>
                  <a:gd name="connsiteY26" fmla="*/ 688094 h 1574250"/>
                  <a:gd name="connsiteX27" fmla="*/ 2010873 w 2558118"/>
                  <a:gd name="connsiteY27" fmla="*/ 830596 h 1574250"/>
                  <a:gd name="connsiteX28" fmla="*/ 1971711 w 2558118"/>
                  <a:gd name="connsiteY28" fmla="*/ 853207 h 1574250"/>
                  <a:gd name="connsiteX29" fmla="*/ 1971280 w 2558118"/>
                  <a:gd name="connsiteY29" fmla="*/ 853456 h 1574250"/>
                  <a:gd name="connsiteX30" fmla="*/ 1765577 w 2558118"/>
                  <a:gd name="connsiteY30" fmla="*/ 497169 h 1574250"/>
                  <a:gd name="connsiteX31" fmla="*/ 1694861 w 2558118"/>
                  <a:gd name="connsiteY31" fmla="*/ 537997 h 1574250"/>
                  <a:gd name="connsiteX32" fmla="*/ 1694860 w 2558118"/>
                  <a:gd name="connsiteY32" fmla="*/ 713474 h 1574250"/>
                  <a:gd name="connsiteX33" fmla="*/ 1645372 w 2558118"/>
                  <a:gd name="connsiteY33" fmla="*/ 713474 h 1574250"/>
                  <a:gd name="connsiteX34" fmla="*/ 1645372 w 2558118"/>
                  <a:gd name="connsiteY34" fmla="*/ 566569 h 1574250"/>
                  <a:gd name="connsiteX35" fmla="*/ 1529226 w 2558118"/>
                  <a:gd name="connsiteY35" fmla="*/ 633626 h 1574250"/>
                  <a:gd name="connsiteX36" fmla="*/ 1529226 w 2558118"/>
                  <a:gd name="connsiteY36" fmla="*/ 809103 h 1574250"/>
                  <a:gd name="connsiteX37" fmla="*/ 1479738 w 2558118"/>
                  <a:gd name="connsiteY37" fmla="*/ 809103 h 1574250"/>
                  <a:gd name="connsiteX38" fmla="*/ 1479738 w 2558118"/>
                  <a:gd name="connsiteY38" fmla="*/ 662198 h 1574250"/>
                  <a:gd name="connsiteX39" fmla="*/ 1363595 w 2558118"/>
                  <a:gd name="connsiteY39" fmla="*/ 729253 h 1574250"/>
                  <a:gd name="connsiteX40" fmla="*/ 1363595 w 2558118"/>
                  <a:gd name="connsiteY40" fmla="*/ 904730 h 1574250"/>
                  <a:gd name="connsiteX41" fmla="*/ 1314107 w 2558118"/>
                  <a:gd name="connsiteY41" fmla="*/ 904730 h 1574250"/>
                  <a:gd name="connsiteX42" fmla="*/ 1314107 w 2558118"/>
                  <a:gd name="connsiteY42" fmla="*/ 757825 h 1574250"/>
                  <a:gd name="connsiteX43" fmla="*/ 1197965 w 2558118"/>
                  <a:gd name="connsiteY43" fmla="*/ 824880 h 1574250"/>
                  <a:gd name="connsiteX44" fmla="*/ 1197964 w 2558118"/>
                  <a:gd name="connsiteY44" fmla="*/ 1000357 h 1574250"/>
                  <a:gd name="connsiteX45" fmla="*/ 1148476 w 2558118"/>
                  <a:gd name="connsiteY45" fmla="*/ 1000357 h 1574250"/>
                  <a:gd name="connsiteX46" fmla="*/ 1148476 w 2558118"/>
                  <a:gd name="connsiteY46" fmla="*/ 853452 h 1574250"/>
                  <a:gd name="connsiteX47" fmla="*/ 1032334 w 2558118"/>
                  <a:gd name="connsiteY47" fmla="*/ 920507 h 1574250"/>
                  <a:gd name="connsiteX48" fmla="*/ 1032334 w 2558118"/>
                  <a:gd name="connsiteY48" fmla="*/ 1095984 h 1574250"/>
                  <a:gd name="connsiteX49" fmla="*/ 982846 w 2558118"/>
                  <a:gd name="connsiteY49" fmla="*/ 1095984 h 1574250"/>
                  <a:gd name="connsiteX50" fmla="*/ 982846 w 2558118"/>
                  <a:gd name="connsiteY50" fmla="*/ 949079 h 1574250"/>
                  <a:gd name="connsiteX51" fmla="*/ 866703 w 2558118"/>
                  <a:gd name="connsiteY51" fmla="*/ 1016134 h 1574250"/>
                  <a:gd name="connsiteX52" fmla="*/ 866703 w 2558118"/>
                  <a:gd name="connsiteY52" fmla="*/ 1191611 h 1574250"/>
                  <a:gd name="connsiteX53" fmla="*/ 817215 w 2558118"/>
                  <a:gd name="connsiteY53" fmla="*/ 1191611 h 1574250"/>
                  <a:gd name="connsiteX54" fmla="*/ 817215 w 2558118"/>
                  <a:gd name="connsiteY54" fmla="*/ 1044706 h 1574250"/>
                  <a:gd name="connsiteX55" fmla="*/ 701148 w 2558118"/>
                  <a:gd name="connsiteY55" fmla="*/ 1111717 h 1574250"/>
                  <a:gd name="connsiteX56" fmla="*/ 701147 w 2558118"/>
                  <a:gd name="connsiteY56" fmla="*/ 1287369 h 1574250"/>
                  <a:gd name="connsiteX57" fmla="*/ 651659 w 2558118"/>
                  <a:gd name="connsiteY57" fmla="*/ 1287369 h 1574250"/>
                  <a:gd name="connsiteX58" fmla="*/ 651660 w 2558118"/>
                  <a:gd name="connsiteY58" fmla="*/ 1140289 h 1574250"/>
                  <a:gd name="connsiteX59" fmla="*/ 535517 w 2558118"/>
                  <a:gd name="connsiteY59" fmla="*/ 1207344 h 1574250"/>
                  <a:gd name="connsiteX60" fmla="*/ 535517 w 2558118"/>
                  <a:gd name="connsiteY60" fmla="*/ 1382996 h 1574250"/>
                  <a:gd name="connsiteX61" fmla="*/ 486029 w 2558118"/>
                  <a:gd name="connsiteY61" fmla="*/ 1382996 h 1574250"/>
                  <a:gd name="connsiteX62" fmla="*/ 486029 w 2558118"/>
                  <a:gd name="connsiteY62" fmla="*/ 1235916 h 1574250"/>
                  <a:gd name="connsiteX63" fmla="*/ 369886 w 2558118"/>
                  <a:gd name="connsiteY63" fmla="*/ 1302971 h 1574250"/>
                  <a:gd name="connsiteX64" fmla="*/ 369886 w 2558118"/>
                  <a:gd name="connsiteY64" fmla="*/ 1478623 h 1574250"/>
                  <a:gd name="connsiteX65" fmla="*/ 320398 w 2558118"/>
                  <a:gd name="connsiteY65" fmla="*/ 1478623 h 1574250"/>
                  <a:gd name="connsiteX66" fmla="*/ 320398 w 2558118"/>
                  <a:gd name="connsiteY66" fmla="*/ 1331543 h 1574250"/>
                  <a:gd name="connsiteX67" fmla="*/ 204255 w 2558118"/>
                  <a:gd name="connsiteY67" fmla="*/ 1398598 h 1574250"/>
                  <a:gd name="connsiteX68" fmla="*/ 204255 w 2558118"/>
                  <a:gd name="connsiteY68" fmla="*/ 1574250 h 1574250"/>
                  <a:gd name="connsiteX69" fmla="*/ 154767 w 2558118"/>
                  <a:gd name="connsiteY69" fmla="*/ 1574250 h 1574250"/>
                  <a:gd name="connsiteX70" fmla="*/ 154767 w 2558118"/>
                  <a:gd name="connsiteY70" fmla="*/ 1427170 h 1574250"/>
                  <a:gd name="connsiteX71" fmla="*/ 22860 w 2558118"/>
                  <a:gd name="connsiteY71" fmla="*/ 1503327 h 157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558118" h="1574250">
                    <a:moveTo>
                      <a:pt x="0" y="1463732"/>
                    </a:moveTo>
                    <a:lnTo>
                      <a:pt x="1742717" y="457574"/>
                    </a:lnTo>
                    <a:lnTo>
                      <a:pt x="1779513" y="436330"/>
                    </a:lnTo>
                    <a:lnTo>
                      <a:pt x="1782311" y="434714"/>
                    </a:lnTo>
                    <a:lnTo>
                      <a:pt x="1988014" y="791002"/>
                    </a:lnTo>
                    <a:lnTo>
                      <a:pt x="2234836" y="648500"/>
                    </a:lnTo>
                    <a:lnTo>
                      <a:pt x="2029133" y="292212"/>
                    </a:lnTo>
                    <a:lnTo>
                      <a:pt x="2037387" y="287446"/>
                    </a:lnTo>
                    <a:lnTo>
                      <a:pt x="2068726" y="269352"/>
                    </a:lnTo>
                    <a:lnTo>
                      <a:pt x="2535258" y="0"/>
                    </a:lnTo>
                    <a:lnTo>
                      <a:pt x="2558118" y="39595"/>
                    </a:lnTo>
                    <a:lnTo>
                      <a:pt x="2547427" y="45767"/>
                    </a:lnTo>
                    <a:lnTo>
                      <a:pt x="2547427" y="221245"/>
                    </a:lnTo>
                    <a:lnTo>
                      <a:pt x="2497939" y="221245"/>
                    </a:lnTo>
                    <a:lnTo>
                      <a:pt x="2497939" y="74339"/>
                    </a:lnTo>
                    <a:lnTo>
                      <a:pt x="2396789" y="132738"/>
                    </a:lnTo>
                    <a:lnTo>
                      <a:pt x="2396789" y="308216"/>
                    </a:lnTo>
                    <a:lnTo>
                      <a:pt x="2347301" y="308216"/>
                    </a:lnTo>
                    <a:lnTo>
                      <a:pt x="2347301" y="161310"/>
                    </a:lnTo>
                    <a:lnTo>
                      <a:pt x="2246150" y="219710"/>
                    </a:lnTo>
                    <a:lnTo>
                      <a:pt x="2246150" y="395187"/>
                    </a:lnTo>
                    <a:lnTo>
                      <a:pt x="2196662" y="395187"/>
                    </a:lnTo>
                    <a:lnTo>
                      <a:pt x="2196662" y="248282"/>
                    </a:lnTo>
                    <a:lnTo>
                      <a:pt x="2091586" y="308947"/>
                    </a:lnTo>
                    <a:lnTo>
                      <a:pt x="2297289" y="665234"/>
                    </a:lnTo>
                    <a:lnTo>
                      <a:pt x="2292350" y="668086"/>
                    </a:lnTo>
                    <a:lnTo>
                      <a:pt x="2257695" y="688094"/>
                    </a:lnTo>
                    <a:lnTo>
                      <a:pt x="2010873" y="830596"/>
                    </a:lnTo>
                    <a:lnTo>
                      <a:pt x="1971711" y="853207"/>
                    </a:lnTo>
                    <a:lnTo>
                      <a:pt x="1971280" y="853456"/>
                    </a:lnTo>
                    <a:lnTo>
                      <a:pt x="1765577" y="497169"/>
                    </a:lnTo>
                    <a:lnTo>
                      <a:pt x="1694861" y="537997"/>
                    </a:lnTo>
                    <a:lnTo>
                      <a:pt x="1694860" y="713474"/>
                    </a:lnTo>
                    <a:lnTo>
                      <a:pt x="1645372" y="713474"/>
                    </a:lnTo>
                    <a:lnTo>
                      <a:pt x="1645372" y="566569"/>
                    </a:lnTo>
                    <a:lnTo>
                      <a:pt x="1529226" y="633626"/>
                    </a:lnTo>
                    <a:lnTo>
                      <a:pt x="1529226" y="809103"/>
                    </a:lnTo>
                    <a:lnTo>
                      <a:pt x="1479738" y="809103"/>
                    </a:lnTo>
                    <a:lnTo>
                      <a:pt x="1479738" y="662198"/>
                    </a:lnTo>
                    <a:lnTo>
                      <a:pt x="1363595" y="729253"/>
                    </a:lnTo>
                    <a:lnTo>
                      <a:pt x="1363595" y="904730"/>
                    </a:lnTo>
                    <a:lnTo>
                      <a:pt x="1314107" y="904730"/>
                    </a:lnTo>
                    <a:lnTo>
                      <a:pt x="1314107" y="757825"/>
                    </a:lnTo>
                    <a:lnTo>
                      <a:pt x="1197965" y="824880"/>
                    </a:lnTo>
                    <a:lnTo>
                      <a:pt x="1197964" y="1000357"/>
                    </a:lnTo>
                    <a:lnTo>
                      <a:pt x="1148476" y="1000357"/>
                    </a:lnTo>
                    <a:lnTo>
                      <a:pt x="1148476" y="853452"/>
                    </a:lnTo>
                    <a:lnTo>
                      <a:pt x="1032334" y="920507"/>
                    </a:lnTo>
                    <a:lnTo>
                      <a:pt x="1032334" y="1095984"/>
                    </a:lnTo>
                    <a:lnTo>
                      <a:pt x="982846" y="1095984"/>
                    </a:lnTo>
                    <a:lnTo>
                      <a:pt x="982846" y="949079"/>
                    </a:lnTo>
                    <a:lnTo>
                      <a:pt x="866703" y="1016134"/>
                    </a:lnTo>
                    <a:lnTo>
                      <a:pt x="866703" y="1191611"/>
                    </a:lnTo>
                    <a:lnTo>
                      <a:pt x="817215" y="1191611"/>
                    </a:lnTo>
                    <a:lnTo>
                      <a:pt x="817215" y="1044706"/>
                    </a:lnTo>
                    <a:lnTo>
                      <a:pt x="701148" y="1111717"/>
                    </a:lnTo>
                    <a:lnTo>
                      <a:pt x="701147" y="1287369"/>
                    </a:lnTo>
                    <a:lnTo>
                      <a:pt x="651659" y="1287369"/>
                    </a:lnTo>
                    <a:lnTo>
                      <a:pt x="651660" y="1140289"/>
                    </a:lnTo>
                    <a:lnTo>
                      <a:pt x="535517" y="1207344"/>
                    </a:lnTo>
                    <a:lnTo>
                      <a:pt x="535517" y="1382996"/>
                    </a:lnTo>
                    <a:lnTo>
                      <a:pt x="486029" y="1382996"/>
                    </a:lnTo>
                    <a:lnTo>
                      <a:pt x="486029" y="1235916"/>
                    </a:lnTo>
                    <a:lnTo>
                      <a:pt x="369886" y="1302971"/>
                    </a:lnTo>
                    <a:lnTo>
                      <a:pt x="369886" y="1478623"/>
                    </a:lnTo>
                    <a:lnTo>
                      <a:pt x="320398" y="1478623"/>
                    </a:lnTo>
                    <a:lnTo>
                      <a:pt x="320398" y="1331543"/>
                    </a:lnTo>
                    <a:lnTo>
                      <a:pt x="204255" y="1398598"/>
                    </a:lnTo>
                    <a:lnTo>
                      <a:pt x="204255" y="1574250"/>
                    </a:lnTo>
                    <a:lnTo>
                      <a:pt x="154767" y="1574250"/>
                    </a:lnTo>
                    <a:lnTo>
                      <a:pt x="154767" y="1427170"/>
                    </a:lnTo>
                    <a:lnTo>
                      <a:pt x="22860" y="1503327"/>
                    </a:ln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9B9AFE-017F-45DD-A230-F88CAC384040}"/>
                </a:ext>
              </a:extLst>
            </p:cNvPr>
            <p:cNvGrpSpPr/>
            <p:nvPr/>
          </p:nvGrpSpPr>
          <p:grpSpPr>
            <a:xfrm>
              <a:off x="1899608" y="3657052"/>
              <a:ext cx="266362" cy="345598"/>
              <a:chOff x="5401053" y="455683"/>
              <a:chExt cx="520188" cy="674932"/>
            </a:xfrm>
            <a:solidFill>
              <a:srgbClr val="7F7F7F"/>
            </a:solidFill>
          </p:grpSpPr>
          <p:sp>
            <p:nvSpPr>
              <p:cNvPr id="89" name="Rounded Rectangle 33">
                <a:extLst>
                  <a:ext uri="{FF2B5EF4-FFF2-40B4-BE49-F238E27FC236}">
                    <a16:creationId xmlns:a16="http://schemas.microsoft.com/office/drawing/2014/main" id="{4AFE4E82-C73A-42BC-B6CA-BFBC09B4D4C0}"/>
                  </a:ext>
                </a:extLst>
              </p:cNvPr>
              <p:cNvSpPr/>
              <p:nvPr/>
            </p:nvSpPr>
            <p:spPr bwMode="auto">
              <a:xfrm>
                <a:off x="5401053" y="455683"/>
                <a:ext cx="520188" cy="674932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9EAC12C-DF8C-4F13-B9C3-929AB0219D27}"/>
                  </a:ext>
                </a:extLst>
              </p:cNvPr>
              <p:cNvGrpSpPr/>
              <p:nvPr/>
            </p:nvGrpSpPr>
            <p:grpSpPr>
              <a:xfrm>
                <a:off x="5491334" y="590435"/>
                <a:ext cx="371872" cy="408788"/>
                <a:chOff x="5491334" y="590435"/>
                <a:chExt cx="371872" cy="408788"/>
              </a:xfrm>
              <a:grpFill/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1025117-9E02-414C-A427-274C67B7992D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590435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C184C68-7700-40DD-8EFA-7DEC949C27B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648579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927349B-A5ED-4BF8-9CAB-FBDDA9BC06E8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706724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DB3F9CB-2EE7-44EA-B011-14EFCF1F50A0}"/>
                    </a:ext>
                  </a:extLst>
                </p:cNvPr>
                <p:cNvCxnSpPr/>
                <p:nvPr/>
              </p:nvCxnSpPr>
              <p:spPr bwMode="auto">
                <a:xfrm>
                  <a:off x="5491334" y="764870"/>
                  <a:ext cx="295202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651713A1-8CBF-436B-99C9-7C5AE4C2459A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824788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04F76F10-5C11-4882-B37A-82F81638E71A}"/>
                    </a:ext>
                  </a:extLst>
                </p:cNvPr>
                <p:cNvCxnSpPr/>
                <p:nvPr/>
              </p:nvCxnSpPr>
              <p:spPr bwMode="auto">
                <a:xfrm>
                  <a:off x="5491334" y="884603"/>
                  <a:ext cx="334774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EE41DDC-2BFA-494F-AEB4-F7DFBAA14FC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941078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8C77845-DA0D-4B54-8ABC-AB6EE9E9A0E0}"/>
                    </a:ext>
                  </a:extLst>
                </p:cNvPr>
                <p:cNvCxnSpPr/>
                <p:nvPr/>
              </p:nvCxnSpPr>
              <p:spPr bwMode="auto">
                <a:xfrm>
                  <a:off x="5491334" y="999223"/>
                  <a:ext cx="295202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B5E390-DFF8-44A6-9BCD-916F0BB70E69}"/>
                </a:ext>
              </a:extLst>
            </p:cNvPr>
            <p:cNvGrpSpPr/>
            <p:nvPr/>
          </p:nvGrpSpPr>
          <p:grpSpPr>
            <a:xfrm>
              <a:off x="2255451" y="3757615"/>
              <a:ext cx="330825" cy="275205"/>
              <a:chOff x="9256873" y="1546126"/>
              <a:chExt cx="676841" cy="56304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4F10380-4ECF-4E63-90EE-3FF8EED2A93D}"/>
                  </a:ext>
                </a:extLst>
              </p:cNvPr>
              <p:cNvSpPr/>
              <p:nvPr/>
            </p:nvSpPr>
            <p:spPr bwMode="auto">
              <a:xfrm>
                <a:off x="9296473" y="1546126"/>
                <a:ext cx="637241" cy="52296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DCB812D-1333-4F39-9E65-0A4D15B6DAA3}"/>
                  </a:ext>
                </a:extLst>
              </p:cNvPr>
              <p:cNvSpPr/>
              <p:nvPr/>
            </p:nvSpPr>
            <p:spPr bwMode="auto">
              <a:xfrm>
                <a:off x="9256873" y="1551928"/>
                <a:ext cx="634805" cy="557245"/>
              </a:xfrm>
              <a:prstGeom prst="rect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525D620-0D04-48C5-BC5A-456F5E87E6D9}"/>
                  </a:ext>
                </a:extLst>
              </p:cNvPr>
              <p:cNvSpPr/>
              <p:nvPr/>
            </p:nvSpPr>
            <p:spPr bwMode="auto">
              <a:xfrm>
                <a:off x="9296473" y="1546126"/>
                <a:ext cx="637241" cy="52296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8B516A9-8E9D-4A3B-8483-45FA303A37A2}"/>
                  </a:ext>
                </a:extLst>
              </p:cNvPr>
              <p:cNvCxnSpPr/>
              <p:nvPr/>
            </p:nvCxnSpPr>
            <p:spPr bwMode="auto">
              <a:xfrm flipV="1">
                <a:off x="9376398" y="1824364"/>
                <a:ext cx="144008" cy="15625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6A5A3B8-6C39-4A0B-BC64-38506E2862B4}"/>
                  </a:ext>
                </a:extLst>
              </p:cNvPr>
              <p:cNvCxnSpPr/>
              <p:nvPr/>
            </p:nvCxnSpPr>
            <p:spPr bwMode="auto">
              <a:xfrm flipH="1" flipV="1">
                <a:off x="9520407" y="1808359"/>
                <a:ext cx="142205" cy="4709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30454A5-F721-4B06-95DB-0B8B6D9F8D0E}"/>
                  </a:ext>
                </a:extLst>
              </p:cNvPr>
              <p:cNvCxnSpPr/>
              <p:nvPr/>
            </p:nvCxnSpPr>
            <p:spPr bwMode="auto">
              <a:xfrm flipH="1">
                <a:off x="9662614" y="1635142"/>
                <a:ext cx="176414" cy="22030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2526401-38DD-49EB-88DB-7B88EDEDED37}"/>
                  </a:ext>
                </a:extLst>
              </p:cNvPr>
              <p:cNvSpPr/>
              <p:nvPr/>
            </p:nvSpPr>
            <p:spPr bwMode="auto">
              <a:xfrm>
                <a:off x="9487541" y="1772500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ECA15E0-4C84-4A90-A4E0-690F538724D4}"/>
                  </a:ext>
                </a:extLst>
              </p:cNvPr>
              <p:cNvSpPr/>
              <p:nvPr/>
            </p:nvSpPr>
            <p:spPr bwMode="auto">
              <a:xfrm>
                <a:off x="9621137" y="1808359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FAD96B9-5EF8-45CD-A170-C9C44558A438}"/>
                  </a:ext>
                </a:extLst>
              </p:cNvPr>
              <p:cNvSpPr/>
              <p:nvPr/>
            </p:nvSpPr>
            <p:spPr bwMode="auto">
              <a:xfrm>
                <a:off x="9797553" y="1588395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BC4811C-D9EC-4BF6-B0ED-120AD0C28111}"/>
                  </a:ext>
                </a:extLst>
              </p:cNvPr>
              <p:cNvSpPr/>
              <p:nvPr/>
            </p:nvSpPr>
            <p:spPr bwMode="auto">
              <a:xfrm>
                <a:off x="9345077" y="1939141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5224667-D855-4AAE-B336-B9D3E8D6B1A4}"/>
                </a:ext>
              </a:extLst>
            </p:cNvPr>
            <p:cNvGrpSpPr/>
            <p:nvPr/>
          </p:nvGrpSpPr>
          <p:grpSpPr>
            <a:xfrm rot="5400000" flipV="1">
              <a:off x="3912699" y="3278681"/>
              <a:ext cx="377360" cy="267675"/>
              <a:chOff x="9532392" y="2106155"/>
              <a:chExt cx="828280" cy="839877"/>
            </a:xfrm>
            <a:solidFill>
              <a:schemeClr val="tx2">
                <a:lumMod val="65000"/>
                <a:lumOff val="35000"/>
              </a:schemeClr>
            </a:solidFill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EB688E0-CAF3-4D06-8B13-78E3826B7DA8}"/>
                  </a:ext>
                </a:extLst>
              </p:cNvPr>
              <p:cNvCxnSpPr/>
              <p:nvPr/>
            </p:nvCxnSpPr>
            <p:spPr bwMode="auto">
              <a:xfrm flipH="1">
                <a:off x="9532392" y="2911965"/>
                <a:ext cx="822095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1576030-777F-4B18-A418-996024F9EB09}"/>
                  </a:ext>
                </a:extLst>
              </p:cNvPr>
              <p:cNvCxnSpPr/>
              <p:nvPr/>
            </p:nvCxnSpPr>
            <p:spPr bwMode="auto">
              <a:xfrm flipV="1">
                <a:off x="9532392" y="2111627"/>
                <a:ext cx="0" cy="8003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D3DCB1-E6C4-4929-A003-3920E7D29980}"/>
                  </a:ext>
                </a:extLst>
              </p:cNvPr>
              <p:cNvCxnSpPr/>
              <p:nvPr/>
            </p:nvCxnSpPr>
            <p:spPr bwMode="auto">
              <a:xfrm flipV="1">
                <a:off x="9843589" y="2106155"/>
                <a:ext cx="0" cy="8003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E8CFD7C-A1FB-4AC7-BD15-38920955CCB8}"/>
                  </a:ext>
                </a:extLst>
              </p:cNvPr>
              <p:cNvCxnSpPr/>
              <p:nvPr/>
            </p:nvCxnSpPr>
            <p:spPr bwMode="auto">
              <a:xfrm flipV="1">
                <a:off x="10141248" y="2117191"/>
                <a:ext cx="0" cy="8003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24484BA-4A64-4103-8E3C-944D2C4B9198}"/>
                  </a:ext>
                </a:extLst>
              </p:cNvPr>
              <p:cNvCxnSpPr/>
              <p:nvPr/>
            </p:nvCxnSpPr>
            <p:spPr bwMode="auto">
              <a:xfrm flipH="1">
                <a:off x="10128580" y="2349753"/>
                <a:ext cx="202899" cy="56953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F8041D0-C65A-4DEE-9A8D-45B24AA1868B}"/>
                  </a:ext>
                </a:extLst>
              </p:cNvPr>
              <p:cNvCxnSpPr>
                <a:stCxn id="116" idx="0"/>
              </p:cNvCxnSpPr>
              <p:nvPr/>
            </p:nvCxnSpPr>
            <p:spPr bwMode="auto">
              <a:xfrm>
                <a:off x="9680093" y="2217405"/>
                <a:ext cx="21171" cy="206494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0E56F44-DDC3-42BA-BD76-F9EEF371638F}"/>
                  </a:ext>
                </a:extLst>
              </p:cNvPr>
              <p:cNvSpPr/>
              <p:nvPr/>
            </p:nvSpPr>
            <p:spPr bwMode="auto">
              <a:xfrm>
                <a:off x="9637749" y="2217405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300A6AE-7B82-40F0-854E-1DE4D86B1C0E}"/>
                  </a:ext>
                </a:extLst>
              </p:cNvPr>
              <p:cNvSpPr/>
              <p:nvPr/>
            </p:nvSpPr>
            <p:spPr bwMode="auto">
              <a:xfrm>
                <a:off x="10164013" y="2680170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CADD59A-AC9B-4D3E-B510-7B978A062CE9}"/>
                  </a:ext>
                </a:extLst>
              </p:cNvPr>
              <p:cNvSpPr/>
              <p:nvPr/>
            </p:nvSpPr>
            <p:spPr bwMode="auto">
              <a:xfrm>
                <a:off x="10216175" y="2528422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83E3AE9-181A-4B58-B885-6934842EB328}"/>
                  </a:ext>
                </a:extLst>
              </p:cNvPr>
              <p:cNvSpPr/>
              <p:nvPr/>
            </p:nvSpPr>
            <p:spPr bwMode="auto">
              <a:xfrm>
                <a:off x="10275984" y="2324691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DC5398F-0EB9-4CBD-8302-9C20C63E4628}"/>
                  </a:ext>
                </a:extLst>
              </p:cNvPr>
              <p:cNvCxnSpPr/>
              <p:nvPr/>
            </p:nvCxnSpPr>
            <p:spPr bwMode="auto">
              <a:xfrm flipH="1" flipV="1">
                <a:off x="9696327" y="2407027"/>
                <a:ext cx="116055" cy="6209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2B3F629-3D43-40E5-AB31-DFCFD1BA9693}"/>
                  </a:ext>
                </a:extLst>
              </p:cNvPr>
              <p:cNvCxnSpPr/>
              <p:nvPr/>
            </p:nvCxnSpPr>
            <p:spPr bwMode="auto">
              <a:xfrm>
                <a:off x="9834773" y="2459281"/>
                <a:ext cx="295811" cy="46987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9877660-69C5-4C10-A016-9922622EBBE9}"/>
                  </a:ext>
                </a:extLst>
              </p:cNvPr>
              <p:cNvSpPr/>
              <p:nvPr/>
            </p:nvSpPr>
            <p:spPr bwMode="auto">
              <a:xfrm>
                <a:off x="9783768" y="2430369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92091DA-4E64-484E-8791-46CE1B75A8A1}"/>
                  </a:ext>
                </a:extLst>
              </p:cNvPr>
              <p:cNvSpPr/>
              <p:nvPr/>
            </p:nvSpPr>
            <p:spPr bwMode="auto">
              <a:xfrm>
                <a:off x="9874807" y="2535048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ED9A957-208C-42F2-AF29-3EC80E3CCFF2}"/>
                  </a:ext>
                </a:extLst>
              </p:cNvPr>
              <p:cNvSpPr/>
              <p:nvPr/>
            </p:nvSpPr>
            <p:spPr bwMode="auto">
              <a:xfrm>
                <a:off x="9963387" y="2677490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1ADD66A-2A98-464B-B20B-BE67E7FC5D8D}"/>
                  </a:ext>
                </a:extLst>
              </p:cNvPr>
              <p:cNvSpPr/>
              <p:nvPr/>
            </p:nvSpPr>
            <p:spPr bwMode="auto">
              <a:xfrm>
                <a:off x="10075512" y="2861344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C123158-A109-4E09-A540-7E6F768872B6}"/>
                  </a:ext>
                </a:extLst>
              </p:cNvPr>
              <p:cNvSpPr/>
              <p:nvPr/>
            </p:nvSpPr>
            <p:spPr bwMode="auto">
              <a:xfrm>
                <a:off x="9658920" y="2347774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85ED2C0-455A-4939-8311-B17EAA150C2F}"/>
                </a:ext>
              </a:extLst>
            </p:cNvPr>
            <p:cNvGrpSpPr/>
            <p:nvPr/>
          </p:nvGrpSpPr>
          <p:grpSpPr>
            <a:xfrm>
              <a:off x="1910280" y="2243611"/>
              <a:ext cx="413953" cy="324731"/>
              <a:chOff x="7036946" y="2840704"/>
              <a:chExt cx="2230238" cy="1749542"/>
            </a:xfrm>
            <a:solidFill>
              <a:srgbClr val="7F7F7F"/>
            </a:solidFill>
          </p:grpSpPr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6BC40E24-CB4C-4B35-A941-E0B147A7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606" y="2840704"/>
                <a:ext cx="770559" cy="758008"/>
              </a:xfrm>
              <a:custGeom>
                <a:avLst/>
                <a:gdLst>
                  <a:gd name="connsiteX0" fmla="*/ 401017 w 802576"/>
                  <a:gd name="connsiteY0" fmla="*/ 266381 h 789504"/>
                  <a:gd name="connsiteX1" fmla="*/ 263123 w 802576"/>
                  <a:gd name="connsiteY1" fmla="*/ 404275 h 789504"/>
                  <a:gd name="connsiteX2" fmla="*/ 401017 w 802576"/>
                  <a:gd name="connsiteY2" fmla="*/ 542169 h 789504"/>
                  <a:gd name="connsiteX3" fmla="*/ 538911 w 802576"/>
                  <a:gd name="connsiteY3" fmla="*/ 404275 h 789504"/>
                  <a:gd name="connsiteX4" fmla="*/ 401017 w 802576"/>
                  <a:gd name="connsiteY4" fmla="*/ 266381 h 789504"/>
                  <a:gd name="connsiteX5" fmla="*/ 403686 w 802576"/>
                  <a:gd name="connsiteY5" fmla="*/ 0 h 789504"/>
                  <a:gd name="connsiteX6" fmla="*/ 439869 w 802576"/>
                  <a:gd name="connsiteY6" fmla="*/ 1744 h 789504"/>
                  <a:gd name="connsiteX7" fmla="*/ 475617 w 802576"/>
                  <a:gd name="connsiteY7" fmla="*/ 6539 h 789504"/>
                  <a:gd name="connsiteX8" fmla="*/ 483900 w 802576"/>
                  <a:gd name="connsiteY8" fmla="*/ 54058 h 789504"/>
                  <a:gd name="connsiteX9" fmla="*/ 488695 w 802576"/>
                  <a:gd name="connsiteY9" fmla="*/ 100704 h 789504"/>
                  <a:gd name="connsiteX10" fmla="*/ 506569 w 802576"/>
                  <a:gd name="connsiteY10" fmla="*/ 105936 h 789504"/>
                  <a:gd name="connsiteX11" fmla="*/ 523135 w 802576"/>
                  <a:gd name="connsiteY11" fmla="*/ 112475 h 789504"/>
                  <a:gd name="connsiteX12" fmla="*/ 538829 w 802576"/>
                  <a:gd name="connsiteY12" fmla="*/ 120322 h 789504"/>
                  <a:gd name="connsiteX13" fmla="*/ 551035 w 802576"/>
                  <a:gd name="connsiteY13" fmla="*/ 126861 h 789504"/>
                  <a:gd name="connsiteX14" fmla="*/ 563242 w 802576"/>
                  <a:gd name="connsiteY14" fmla="*/ 132529 h 789504"/>
                  <a:gd name="connsiteX15" fmla="*/ 574577 w 802576"/>
                  <a:gd name="connsiteY15" fmla="*/ 139504 h 789504"/>
                  <a:gd name="connsiteX16" fmla="*/ 585039 w 802576"/>
                  <a:gd name="connsiteY16" fmla="*/ 147787 h 789504"/>
                  <a:gd name="connsiteX17" fmla="*/ 611196 w 802576"/>
                  <a:gd name="connsiteY17" fmla="*/ 130785 h 789504"/>
                  <a:gd name="connsiteX18" fmla="*/ 639097 w 802576"/>
                  <a:gd name="connsiteY18" fmla="*/ 115527 h 789504"/>
                  <a:gd name="connsiteX19" fmla="*/ 667869 w 802576"/>
                  <a:gd name="connsiteY19" fmla="*/ 100704 h 789504"/>
                  <a:gd name="connsiteX20" fmla="*/ 688794 w 802576"/>
                  <a:gd name="connsiteY20" fmla="*/ 121194 h 789504"/>
                  <a:gd name="connsiteX21" fmla="*/ 707540 w 802576"/>
                  <a:gd name="connsiteY21" fmla="*/ 142120 h 789504"/>
                  <a:gd name="connsiteX22" fmla="*/ 725850 w 802576"/>
                  <a:gd name="connsiteY22" fmla="*/ 164353 h 789504"/>
                  <a:gd name="connsiteX23" fmla="*/ 741980 w 802576"/>
                  <a:gd name="connsiteY23" fmla="*/ 188330 h 789504"/>
                  <a:gd name="connsiteX24" fmla="*/ 755930 w 802576"/>
                  <a:gd name="connsiteY24" fmla="*/ 213179 h 789504"/>
                  <a:gd name="connsiteX25" fmla="*/ 736312 w 802576"/>
                  <a:gd name="connsiteY25" fmla="*/ 238028 h 789504"/>
                  <a:gd name="connsiteX26" fmla="*/ 715387 w 802576"/>
                  <a:gd name="connsiteY26" fmla="*/ 260698 h 789504"/>
                  <a:gd name="connsiteX27" fmla="*/ 691846 w 802576"/>
                  <a:gd name="connsiteY27" fmla="*/ 282059 h 789504"/>
                  <a:gd name="connsiteX28" fmla="*/ 708412 w 802576"/>
                  <a:gd name="connsiteY28" fmla="*/ 333501 h 789504"/>
                  <a:gd name="connsiteX29" fmla="*/ 715387 w 802576"/>
                  <a:gd name="connsiteY29" fmla="*/ 386687 h 789504"/>
                  <a:gd name="connsiteX30" fmla="*/ 745031 w 802576"/>
                  <a:gd name="connsiteY30" fmla="*/ 397150 h 789504"/>
                  <a:gd name="connsiteX31" fmla="*/ 774240 w 802576"/>
                  <a:gd name="connsiteY31" fmla="*/ 408485 h 789504"/>
                  <a:gd name="connsiteX32" fmla="*/ 802576 w 802576"/>
                  <a:gd name="connsiteY32" fmla="*/ 422435 h 789504"/>
                  <a:gd name="connsiteX33" fmla="*/ 799525 w 802576"/>
                  <a:gd name="connsiteY33" fmla="*/ 458619 h 789504"/>
                  <a:gd name="connsiteX34" fmla="*/ 792549 w 802576"/>
                  <a:gd name="connsiteY34" fmla="*/ 493495 h 789504"/>
                  <a:gd name="connsiteX35" fmla="*/ 782959 w 802576"/>
                  <a:gd name="connsiteY35" fmla="*/ 527499 h 789504"/>
                  <a:gd name="connsiteX36" fmla="*/ 770316 w 802576"/>
                  <a:gd name="connsiteY36" fmla="*/ 561067 h 789504"/>
                  <a:gd name="connsiteX37" fmla="*/ 738056 w 802576"/>
                  <a:gd name="connsiteY37" fmla="*/ 560631 h 789504"/>
                  <a:gd name="connsiteX38" fmla="*/ 706232 w 802576"/>
                  <a:gd name="connsiteY38" fmla="*/ 558015 h 789504"/>
                  <a:gd name="connsiteX39" fmla="*/ 675716 w 802576"/>
                  <a:gd name="connsiteY39" fmla="*/ 553656 h 789504"/>
                  <a:gd name="connsiteX40" fmla="*/ 669613 w 802576"/>
                  <a:gd name="connsiteY40" fmla="*/ 565862 h 789504"/>
                  <a:gd name="connsiteX41" fmla="*/ 661766 w 802576"/>
                  <a:gd name="connsiteY41" fmla="*/ 577197 h 789504"/>
                  <a:gd name="connsiteX42" fmla="*/ 645636 w 802576"/>
                  <a:gd name="connsiteY42" fmla="*/ 598558 h 789504"/>
                  <a:gd name="connsiteX43" fmla="*/ 633865 w 802576"/>
                  <a:gd name="connsiteY43" fmla="*/ 612509 h 789504"/>
                  <a:gd name="connsiteX44" fmla="*/ 622095 w 802576"/>
                  <a:gd name="connsiteY44" fmla="*/ 625151 h 789504"/>
                  <a:gd name="connsiteX45" fmla="*/ 608144 w 802576"/>
                  <a:gd name="connsiteY45" fmla="*/ 637358 h 789504"/>
                  <a:gd name="connsiteX46" fmla="*/ 619043 w 802576"/>
                  <a:gd name="connsiteY46" fmla="*/ 666566 h 789504"/>
                  <a:gd name="connsiteX47" fmla="*/ 628198 w 802576"/>
                  <a:gd name="connsiteY47" fmla="*/ 697083 h 789504"/>
                  <a:gd name="connsiteX48" fmla="*/ 636045 w 802576"/>
                  <a:gd name="connsiteY48" fmla="*/ 728471 h 789504"/>
                  <a:gd name="connsiteX49" fmla="*/ 612068 w 802576"/>
                  <a:gd name="connsiteY49" fmla="*/ 743729 h 789504"/>
                  <a:gd name="connsiteX50" fmla="*/ 586347 w 802576"/>
                  <a:gd name="connsiteY50" fmla="*/ 757680 h 789504"/>
                  <a:gd name="connsiteX51" fmla="*/ 561062 w 802576"/>
                  <a:gd name="connsiteY51" fmla="*/ 770322 h 789504"/>
                  <a:gd name="connsiteX52" fmla="*/ 534470 w 802576"/>
                  <a:gd name="connsiteY52" fmla="*/ 781221 h 789504"/>
                  <a:gd name="connsiteX53" fmla="*/ 506569 w 802576"/>
                  <a:gd name="connsiteY53" fmla="*/ 789504 h 789504"/>
                  <a:gd name="connsiteX54" fmla="*/ 487387 w 802576"/>
                  <a:gd name="connsiteY54" fmla="*/ 764655 h 789504"/>
                  <a:gd name="connsiteX55" fmla="*/ 469950 w 802576"/>
                  <a:gd name="connsiteY55" fmla="*/ 738062 h 789504"/>
                  <a:gd name="connsiteX56" fmla="*/ 453820 w 802576"/>
                  <a:gd name="connsiteY56" fmla="*/ 711033 h 789504"/>
                  <a:gd name="connsiteX57" fmla="*/ 426791 w 802576"/>
                  <a:gd name="connsiteY57" fmla="*/ 714085 h 789504"/>
                  <a:gd name="connsiteX58" fmla="*/ 400198 w 802576"/>
                  <a:gd name="connsiteY58" fmla="*/ 715829 h 789504"/>
                  <a:gd name="connsiteX59" fmla="*/ 346141 w 802576"/>
                  <a:gd name="connsiteY59" fmla="*/ 711469 h 789504"/>
                  <a:gd name="connsiteX60" fmla="*/ 330447 w 802576"/>
                  <a:gd name="connsiteY60" fmla="*/ 737626 h 789504"/>
                  <a:gd name="connsiteX61" fmla="*/ 312137 w 802576"/>
                  <a:gd name="connsiteY61" fmla="*/ 762911 h 789504"/>
                  <a:gd name="connsiteX62" fmla="*/ 292084 w 802576"/>
                  <a:gd name="connsiteY62" fmla="*/ 788196 h 789504"/>
                  <a:gd name="connsiteX63" fmla="*/ 265055 w 802576"/>
                  <a:gd name="connsiteY63" fmla="*/ 779913 h 789504"/>
                  <a:gd name="connsiteX64" fmla="*/ 238462 w 802576"/>
                  <a:gd name="connsiteY64" fmla="*/ 769015 h 789504"/>
                  <a:gd name="connsiteX65" fmla="*/ 212306 w 802576"/>
                  <a:gd name="connsiteY65" fmla="*/ 755936 h 789504"/>
                  <a:gd name="connsiteX66" fmla="*/ 187457 w 802576"/>
                  <a:gd name="connsiteY66" fmla="*/ 741114 h 789504"/>
                  <a:gd name="connsiteX67" fmla="*/ 164352 w 802576"/>
                  <a:gd name="connsiteY67" fmla="*/ 725420 h 789504"/>
                  <a:gd name="connsiteX68" fmla="*/ 171763 w 802576"/>
                  <a:gd name="connsiteY68" fmla="*/ 694467 h 789504"/>
                  <a:gd name="connsiteX69" fmla="*/ 181354 w 802576"/>
                  <a:gd name="connsiteY69" fmla="*/ 664387 h 789504"/>
                  <a:gd name="connsiteX70" fmla="*/ 192252 w 802576"/>
                  <a:gd name="connsiteY70" fmla="*/ 635614 h 789504"/>
                  <a:gd name="connsiteX71" fmla="*/ 178738 w 802576"/>
                  <a:gd name="connsiteY71" fmla="*/ 623408 h 789504"/>
                  <a:gd name="connsiteX72" fmla="*/ 167403 w 802576"/>
                  <a:gd name="connsiteY72" fmla="*/ 609457 h 789504"/>
                  <a:gd name="connsiteX73" fmla="*/ 155197 w 802576"/>
                  <a:gd name="connsiteY73" fmla="*/ 595943 h 789504"/>
                  <a:gd name="connsiteX74" fmla="*/ 146478 w 802576"/>
                  <a:gd name="connsiteY74" fmla="*/ 585480 h 789504"/>
                  <a:gd name="connsiteX75" fmla="*/ 139503 w 802576"/>
                  <a:gd name="connsiteY75" fmla="*/ 573709 h 789504"/>
                  <a:gd name="connsiteX76" fmla="*/ 132964 w 802576"/>
                  <a:gd name="connsiteY76" fmla="*/ 562375 h 789504"/>
                  <a:gd name="connsiteX77" fmla="*/ 125988 w 802576"/>
                  <a:gd name="connsiteY77" fmla="*/ 550604 h 789504"/>
                  <a:gd name="connsiteX78" fmla="*/ 102883 w 802576"/>
                  <a:gd name="connsiteY78" fmla="*/ 553656 h 789504"/>
                  <a:gd name="connsiteX79" fmla="*/ 78470 w 802576"/>
                  <a:gd name="connsiteY79" fmla="*/ 556271 h 789504"/>
                  <a:gd name="connsiteX80" fmla="*/ 54493 w 802576"/>
                  <a:gd name="connsiteY80" fmla="*/ 557579 h 789504"/>
                  <a:gd name="connsiteX81" fmla="*/ 30952 w 802576"/>
                  <a:gd name="connsiteY81" fmla="*/ 557579 h 789504"/>
                  <a:gd name="connsiteX82" fmla="*/ 19182 w 802576"/>
                  <a:gd name="connsiteY82" fmla="*/ 524011 h 789504"/>
                  <a:gd name="connsiteX83" fmla="*/ 9591 w 802576"/>
                  <a:gd name="connsiteY83" fmla="*/ 489135 h 789504"/>
                  <a:gd name="connsiteX84" fmla="*/ 3052 w 802576"/>
                  <a:gd name="connsiteY84" fmla="*/ 454259 h 789504"/>
                  <a:gd name="connsiteX85" fmla="*/ 0 w 802576"/>
                  <a:gd name="connsiteY85" fmla="*/ 418075 h 789504"/>
                  <a:gd name="connsiteX86" fmla="*/ 21361 w 802576"/>
                  <a:gd name="connsiteY86" fmla="*/ 407613 h 789504"/>
                  <a:gd name="connsiteX87" fmla="*/ 43595 w 802576"/>
                  <a:gd name="connsiteY87" fmla="*/ 398894 h 789504"/>
                  <a:gd name="connsiteX88" fmla="*/ 66700 w 802576"/>
                  <a:gd name="connsiteY88" fmla="*/ 390611 h 789504"/>
                  <a:gd name="connsiteX89" fmla="*/ 88933 w 802576"/>
                  <a:gd name="connsiteY89" fmla="*/ 383635 h 789504"/>
                  <a:gd name="connsiteX90" fmla="*/ 92421 w 802576"/>
                  <a:gd name="connsiteY90" fmla="*/ 343528 h 789504"/>
                  <a:gd name="connsiteX91" fmla="*/ 96344 w 802576"/>
                  <a:gd name="connsiteY91" fmla="*/ 330450 h 789504"/>
                  <a:gd name="connsiteX92" fmla="*/ 101575 w 802576"/>
                  <a:gd name="connsiteY92" fmla="*/ 313448 h 789504"/>
                  <a:gd name="connsiteX93" fmla="*/ 106371 w 802576"/>
                  <a:gd name="connsiteY93" fmla="*/ 295574 h 789504"/>
                  <a:gd name="connsiteX94" fmla="*/ 112910 w 802576"/>
                  <a:gd name="connsiteY94" fmla="*/ 279008 h 789504"/>
                  <a:gd name="connsiteX95" fmla="*/ 90677 w 802576"/>
                  <a:gd name="connsiteY95" fmla="*/ 257646 h 789504"/>
                  <a:gd name="connsiteX96" fmla="*/ 69751 w 802576"/>
                  <a:gd name="connsiteY96" fmla="*/ 234105 h 789504"/>
                  <a:gd name="connsiteX97" fmla="*/ 49262 w 802576"/>
                  <a:gd name="connsiteY97" fmla="*/ 209256 h 789504"/>
                  <a:gd name="connsiteX98" fmla="*/ 64084 w 802576"/>
                  <a:gd name="connsiteY98" fmla="*/ 184407 h 789504"/>
                  <a:gd name="connsiteX99" fmla="*/ 79778 w 802576"/>
                  <a:gd name="connsiteY99" fmla="*/ 161301 h 789504"/>
                  <a:gd name="connsiteX100" fmla="*/ 98088 w 802576"/>
                  <a:gd name="connsiteY100" fmla="*/ 138196 h 789504"/>
                  <a:gd name="connsiteX101" fmla="*/ 117705 w 802576"/>
                  <a:gd name="connsiteY101" fmla="*/ 117270 h 789504"/>
                  <a:gd name="connsiteX102" fmla="*/ 138631 w 802576"/>
                  <a:gd name="connsiteY102" fmla="*/ 98525 h 789504"/>
                  <a:gd name="connsiteX103" fmla="*/ 167403 w 802576"/>
                  <a:gd name="connsiteY103" fmla="*/ 112911 h 789504"/>
                  <a:gd name="connsiteX104" fmla="*/ 194432 w 802576"/>
                  <a:gd name="connsiteY104" fmla="*/ 128169 h 789504"/>
                  <a:gd name="connsiteX105" fmla="*/ 220153 w 802576"/>
                  <a:gd name="connsiteY105" fmla="*/ 145171 h 789504"/>
                  <a:gd name="connsiteX106" fmla="*/ 266799 w 802576"/>
                  <a:gd name="connsiteY106" fmla="*/ 118142 h 789504"/>
                  <a:gd name="connsiteX107" fmla="*/ 283365 w 802576"/>
                  <a:gd name="connsiteY107" fmla="*/ 111167 h 789504"/>
                  <a:gd name="connsiteX108" fmla="*/ 317805 w 802576"/>
                  <a:gd name="connsiteY108" fmla="*/ 99397 h 789504"/>
                  <a:gd name="connsiteX109" fmla="*/ 320856 w 802576"/>
                  <a:gd name="connsiteY109" fmla="*/ 68008 h 789504"/>
                  <a:gd name="connsiteX110" fmla="*/ 325216 w 802576"/>
                  <a:gd name="connsiteY110" fmla="*/ 36620 h 789504"/>
                  <a:gd name="connsiteX111" fmla="*/ 332191 w 802576"/>
                  <a:gd name="connsiteY111" fmla="*/ 6539 h 789504"/>
                  <a:gd name="connsiteX112" fmla="*/ 367938 w 802576"/>
                  <a:gd name="connsiteY112" fmla="*/ 1308 h 78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802576" h="789504">
                    <a:moveTo>
                      <a:pt x="401017" y="266381"/>
                    </a:moveTo>
                    <a:cubicBezTo>
                      <a:pt x="324860" y="266381"/>
                      <a:pt x="263123" y="328118"/>
                      <a:pt x="263123" y="404275"/>
                    </a:cubicBezTo>
                    <a:cubicBezTo>
                      <a:pt x="263123" y="480432"/>
                      <a:pt x="324860" y="542169"/>
                      <a:pt x="401017" y="542169"/>
                    </a:cubicBezTo>
                    <a:cubicBezTo>
                      <a:pt x="477174" y="542169"/>
                      <a:pt x="538911" y="480432"/>
                      <a:pt x="538911" y="404275"/>
                    </a:cubicBezTo>
                    <a:cubicBezTo>
                      <a:pt x="538911" y="328118"/>
                      <a:pt x="477174" y="266381"/>
                      <a:pt x="401017" y="266381"/>
                    </a:cubicBezTo>
                    <a:close/>
                    <a:moveTo>
                      <a:pt x="403686" y="0"/>
                    </a:moveTo>
                    <a:lnTo>
                      <a:pt x="439869" y="1744"/>
                    </a:lnTo>
                    <a:lnTo>
                      <a:pt x="475617" y="6539"/>
                    </a:lnTo>
                    <a:lnTo>
                      <a:pt x="483900" y="54058"/>
                    </a:lnTo>
                    <a:lnTo>
                      <a:pt x="488695" y="100704"/>
                    </a:lnTo>
                    <a:lnTo>
                      <a:pt x="506569" y="105936"/>
                    </a:lnTo>
                    <a:lnTo>
                      <a:pt x="523135" y="112475"/>
                    </a:lnTo>
                    <a:lnTo>
                      <a:pt x="538829" y="120322"/>
                    </a:lnTo>
                    <a:lnTo>
                      <a:pt x="551035" y="126861"/>
                    </a:lnTo>
                    <a:lnTo>
                      <a:pt x="563242" y="132529"/>
                    </a:lnTo>
                    <a:lnTo>
                      <a:pt x="574577" y="139504"/>
                    </a:lnTo>
                    <a:lnTo>
                      <a:pt x="585039" y="147787"/>
                    </a:lnTo>
                    <a:lnTo>
                      <a:pt x="611196" y="130785"/>
                    </a:lnTo>
                    <a:lnTo>
                      <a:pt x="639097" y="115527"/>
                    </a:lnTo>
                    <a:lnTo>
                      <a:pt x="667869" y="100704"/>
                    </a:lnTo>
                    <a:lnTo>
                      <a:pt x="688794" y="121194"/>
                    </a:lnTo>
                    <a:lnTo>
                      <a:pt x="707540" y="142120"/>
                    </a:lnTo>
                    <a:lnTo>
                      <a:pt x="725850" y="164353"/>
                    </a:lnTo>
                    <a:lnTo>
                      <a:pt x="741980" y="188330"/>
                    </a:lnTo>
                    <a:lnTo>
                      <a:pt x="755930" y="213179"/>
                    </a:lnTo>
                    <a:lnTo>
                      <a:pt x="736312" y="238028"/>
                    </a:lnTo>
                    <a:lnTo>
                      <a:pt x="715387" y="260698"/>
                    </a:lnTo>
                    <a:lnTo>
                      <a:pt x="691846" y="282059"/>
                    </a:lnTo>
                    <a:lnTo>
                      <a:pt x="708412" y="333501"/>
                    </a:lnTo>
                    <a:lnTo>
                      <a:pt x="715387" y="386687"/>
                    </a:lnTo>
                    <a:lnTo>
                      <a:pt x="745031" y="397150"/>
                    </a:lnTo>
                    <a:lnTo>
                      <a:pt x="774240" y="408485"/>
                    </a:lnTo>
                    <a:lnTo>
                      <a:pt x="802576" y="422435"/>
                    </a:lnTo>
                    <a:lnTo>
                      <a:pt x="799525" y="458619"/>
                    </a:lnTo>
                    <a:lnTo>
                      <a:pt x="792549" y="493495"/>
                    </a:lnTo>
                    <a:lnTo>
                      <a:pt x="782959" y="527499"/>
                    </a:lnTo>
                    <a:lnTo>
                      <a:pt x="770316" y="561067"/>
                    </a:lnTo>
                    <a:lnTo>
                      <a:pt x="738056" y="560631"/>
                    </a:lnTo>
                    <a:lnTo>
                      <a:pt x="706232" y="558015"/>
                    </a:lnTo>
                    <a:lnTo>
                      <a:pt x="675716" y="553656"/>
                    </a:lnTo>
                    <a:lnTo>
                      <a:pt x="669613" y="565862"/>
                    </a:lnTo>
                    <a:lnTo>
                      <a:pt x="661766" y="577197"/>
                    </a:lnTo>
                    <a:lnTo>
                      <a:pt x="645636" y="598558"/>
                    </a:lnTo>
                    <a:lnTo>
                      <a:pt x="633865" y="612509"/>
                    </a:lnTo>
                    <a:lnTo>
                      <a:pt x="622095" y="625151"/>
                    </a:lnTo>
                    <a:lnTo>
                      <a:pt x="608144" y="637358"/>
                    </a:lnTo>
                    <a:lnTo>
                      <a:pt x="619043" y="666566"/>
                    </a:lnTo>
                    <a:lnTo>
                      <a:pt x="628198" y="697083"/>
                    </a:lnTo>
                    <a:lnTo>
                      <a:pt x="636045" y="728471"/>
                    </a:lnTo>
                    <a:lnTo>
                      <a:pt x="612068" y="743729"/>
                    </a:lnTo>
                    <a:lnTo>
                      <a:pt x="586347" y="757680"/>
                    </a:lnTo>
                    <a:lnTo>
                      <a:pt x="561062" y="770322"/>
                    </a:lnTo>
                    <a:lnTo>
                      <a:pt x="534470" y="781221"/>
                    </a:lnTo>
                    <a:lnTo>
                      <a:pt x="506569" y="789504"/>
                    </a:lnTo>
                    <a:lnTo>
                      <a:pt x="487387" y="764655"/>
                    </a:lnTo>
                    <a:lnTo>
                      <a:pt x="469950" y="738062"/>
                    </a:lnTo>
                    <a:lnTo>
                      <a:pt x="453820" y="711033"/>
                    </a:lnTo>
                    <a:lnTo>
                      <a:pt x="426791" y="714085"/>
                    </a:lnTo>
                    <a:lnTo>
                      <a:pt x="400198" y="715829"/>
                    </a:lnTo>
                    <a:lnTo>
                      <a:pt x="346141" y="711469"/>
                    </a:lnTo>
                    <a:lnTo>
                      <a:pt x="330447" y="737626"/>
                    </a:lnTo>
                    <a:lnTo>
                      <a:pt x="312137" y="762911"/>
                    </a:lnTo>
                    <a:lnTo>
                      <a:pt x="292084" y="788196"/>
                    </a:lnTo>
                    <a:lnTo>
                      <a:pt x="265055" y="779913"/>
                    </a:lnTo>
                    <a:lnTo>
                      <a:pt x="238462" y="769015"/>
                    </a:lnTo>
                    <a:lnTo>
                      <a:pt x="212306" y="755936"/>
                    </a:lnTo>
                    <a:lnTo>
                      <a:pt x="187457" y="741114"/>
                    </a:lnTo>
                    <a:lnTo>
                      <a:pt x="164352" y="725420"/>
                    </a:lnTo>
                    <a:lnTo>
                      <a:pt x="171763" y="694467"/>
                    </a:lnTo>
                    <a:lnTo>
                      <a:pt x="181354" y="664387"/>
                    </a:lnTo>
                    <a:lnTo>
                      <a:pt x="192252" y="635614"/>
                    </a:lnTo>
                    <a:lnTo>
                      <a:pt x="178738" y="623408"/>
                    </a:lnTo>
                    <a:lnTo>
                      <a:pt x="167403" y="609457"/>
                    </a:lnTo>
                    <a:lnTo>
                      <a:pt x="155197" y="595943"/>
                    </a:lnTo>
                    <a:lnTo>
                      <a:pt x="146478" y="585480"/>
                    </a:lnTo>
                    <a:lnTo>
                      <a:pt x="139503" y="573709"/>
                    </a:lnTo>
                    <a:lnTo>
                      <a:pt x="132964" y="562375"/>
                    </a:lnTo>
                    <a:lnTo>
                      <a:pt x="125988" y="550604"/>
                    </a:lnTo>
                    <a:lnTo>
                      <a:pt x="102883" y="553656"/>
                    </a:lnTo>
                    <a:lnTo>
                      <a:pt x="78470" y="556271"/>
                    </a:lnTo>
                    <a:lnTo>
                      <a:pt x="54493" y="557579"/>
                    </a:lnTo>
                    <a:lnTo>
                      <a:pt x="30952" y="557579"/>
                    </a:lnTo>
                    <a:lnTo>
                      <a:pt x="19182" y="524011"/>
                    </a:lnTo>
                    <a:lnTo>
                      <a:pt x="9591" y="489135"/>
                    </a:lnTo>
                    <a:lnTo>
                      <a:pt x="3052" y="454259"/>
                    </a:lnTo>
                    <a:lnTo>
                      <a:pt x="0" y="418075"/>
                    </a:lnTo>
                    <a:lnTo>
                      <a:pt x="21361" y="407613"/>
                    </a:lnTo>
                    <a:lnTo>
                      <a:pt x="43595" y="398894"/>
                    </a:lnTo>
                    <a:lnTo>
                      <a:pt x="66700" y="390611"/>
                    </a:lnTo>
                    <a:lnTo>
                      <a:pt x="88933" y="383635"/>
                    </a:lnTo>
                    <a:lnTo>
                      <a:pt x="92421" y="343528"/>
                    </a:lnTo>
                    <a:lnTo>
                      <a:pt x="96344" y="330450"/>
                    </a:lnTo>
                    <a:lnTo>
                      <a:pt x="101575" y="313448"/>
                    </a:lnTo>
                    <a:lnTo>
                      <a:pt x="106371" y="295574"/>
                    </a:lnTo>
                    <a:lnTo>
                      <a:pt x="112910" y="279008"/>
                    </a:lnTo>
                    <a:lnTo>
                      <a:pt x="90677" y="257646"/>
                    </a:lnTo>
                    <a:lnTo>
                      <a:pt x="69751" y="234105"/>
                    </a:lnTo>
                    <a:lnTo>
                      <a:pt x="49262" y="209256"/>
                    </a:lnTo>
                    <a:lnTo>
                      <a:pt x="64084" y="184407"/>
                    </a:lnTo>
                    <a:lnTo>
                      <a:pt x="79778" y="161301"/>
                    </a:lnTo>
                    <a:lnTo>
                      <a:pt x="98088" y="138196"/>
                    </a:lnTo>
                    <a:lnTo>
                      <a:pt x="117705" y="117270"/>
                    </a:lnTo>
                    <a:lnTo>
                      <a:pt x="138631" y="98525"/>
                    </a:lnTo>
                    <a:lnTo>
                      <a:pt x="167403" y="112911"/>
                    </a:lnTo>
                    <a:lnTo>
                      <a:pt x="194432" y="128169"/>
                    </a:lnTo>
                    <a:lnTo>
                      <a:pt x="220153" y="145171"/>
                    </a:lnTo>
                    <a:lnTo>
                      <a:pt x="266799" y="118142"/>
                    </a:lnTo>
                    <a:lnTo>
                      <a:pt x="283365" y="111167"/>
                    </a:lnTo>
                    <a:lnTo>
                      <a:pt x="317805" y="99397"/>
                    </a:lnTo>
                    <a:lnTo>
                      <a:pt x="320856" y="68008"/>
                    </a:lnTo>
                    <a:lnTo>
                      <a:pt x="325216" y="36620"/>
                    </a:lnTo>
                    <a:lnTo>
                      <a:pt x="332191" y="6539"/>
                    </a:lnTo>
                    <a:lnTo>
                      <a:pt x="367938" y="130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 67">
                <a:extLst>
                  <a:ext uri="{FF2B5EF4-FFF2-40B4-BE49-F238E27FC236}">
                    <a16:creationId xmlns:a16="http://schemas.microsoft.com/office/drawing/2014/main" id="{01B710E9-BE05-42A0-86CB-72A21B51086E}"/>
                  </a:ext>
                </a:extLst>
              </p:cNvPr>
              <p:cNvSpPr/>
              <p:nvPr/>
            </p:nvSpPr>
            <p:spPr bwMode="auto">
              <a:xfrm rot="21449254">
                <a:off x="7036946" y="3479009"/>
                <a:ext cx="1102478" cy="1111237"/>
              </a:xfrm>
              <a:custGeom>
                <a:avLst/>
                <a:gdLst>
                  <a:gd name="connsiteX0" fmla="*/ 549275 w 1102478"/>
                  <a:gd name="connsiteY0" fmla="*/ 330058 h 1111237"/>
                  <a:gd name="connsiteX1" fmla="*/ 329676 w 1102478"/>
                  <a:gd name="connsiteY1" fmla="*/ 549657 h 1111237"/>
                  <a:gd name="connsiteX2" fmla="*/ 549275 w 1102478"/>
                  <a:gd name="connsiteY2" fmla="*/ 769256 h 1111237"/>
                  <a:gd name="connsiteX3" fmla="*/ 768874 w 1102478"/>
                  <a:gd name="connsiteY3" fmla="*/ 549657 h 1111237"/>
                  <a:gd name="connsiteX4" fmla="*/ 549275 w 1102478"/>
                  <a:gd name="connsiteY4" fmla="*/ 330058 h 1111237"/>
                  <a:gd name="connsiteX5" fmla="*/ 583150 w 1102478"/>
                  <a:gd name="connsiteY5" fmla="*/ 0 h 1111237"/>
                  <a:gd name="connsiteX6" fmla="*/ 621109 w 1102478"/>
                  <a:gd name="connsiteY6" fmla="*/ 4173 h 1111237"/>
                  <a:gd name="connsiteX7" fmla="*/ 659485 w 1102478"/>
                  <a:gd name="connsiteY7" fmla="*/ 10015 h 1111237"/>
                  <a:gd name="connsiteX8" fmla="*/ 697027 w 1102478"/>
                  <a:gd name="connsiteY8" fmla="*/ 19195 h 1111237"/>
                  <a:gd name="connsiteX9" fmla="*/ 733734 w 1102478"/>
                  <a:gd name="connsiteY9" fmla="*/ 31297 h 1111237"/>
                  <a:gd name="connsiteX10" fmla="*/ 732483 w 1102478"/>
                  <a:gd name="connsiteY10" fmla="*/ 73860 h 1111237"/>
                  <a:gd name="connsiteX11" fmla="*/ 728729 w 1102478"/>
                  <a:gd name="connsiteY11" fmla="*/ 116423 h 1111237"/>
                  <a:gd name="connsiteX12" fmla="*/ 723306 w 1102478"/>
                  <a:gd name="connsiteY12" fmla="*/ 158987 h 1111237"/>
                  <a:gd name="connsiteX13" fmla="*/ 749168 w 1102478"/>
                  <a:gd name="connsiteY13" fmla="*/ 171088 h 1111237"/>
                  <a:gd name="connsiteX14" fmla="*/ 774613 w 1102478"/>
                  <a:gd name="connsiteY14" fmla="*/ 185693 h 1111237"/>
                  <a:gd name="connsiteX15" fmla="*/ 791298 w 1102478"/>
                  <a:gd name="connsiteY15" fmla="*/ 196125 h 1111237"/>
                  <a:gd name="connsiteX16" fmla="*/ 806315 w 1102478"/>
                  <a:gd name="connsiteY16" fmla="*/ 207392 h 1111237"/>
                  <a:gd name="connsiteX17" fmla="*/ 822166 w 1102478"/>
                  <a:gd name="connsiteY17" fmla="*/ 219076 h 1111237"/>
                  <a:gd name="connsiteX18" fmla="*/ 856788 w 1102478"/>
                  <a:gd name="connsiteY18" fmla="*/ 196125 h 1111237"/>
                  <a:gd name="connsiteX19" fmla="*/ 893079 w 1102478"/>
                  <a:gd name="connsiteY19" fmla="*/ 173592 h 1111237"/>
                  <a:gd name="connsiteX20" fmla="*/ 931455 w 1102478"/>
                  <a:gd name="connsiteY20" fmla="*/ 152728 h 1111237"/>
                  <a:gd name="connsiteX21" fmla="*/ 952728 w 1102478"/>
                  <a:gd name="connsiteY21" fmla="*/ 175261 h 1111237"/>
                  <a:gd name="connsiteX22" fmla="*/ 973167 w 1102478"/>
                  <a:gd name="connsiteY22" fmla="*/ 198212 h 1111237"/>
                  <a:gd name="connsiteX23" fmla="*/ 992773 w 1102478"/>
                  <a:gd name="connsiteY23" fmla="*/ 221997 h 1111237"/>
                  <a:gd name="connsiteX24" fmla="*/ 1010293 w 1102478"/>
                  <a:gd name="connsiteY24" fmla="*/ 247451 h 1111237"/>
                  <a:gd name="connsiteX25" fmla="*/ 1026561 w 1102478"/>
                  <a:gd name="connsiteY25" fmla="*/ 274158 h 1111237"/>
                  <a:gd name="connsiteX26" fmla="*/ 998195 w 1102478"/>
                  <a:gd name="connsiteY26" fmla="*/ 305872 h 1111237"/>
                  <a:gd name="connsiteX27" fmla="*/ 967745 w 1102478"/>
                  <a:gd name="connsiteY27" fmla="*/ 336334 h 1111237"/>
                  <a:gd name="connsiteX28" fmla="*/ 936877 w 1102478"/>
                  <a:gd name="connsiteY28" fmla="*/ 364710 h 1111237"/>
                  <a:gd name="connsiteX29" fmla="*/ 945220 w 1102478"/>
                  <a:gd name="connsiteY29" fmla="*/ 382236 h 1111237"/>
                  <a:gd name="connsiteX30" fmla="*/ 958568 w 1102478"/>
                  <a:gd name="connsiteY30" fmla="*/ 418540 h 1111237"/>
                  <a:gd name="connsiteX31" fmla="*/ 963991 w 1102478"/>
                  <a:gd name="connsiteY31" fmla="*/ 436900 h 1111237"/>
                  <a:gd name="connsiteX32" fmla="*/ 969413 w 1102478"/>
                  <a:gd name="connsiteY32" fmla="*/ 455678 h 1111237"/>
                  <a:gd name="connsiteX33" fmla="*/ 973167 w 1102478"/>
                  <a:gd name="connsiteY33" fmla="*/ 475291 h 1111237"/>
                  <a:gd name="connsiteX34" fmla="*/ 1014881 w 1102478"/>
                  <a:gd name="connsiteY34" fmla="*/ 479464 h 1111237"/>
                  <a:gd name="connsiteX35" fmla="*/ 1057428 w 1102478"/>
                  <a:gd name="connsiteY35" fmla="*/ 485306 h 1111237"/>
                  <a:gd name="connsiteX36" fmla="*/ 1099559 w 1102478"/>
                  <a:gd name="connsiteY36" fmla="*/ 494069 h 1111237"/>
                  <a:gd name="connsiteX37" fmla="*/ 1102478 w 1102478"/>
                  <a:gd name="connsiteY37" fmla="*/ 532877 h 1111237"/>
                  <a:gd name="connsiteX38" fmla="*/ 1102478 w 1102478"/>
                  <a:gd name="connsiteY38" fmla="*/ 570850 h 1111237"/>
                  <a:gd name="connsiteX39" fmla="*/ 1099975 w 1102478"/>
                  <a:gd name="connsiteY39" fmla="*/ 610075 h 1111237"/>
                  <a:gd name="connsiteX40" fmla="*/ 1094970 w 1102478"/>
                  <a:gd name="connsiteY40" fmla="*/ 648048 h 1111237"/>
                  <a:gd name="connsiteX41" fmla="*/ 1052840 w 1102478"/>
                  <a:gd name="connsiteY41" fmla="*/ 654307 h 1111237"/>
                  <a:gd name="connsiteX42" fmla="*/ 1010293 w 1102478"/>
                  <a:gd name="connsiteY42" fmla="*/ 658480 h 1111237"/>
                  <a:gd name="connsiteX43" fmla="*/ 967745 w 1102478"/>
                  <a:gd name="connsiteY43" fmla="*/ 660150 h 1111237"/>
                  <a:gd name="connsiteX44" fmla="*/ 962739 w 1102478"/>
                  <a:gd name="connsiteY44" fmla="*/ 678510 h 1111237"/>
                  <a:gd name="connsiteX45" fmla="*/ 956065 w 1102478"/>
                  <a:gd name="connsiteY45" fmla="*/ 697288 h 1111237"/>
                  <a:gd name="connsiteX46" fmla="*/ 950225 w 1102478"/>
                  <a:gd name="connsiteY46" fmla="*/ 715649 h 1111237"/>
                  <a:gd name="connsiteX47" fmla="*/ 942300 w 1102478"/>
                  <a:gd name="connsiteY47" fmla="*/ 733175 h 1111237"/>
                  <a:gd name="connsiteX48" fmla="*/ 933957 w 1102478"/>
                  <a:gd name="connsiteY48" fmla="*/ 750701 h 1111237"/>
                  <a:gd name="connsiteX49" fmla="*/ 924780 w 1102478"/>
                  <a:gd name="connsiteY49" fmla="*/ 767810 h 1111237"/>
                  <a:gd name="connsiteX50" fmla="*/ 953980 w 1102478"/>
                  <a:gd name="connsiteY50" fmla="*/ 797854 h 1111237"/>
                  <a:gd name="connsiteX51" fmla="*/ 982344 w 1102478"/>
                  <a:gd name="connsiteY51" fmla="*/ 830403 h 1111237"/>
                  <a:gd name="connsiteX52" fmla="*/ 1009041 w 1102478"/>
                  <a:gd name="connsiteY52" fmla="*/ 863786 h 1111237"/>
                  <a:gd name="connsiteX53" fmla="*/ 986516 w 1102478"/>
                  <a:gd name="connsiteY53" fmla="*/ 895083 h 1111237"/>
                  <a:gd name="connsiteX54" fmla="*/ 961488 w 1102478"/>
                  <a:gd name="connsiteY54" fmla="*/ 924709 h 1111237"/>
                  <a:gd name="connsiteX55" fmla="*/ 934791 w 1102478"/>
                  <a:gd name="connsiteY55" fmla="*/ 952668 h 1111237"/>
                  <a:gd name="connsiteX56" fmla="*/ 906426 w 1102478"/>
                  <a:gd name="connsiteY56" fmla="*/ 978957 h 1111237"/>
                  <a:gd name="connsiteX57" fmla="*/ 870136 w 1102478"/>
                  <a:gd name="connsiteY57" fmla="*/ 956006 h 1111237"/>
                  <a:gd name="connsiteX58" fmla="*/ 834680 w 1102478"/>
                  <a:gd name="connsiteY58" fmla="*/ 931386 h 1111237"/>
                  <a:gd name="connsiteX59" fmla="*/ 801310 w 1102478"/>
                  <a:gd name="connsiteY59" fmla="*/ 905932 h 1111237"/>
                  <a:gd name="connsiteX60" fmla="*/ 785876 w 1102478"/>
                  <a:gd name="connsiteY60" fmla="*/ 917616 h 1111237"/>
                  <a:gd name="connsiteX61" fmla="*/ 769190 w 1102478"/>
                  <a:gd name="connsiteY61" fmla="*/ 927214 h 1111237"/>
                  <a:gd name="connsiteX62" fmla="*/ 752505 w 1102478"/>
                  <a:gd name="connsiteY62" fmla="*/ 937228 h 1111237"/>
                  <a:gd name="connsiteX63" fmla="*/ 735403 w 1102478"/>
                  <a:gd name="connsiteY63" fmla="*/ 945574 h 1111237"/>
                  <a:gd name="connsiteX64" fmla="*/ 717883 w 1102478"/>
                  <a:gd name="connsiteY64" fmla="*/ 953920 h 1111237"/>
                  <a:gd name="connsiteX65" fmla="*/ 699530 w 1102478"/>
                  <a:gd name="connsiteY65" fmla="*/ 960597 h 1111237"/>
                  <a:gd name="connsiteX66" fmla="*/ 702449 w 1102478"/>
                  <a:gd name="connsiteY66" fmla="*/ 1003160 h 1111237"/>
                  <a:gd name="connsiteX67" fmla="*/ 703701 w 1102478"/>
                  <a:gd name="connsiteY67" fmla="*/ 1046140 h 1111237"/>
                  <a:gd name="connsiteX68" fmla="*/ 702449 w 1102478"/>
                  <a:gd name="connsiteY68" fmla="*/ 1088704 h 1111237"/>
                  <a:gd name="connsiteX69" fmla="*/ 665742 w 1102478"/>
                  <a:gd name="connsiteY69" fmla="*/ 1098301 h 1111237"/>
                  <a:gd name="connsiteX70" fmla="*/ 627366 w 1102478"/>
                  <a:gd name="connsiteY70" fmla="*/ 1104978 h 1111237"/>
                  <a:gd name="connsiteX71" fmla="*/ 588990 w 1102478"/>
                  <a:gd name="connsiteY71" fmla="*/ 1109568 h 1111237"/>
                  <a:gd name="connsiteX72" fmla="*/ 550197 w 1102478"/>
                  <a:gd name="connsiteY72" fmla="*/ 1111237 h 1111237"/>
                  <a:gd name="connsiteX73" fmla="*/ 536848 w 1102478"/>
                  <a:gd name="connsiteY73" fmla="*/ 1069926 h 1111237"/>
                  <a:gd name="connsiteX74" fmla="*/ 525586 w 1102478"/>
                  <a:gd name="connsiteY74" fmla="*/ 1029449 h 1111237"/>
                  <a:gd name="connsiteX75" fmla="*/ 516409 w 1102478"/>
                  <a:gd name="connsiteY75" fmla="*/ 988138 h 1111237"/>
                  <a:gd name="connsiteX76" fmla="*/ 496804 w 1102478"/>
                  <a:gd name="connsiteY76" fmla="*/ 985634 h 1111237"/>
                  <a:gd name="connsiteX77" fmla="*/ 478033 w 1102478"/>
                  <a:gd name="connsiteY77" fmla="*/ 983964 h 1111237"/>
                  <a:gd name="connsiteX78" fmla="*/ 458845 w 1102478"/>
                  <a:gd name="connsiteY78" fmla="*/ 980209 h 1111237"/>
                  <a:gd name="connsiteX79" fmla="*/ 430897 w 1102478"/>
                  <a:gd name="connsiteY79" fmla="*/ 973533 h 1111237"/>
                  <a:gd name="connsiteX80" fmla="*/ 402949 w 1102478"/>
                  <a:gd name="connsiteY80" fmla="*/ 964352 h 1111237"/>
                  <a:gd name="connsiteX81" fmla="*/ 377921 w 1102478"/>
                  <a:gd name="connsiteY81" fmla="*/ 998987 h 1111237"/>
                  <a:gd name="connsiteX82" fmla="*/ 351225 w 1102478"/>
                  <a:gd name="connsiteY82" fmla="*/ 1032370 h 1111237"/>
                  <a:gd name="connsiteX83" fmla="*/ 323277 w 1102478"/>
                  <a:gd name="connsiteY83" fmla="*/ 1064084 h 1111237"/>
                  <a:gd name="connsiteX84" fmla="*/ 295329 w 1102478"/>
                  <a:gd name="connsiteY84" fmla="*/ 1051148 h 1111237"/>
                  <a:gd name="connsiteX85" fmla="*/ 268215 w 1102478"/>
                  <a:gd name="connsiteY85" fmla="*/ 1036543 h 1111237"/>
                  <a:gd name="connsiteX86" fmla="*/ 241937 w 1102478"/>
                  <a:gd name="connsiteY86" fmla="*/ 1019434 h 1111237"/>
                  <a:gd name="connsiteX87" fmla="*/ 216491 w 1102478"/>
                  <a:gd name="connsiteY87" fmla="*/ 1001908 h 1111237"/>
                  <a:gd name="connsiteX88" fmla="*/ 191881 w 1102478"/>
                  <a:gd name="connsiteY88" fmla="*/ 983130 h 1111237"/>
                  <a:gd name="connsiteX89" fmla="*/ 208149 w 1102478"/>
                  <a:gd name="connsiteY89" fmla="*/ 943070 h 1111237"/>
                  <a:gd name="connsiteX90" fmla="*/ 225669 w 1102478"/>
                  <a:gd name="connsiteY90" fmla="*/ 904263 h 1111237"/>
                  <a:gd name="connsiteX91" fmla="*/ 245273 w 1102478"/>
                  <a:gd name="connsiteY91" fmla="*/ 867124 h 1111237"/>
                  <a:gd name="connsiteX92" fmla="*/ 231925 w 1102478"/>
                  <a:gd name="connsiteY92" fmla="*/ 853353 h 1111237"/>
                  <a:gd name="connsiteX93" fmla="*/ 218577 w 1102478"/>
                  <a:gd name="connsiteY93" fmla="*/ 838748 h 1111237"/>
                  <a:gd name="connsiteX94" fmla="*/ 206480 w 1102478"/>
                  <a:gd name="connsiteY94" fmla="*/ 824143 h 1111237"/>
                  <a:gd name="connsiteX95" fmla="*/ 188543 w 1102478"/>
                  <a:gd name="connsiteY95" fmla="*/ 801192 h 1111237"/>
                  <a:gd name="connsiteX96" fmla="*/ 173527 w 1102478"/>
                  <a:gd name="connsiteY96" fmla="*/ 776156 h 1111237"/>
                  <a:gd name="connsiteX97" fmla="*/ 132230 w 1102478"/>
                  <a:gd name="connsiteY97" fmla="*/ 786587 h 1111237"/>
                  <a:gd name="connsiteX98" fmla="*/ 90518 w 1102478"/>
                  <a:gd name="connsiteY98" fmla="*/ 794933 h 1111237"/>
                  <a:gd name="connsiteX99" fmla="*/ 48387 w 1102478"/>
                  <a:gd name="connsiteY99" fmla="*/ 801192 h 1111237"/>
                  <a:gd name="connsiteX100" fmla="*/ 32119 w 1102478"/>
                  <a:gd name="connsiteY100" fmla="*/ 765723 h 1111237"/>
                  <a:gd name="connsiteX101" fmla="*/ 18771 w 1102478"/>
                  <a:gd name="connsiteY101" fmla="*/ 730254 h 1111237"/>
                  <a:gd name="connsiteX102" fmla="*/ 7925 w 1102478"/>
                  <a:gd name="connsiteY102" fmla="*/ 692281 h 1111237"/>
                  <a:gd name="connsiteX103" fmla="*/ 0 w 1102478"/>
                  <a:gd name="connsiteY103" fmla="*/ 654725 h 1111237"/>
                  <a:gd name="connsiteX104" fmla="*/ 38376 w 1102478"/>
                  <a:gd name="connsiteY104" fmla="*/ 634695 h 1111237"/>
                  <a:gd name="connsiteX105" fmla="*/ 75918 w 1102478"/>
                  <a:gd name="connsiteY105" fmla="*/ 616751 h 1111237"/>
                  <a:gd name="connsiteX106" fmla="*/ 115129 w 1102478"/>
                  <a:gd name="connsiteY106" fmla="*/ 600060 h 1111237"/>
                  <a:gd name="connsiteX107" fmla="*/ 113460 w 1102478"/>
                  <a:gd name="connsiteY107" fmla="*/ 580865 h 1111237"/>
                  <a:gd name="connsiteX108" fmla="*/ 113043 w 1102478"/>
                  <a:gd name="connsiteY108" fmla="*/ 561252 h 1111237"/>
                  <a:gd name="connsiteX109" fmla="*/ 113877 w 1102478"/>
                  <a:gd name="connsiteY109" fmla="*/ 522444 h 1111237"/>
                  <a:gd name="connsiteX110" fmla="*/ 115963 w 1102478"/>
                  <a:gd name="connsiteY110" fmla="*/ 503667 h 1111237"/>
                  <a:gd name="connsiteX111" fmla="*/ 118465 w 1102478"/>
                  <a:gd name="connsiteY111" fmla="*/ 484054 h 1111237"/>
                  <a:gd name="connsiteX112" fmla="*/ 80506 w 1102478"/>
                  <a:gd name="connsiteY112" fmla="*/ 466111 h 1111237"/>
                  <a:gd name="connsiteX113" fmla="*/ 43799 w 1102478"/>
                  <a:gd name="connsiteY113" fmla="*/ 445246 h 1111237"/>
                  <a:gd name="connsiteX114" fmla="*/ 6674 w 1102478"/>
                  <a:gd name="connsiteY114" fmla="*/ 423130 h 1111237"/>
                  <a:gd name="connsiteX115" fmla="*/ 17102 w 1102478"/>
                  <a:gd name="connsiteY115" fmla="*/ 385992 h 1111237"/>
                  <a:gd name="connsiteX116" fmla="*/ 30451 w 1102478"/>
                  <a:gd name="connsiteY116" fmla="*/ 349687 h 1111237"/>
                  <a:gd name="connsiteX117" fmla="*/ 45467 w 1102478"/>
                  <a:gd name="connsiteY117" fmla="*/ 314218 h 1111237"/>
                  <a:gd name="connsiteX118" fmla="*/ 63821 w 1102478"/>
                  <a:gd name="connsiteY118" fmla="*/ 280417 h 1111237"/>
                  <a:gd name="connsiteX119" fmla="*/ 105534 w 1102478"/>
                  <a:gd name="connsiteY119" fmla="*/ 288763 h 1111237"/>
                  <a:gd name="connsiteX120" fmla="*/ 146831 w 1102478"/>
                  <a:gd name="connsiteY120" fmla="*/ 299613 h 1111237"/>
                  <a:gd name="connsiteX121" fmla="*/ 186875 w 1102478"/>
                  <a:gd name="connsiteY121" fmla="*/ 312549 h 1111237"/>
                  <a:gd name="connsiteX122" fmla="*/ 209817 w 1102478"/>
                  <a:gd name="connsiteY122" fmla="*/ 280835 h 1111237"/>
                  <a:gd name="connsiteX123" fmla="*/ 222748 w 1102478"/>
                  <a:gd name="connsiteY123" fmla="*/ 266230 h 1111237"/>
                  <a:gd name="connsiteX124" fmla="*/ 236097 w 1102478"/>
                  <a:gd name="connsiteY124" fmla="*/ 251625 h 1111237"/>
                  <a:gd name="connsiteX125" fmla="*/ 249862 w 1102478"/>
                  <a:gd name="connsiteY125" fmla="*/ 238271 h 1111237"/>
                  <a:gd name="connsiteX126" fmla="*/ 264044 w 1102478"/>
                  <a:gd name="connsiteY126" fmla="*/ 225753 h 1111237"/>
                  <a:gd name="connsiteX127" fmla="*/ 246942 w 1102478"/>
                  <a:gd name="connsiteY127" fmla="*/ 186945 h 1111237"/>
                  <a:gd name="connsiteX128" fmla="*/ 231925 w 1102478"/>
                  <a:gd name="connsiteY128" fmla="*/ 147303 h 1111237"/>
                  <a:gd name="connsiteX129" fmla="*/ 218577 w 1102478"/>
                  <a:gd name="connsiteY129" fmla="*/ 106826 h 1111237"/>
                  <a:gd name="connsiteX130" fmla="*/ 249862 w 1102478"/>
                  <a:gd name="connsiteY130" fmla="*/ 84709 h 1111237"/>
                  <a:gd name="connsiteX131" fmla="*/ 283233 w 1102478"/>
                  <a:gd name="connsiteY131" fmla="*/ 65514 h 1111237"/>
                  <a:gd name="connsiteX132" fmla="*/ 317854 w 1102478"/>
                  <a:gd name="connsiteY132" fmla="*/ 48405 h 1111237"/>
                  <a:gd name="connsiteX133" fmla="*/ 353311 w 1102478"/>
                  <a:gd name="connsiteY133" fmla="*/ 33800 h 1111237"/>
                  <a:gd name="connsiteX134" fmla="*/ 380007 w 1102478"/>
                  <a:gd name="connsiteY134" fmla="*/ 67183 h 1111237"/>
                  <a:gd name="connsiteX135" fmla="*/ 404617 w 1102478"/>
                  <a:gd name="connsiteY135" fmla="*/ 101818 h 1111237"/>
                  <a:gd name="connsiteX136" fmla="*/ 427143 w 1102478"/>
                  <a:gd name="connsiteY136" fmla="*/ 137705 h 1111237"/>
                  <a:gd name="connsiteX137" fmla="*/ 455508 w 1102478"/>
                  <a:gd name="connsiteY137" fmla="*/ 131028 h 1111237"/>
                  <a:gd name="connsiteX138" fmla="*/ 484290 w 1102478"/>
                  <a:gd name="connsiteY138" fmla="*/ 125603 h 1111237"/>
                  <a:gd name="connsiteX139" fmla="*/ 512655 w 1102478"/>
                  <a:gd name="connsiteY139" fmla="*/ 122683 h 1111237"/>
                  <a:gd name="connsiteX140" fmla="*/ 541854 w 1102478"/>
                  <a:gd name="connsiteY140" fmla="*/ 120596 h 1111237"/>
                  <a:gd name="connsiteX141" fmla="*/ 553533 w 1102478"/>
                  <a:gd name="connsiteY141" fmla="*/ 80537 h 1111237"/>
                  <a:gd name="connsiteX142" fmla="*/ 567299 w 1102478"/>
                  <a:gd name="connsiteY142" fmla="*/ 40060 h 111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102478" h="1111237">
                    <a:moveTo>
                      <a:pt x="549275" y="330058"/>
                    </a:moveTo>
                    <a:cubicBezTo>
                      <a:pt x="427994" y="330058"/>
                      <a:pt x="329676" y="428376"/>
                      <a:pt x="329676" y="549657"/>
                    </a:cubicBezTo>
                    <a:cubicBezTo>
                      <a:pt x="329676" y="670938"/>
                      <a:pt x="427994" y="769256"/>
                      <a:pt x="549275" y="769256"/>
                    </a:cubicBezTo>
                    <a:cubicBezTo>
                      <a:pt x="670556" y="769256"/>
                      <a:pt x="768874" y="670938"/>
                      <a:pt x="768874" y="549657"/>
                    </a:cubicBezTo>
                    <a:cubicBezTo>
                      <a:pt x="768874" y="428376"/>
                      <a:pt x="670556" y="330058"/>
                      <a:pt x="549275" y="330058"/>
                    </a:cubicBezTo>
                    <a:close/>
                    <a:moveTo>
                      <a:pt x="583150" y="0"/>
                    </a:moveTo>
                    <a:lnTo>
                      <a:pt x="621109" y="4173"/>
                    </a:lnTo>
                    <a:lnTo>
                      <a:pt x="659485" y="10015"/>
                    </a:lnTo>
                    <a:lnTo>
                      <a:pt x="697027" y="19195"/>
                    </a:lnTo>
                    <a:lnTo>
                      <a:pt x="733734" y="31297"/>
                    </a:lnTo>
                    <a:lnTo>
                      <a:pt x="732483" y="73860"/>
                    </a:lnTo>
                    <a:lnTo>
                      <a:pt x="728729" y="116423"/>
                    </a:lnTo>
                    <a:lnTo>
                      <a:pt x="723306" y="158987"/>
                    </a:lnTo>
                    <a:lnTo>
                      <a:pt x="749168" y="171088"/>
                    </a:lnTo>
                    <a:lnTo>
                      <a:pt x="774613" y="185693"/>
                    </a:lnTo>
                    <a:lnTo>
                      <a:pt x="791298" y="196125"/>
                    </a:lnTo>
                    <a:lnTo>
                      <a:pt x="806315" y="207392"/>
                    </a:lnTo>
                    <a:lnTo>
                      <a:pt x="822166" y="219076"/>
                    </a:lnTo>
                    <a:lnTo>
                      <a:pt x="856788" y="196125"/>
                    </a:lnTo>
                    <a:lnTo>
                      <a:pt x="893079" y="173592"/>
                    </a:lnTo>
                    <a:lnTo>
                      <a:pt x="931455" y="152728"/>
                    </a:lnTo>
                    <a:lnTo>
                      <a:pt x="952728" y="175261"/>
                    </a:lnTo>
                    <a:lnTo>
                      <a:pt x="973167" y="198212"/>
                    </a:lnTo>
                    <a:lnTo>
                      <a:pt x="992773" y="221997"/>
                    </a:lnTo>
                    <a:lnTo>
                      <a:pt x="1010293" y="247451"/>
                    </a:lnTo>
                    <a:lnTo>
                      <a:pt x="1026561" y="274158"/>
                    </a:lnTo>
                    <a:lnTo>
                      <a:pt x="998195" y="305872"/>
                    </a:lnTo>
                    <a:lnTo>
                      <a:pt x="967745" y="336334"/>
                    </a:lnTo>
                    <a:lnTo>
                      <a:pt x="936877" y="364710"/>
                    </a:lnTo>
                    <a:lnTo>
                      <a:pt x="945220" y="382236"/>
                    </a:lnTo>
                    <a:lnTo>
                      <a:pt x="958568" y="418540"/>
                    </a:lnTo>
                    <a:lnTo>
                      <a:pt x="963991" y="436900"/>
                    </a:lnTo>
                    <a:lnTo>
                      <a:pt x="969413" y="455678"/>
                    </a:lnTo>
                    <a:lnTo>
                      <a:pt x="973167" y="475291"/>
                    </a:lnTo>
                    <a:lnTo>
                      <a:pt x="1014881" y="479464"/>
                    </a:lnTo>
                    <a:lnTo>
                      <a:pt x="1057428" y="485306"/>
                    </a:lnTo>
                    <a:lnTo>
                      <a:pt x="1099559" y="494069"/>
                    </a:lnTo>
                    <a:lnTo>
                      <a:pt x="1102478" y="532877"/>
                    </a:lnTo>
                    <a:lnTo>
                      <a:pt x="1102478" y="570850"/>
                    </a:lnTo>
                    <a:lnTo>
                      <a:pt x="1099975" y="610075"/>
                    </a:lnTo>
                    <a:lnTo>
                      <a:pt x="1094970" y="648048"/>
                    </a:lnTo>
                    <a:lnTo>
                      <a:pt x="1052840" y="654307"/>
                    </a:lnTo>
                    <a:lnTo>
                      <a:pt x="1010293" y="658480"/>
                    </a:lnTo>
                    <a:lnTo>
                      <a:pt x="967745" y="660150"/>
                    </a:lnTo>
                    <a:lnTo>
                      <a:pt x="962739" y="678510"/>
                    </a:lnTo>
                    <a:lnTo>
                      <a:pt x="956065" y="697288"/>
                    </a:lnTo>
                    <a:lnTo>
                      <a:pt x="950225" y="715649"/>
                    </a:lnTo>
                    <a:lnTo>
                      <a:pt x="942300" y="733175"/>
                    </a:lnTo>
                    <a:lnTo>
                      <a:pt x="933957" y="750701"/>
                    </a:lnTo>
                    <a:lnTo>
                      <a:pt x="924780" y="767810"/>
                    </a:lnTo>
                    <a:lnTo>
                      <a:pt x="953980" y="797854"/>
                    </a:lnTo>
                    <a:lnTo>
                      <a:pt x="982344" y="830403"/>
                    </a:lnTo>
                    <a:lnTo>
                      <a:pt x="1009041" y="863786"/>
                    </a:lnTo>
                    <a:lnTo>
                      <a:pt x="986516" y="895083"/>
                    </a:lnTo>
                    <a:lnTo>
                      <a:pt x="961488" y="924709"/>
                    </a:lnTo>
                    <a:lnTo>
                      <a:pt x="934791" y="952668"/>
                    </a:lnTo>
                    <a:lnTo>
                      <a:pt x="906426" y="978957"/>
                    </a:lnTo>
                    <a:lnTo>
                      <a:pt x="870136" y="956006"/>
                    </a:lnTo>
                    <a:lnTo>
                      <a:pt x="834680" y="931386"/>
                    </a:lnTo>
                    <a:lnTo>
                      <a:pt x="801310" y="905932"/>
                    </a:lnTo>
                    <a:lnTo>
                      <a:pt x="785876" y="917616"/>
                    </a:lnTo>
                    <a:lnTo>
                      <a:pt x="769190" y="927214"/>
                    </a:lnTo>
                    <a:lnTo>
                      <a:pt x="752505" y="937228"/>
                    </a:lnTo>
                    <a:lnTo>
                      <a:pt x="735403" y="945574"/>
                    </a:lnTo>
                    <a:lnTo>
                      <a:pt x="717883" y="953920"/>
                    </a:lnTo>
                    <a:lnTo>
                      <a:pt x="699530" y="960597"/>
                    </a:lnTo>
                    <a:lnTo>
                      <a:pt x="702449" y="1003160"/>
                    </a:lnTo>
                    <a:lnTo>
                      <a:pt x="703701" y="1046140"/>
                    </a:lnTo>
                    <a:lnTo>
                      <a:pt x="702449" y="1088704"/>
                    </a:lnTo>
                    <a:lnTo>
                      <a:pt x="665742" y="1098301"/>
                    </a:lnTo>
                    <a:lnTo>
                      <a:pt x="627366" y="1104978"/>
                    </a:lnTo>
                    <a:lnTo>
                      <a:pt x="588990" y="1109568"/>
                    </a:lnTo>
                    <a:lnTo>
                      <a:pt x="550197" y="1111237"/>
                    </a:lnTo>
                    <a:lnTo>
                      <a:pt x="536848" y="1069926"/>
                    </a:lnTo>
                    <a:lnTo>
                      <a:pt x="525586" y="1029449"/>
                    </a:lnTo>
                    <a:lnTo>
                      <a:pt x="516409" y="988138"/>
                    </a:lnTo>
                    <a:lnTo>
                      <a:pt x="496804" y="985634"/>
                    </a:lnTo>
                    <a:lnTo>
                      <a:pt x="478033" y="983964"/>
                    </a:lnTo>
                    <a:lnTo>
                      <a:pt x="458845" y="980209"/>
                    </a:lnTo>
                    <a:lnTo>
                      <a:pt x="430897" y="973533"/>
                    </a:lnTo>
                    <a:lnTo>
                      <a:pt x="402949" y="964352"/>
                    </a:lnTo>
                    <a:lnTo>
                      <a:pt x="377921" y="998987"/>
                    </a:lnTo>
                    <a:lnTo>
                      <a:pt x="351225" y="1032370"/>
                    </a:lnTo>
                    <a:lnTo>
                      <a:pt x="323277" y="1064084"/>
                    </a:lnTo>
                    <a:lnTo>
                      <a:pt x="295329" y="1051148"/>
                    </a:lnTo>
                    <a:lnTo>
                      <a:pt x="268215" y="1036543"/>
                    </a:lnTo>
                    <a:lnTo>
                      <a:pt x="241937" y="1019434"/>
                    </a:lnTo>
                    <a:lnTo>
                      <a:pt x="216491" y="1001908"/>
                    </a:lnTo>
                    <a:lnTo>
                      <a:pt x="191881" y="983130"/>
                    </a:lnTo>
                    <a:lnTo>
                      <a:pt x="208149" y="943070"/>
                    </a:lnTo>
                    <a:lnTo>
                      <a:pt x="225669" y="904263"/>
                    </a:lnTo>
                    <a:lnTo>
                      <a:pt x="245273" y="867124"/>
                    </a:lnTo>
                    <a:lnTo>
                      <a:pt x="231925" y="853353"/>
                    </a:lnTo>
                    <a:lnTo>
                      <a:pt x="218577" y="838748"/>
                    </a:lnTo>
                    <a:lnTo>
                      <a:pt x="206480" y="824143"/>
                    </a:lnTo>
                    <a:lnTo>
                      <a:pt x="188543" y="801192"/>
                    </a:lnTo>
                    <a:lnTo>
                      <a:pt x="173527" y="776156"/>
                    </a:lnTo>
                    <a:lnTo>
                      <a:pt x="132230" y="786587"/>
                    </a:lnTo>
                    <a:lnTo>
                      <a:pt x="90518" y="794933"/>
                    </a:lnTo>
                    <a:lnTo>
                      <a:pt x="48387" y="801192"/>
                    </a:lnTo>
                    <a:lnTo>
                      <a:pt x="32119" y="765723"/>
                    </a:lnTo>
                    <a:lnTo>
                      <a:pt x="18771" y="730254"/>
                    </a:lnTo>
                    <a:lnTo>
                      <a:pt x="7925" y="692281"/>
                    </a:lnTo>
                    <a:lnTo>
                      <a:pt x="0" y="654725"/>
                    </a:lnTo>
                    <a:lnTo>
                      <a:pt x="38376" y="634695"/>
                    </a:lnTo>
                    <a:lnTo>
                      <a:pt x="75918" y="616751"/>
                    </a:lnTo>
                    <a:lnTo>
                      <a:pt x="115129" y="600060"/>
                    </a:lnTo>
                    <a:lnTo>
                      <a:pt x="113460" y="580865"/>
                    </a:lnTo>
                    <a:lnTo>
                      <a:pt x="113043" y="561252"/>
                    </a:lnTo>
                    <a:lnTo>
                      <a:pt x="113877" y="522444"/>
                    </a:lnTo>
                    <a:lnTo>
                      <a:pt x="115963" y="503667"/>
                    </a:lnTo>
                    <a:lnTo>
                      <a:pt x="118465" y="484054"/>
                    </a:lnTo>
                    <a:lnTo>
                      <a:pt x="80506" y="466111"/>
                    </a:lnTo>
                    <a:lnTo>
                      <a:pt x="43799" y="445246"/>
                    </a:lnTo>
                    <a:lnTo>
                      <a:pt x="6674" y="423130"/>
                    </a:lnTo>
                    <a:lnTo>
                      <a:pt x="17102" y="385992"/>
                    </a:lnTo>
                    <a:lnTo>
                      <a:pt x="30451" y="349687"/>
                    </a:lnTo>
                    <a:lnTo>
                      <a:pt x="45467" y="314218"/>
                    </a:lnTo>
                    <a:lnTo>
                      <a:pt x="63821" y="280417"/>
                    </a:lnTo>
                    <a:lnTo>
                      <a:pt x="105534" y="288763"/>
                    </a:lnTo>
                    <a:lnTo>
                      <a:pt x="146831" y="299613"/>
                    </a:lnTo>
                    <a:lnTo>
                      <a:pt x="186875" y="312549"/>
                    </a:lnTo>
                    <a:lnTo>
                      <a:pt x="209817" y="280835"/>
                    </a:lnTo>
                    <a:lnTo>
                      <a:pt x="222748" y="266230"/>
                    </a:lnTo>
                    <a:lnTo>
                      <a:pt x="236097" y="251625"/>
                    </a:lnTo>
                    <a:lnTo>
                      <a:pt x="249862" y="238271"/>
                    </a:lnTo>
                    <a:lnTo>
                      <a:pt x="264044" y="225753"/>
                    </a:lnTo>
                    <a:lnTo>
                      <a:pt x="246942" y="186945"/>
                    </a:lnTo>
                    <a:lnTo>
                      <a:pt x="231925" y="147303"/>
                    </a:lnTo>
                    <a:lnTo>
                      <a:pt x="218577" y="106826"/>
                    </a:lnTo>
                    <a:lnTo>
                      <a:pt x="249862" y="84709"/>
                    </a:lnTo>
                    <a:lnTo>
                      <a:pt x="283233" y="65514"/>
                    </a:lnTo>
                    <a:lnTo>
                      <a:pt x="317854" y="48405"/>
                    </a:lnTo>
                    <a:lnTo>
                      <a:pt x="353311" y="33800"/>
                    </a:lnTo>
                    <a:lnTo>
                      <a:pt x="380007" y="67183"/>
                    </a:lnTo>
                    <a:lnTo>
                      <a:pt x="404617" y="101818"/>
                    </a:lnTo>
                    <a:lnTo>
                      <a:pt x="427143" y="137705"/>
                    </a:lnTo>
                    <a:lnTo>
                      <a:pt x="455508" y="131028"/>
                    </a:lnTo>
                    <a:lnTo>
                      <a:pt x="484290" y="125603"/>
                    </a:lnTo>
                    <a:lnTo>
                      <a:pt x="512655" y="122683"/>
                    </a:lnTo>
                    <a:lnTo>
                      <a:pt x="541854" y="120596"/>
                    </a:lnTo>
                    <a:lnTo>
                      <a:pt x="553533" y="80537"/>
                    </a:lnTo>
                    <a:lnTo>
                      <a:pt x="567299" y="4006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30" name="Freeform 68">
                <a:extLst>
                  <a:ext uri="{FF2B5EF4-FFF2-40B4-BE49-F238E27FC236}">
                    <a16:creationId xmlns:a16="http://schemas.microsoft.com/office/drawing/2014/main" id="{32A7CE3E-81EA-4640-B759-0D7AD088945C}"/>
                  </a:ext>
                </a:extLst>
              </p:cNvPr>
              <p:cNvSpPr/>
              <p:nvPr/>
            </p:nvSpPr>
            <p:spPr bwMode="auto">
              <a:xfrm rot="20693092">
                <a:off x="8164706" y="3325605"/>
                <a:ext cx="1102478" cy="1111237"/>
              </a:xfrm>
              <a:custGeom>
                <a:avLst/>
                <a:gdLst>
                  <a:gd name="connsiteX0" fmla="*/ 549275 w 1102478"/>
                  <a:gd name="connsiteY0" fmla="*/ 330058 h 1111237"/>
                  <a:gd name="connsiteX1" fmla="*/ 329676 w 1102478"/>
                  <a:gd name="connsiteY1" fmla="*/ 549657 h 1111237"/>
                  <a:gd name="connsiteX2" fmla="*/ 549275 w 1102478"/>
                  <a:gd name="connsiteY2" fmla="*/ 769256 h 1111237"/>
                  <a:gd name="connsiteX3" fmla="*/ 768874 w 1102478"/>
                  <a:gd name="connsiteY3" fmla="*/ 549657 h 1111237"/>
                  <a:gd name="connsiteX4" fmla="*/ 549275 w 1102478"/>
                  <a:gd name="connsiteY4" fmla="*/ 330058 h 1111237"/>
                  <a:gd name="connsiteX5" fmla="*/ 583150 w 1102478"/>
                  <a:gd name="connsiteY5" fmla="*/ 0 h 1111237"/>
                  <a:gd name="connsiteX6" fmla="*/ 621109 w 1102478"/>
                  <a:gd name="connsiteY6" fmla="*/ 4173 h 1111237"/>
                  <a:gd name="connsiteX7" fmla="*/ 659485 w 1102478"/>
                  <a:gd name="connsiteY7" fmla="*/ 10015 h 1111237"/>
                  <a:gd name="connsiteX8" fmla="*/ 697027 w 1102478"/>
                  <a:gd name="connsiteY8" fmla="*/ 19195 h 1111237"/>
                  <a:gd name="connsiteX9" fmla="*/ 733734 w 1102478"/>
                  <a:gd name="connsiteY9" fmla="*/ 31297 h 1111237"/>
                  <a:gd name="connsiteX10" fmla="*/ 732483 w 1102478"/>
                  <a:gd name="connsiteY10" fmla="*/ 73860 h 1111237"/>
                  <a:gd name="connsiteX11" fmla="*/ 728729 w 1102478"/>
                  <a:gd name="connsiteY11" fmla="*/ 116423 h 1111237"/>
                  <a:gd name="connsiteX12" fmla="*/ 723306 w 1102478"/>
                  <a:gd name="connsiteY12" fmla="*/ 158987 h 1111237"/>
                  <a:gd name="connsiteX13" fmla="*/ 749168 w 1102478"/>
                  <a:gd name="connsiteY13" fmla="*/ 171088 h 1111237"/>
                  <a:gd name="connsiteX14" fmla="*/ 774613 w 1102478"/>
                  <a:gd name="connsiteY14" fmla="*/ 185693 h 1111237"/>
                  <a:gd name="connsiteX15" fmla="*/ 791298 w 1102478"/>
                  <a:gd name="connsiteY15" fmla="*/ 196125 h 1111237"/>
                  <a:gd name="connsiteX16" fmla="*/ 806315 w 1102478"/>
                  <a:gd name="connsiteY16" fmla="*/ 207392 h 1111237"/>
                  <a:gd name="connsiteX17" fmla="*/ 822166 w 1102478"/>
                  <a:gd name="connsiteY17" fmla="*/ 219076 h 1111237"/>
                  <a:gd name="connsiteX18" fmla="*/ 856788 w 1102478"/>
                  <a:gd name="connsiteY18" fmla="*/ 196125 h 1111237"/>
                  <a:gd name="connsiteX19" fmla="*/ 893079 w 1102478"/>
                  <a:gd name="connsiteY19" fmla="*/ 173592 h 1111237"/>
                  <a:gd name="connsiteX20" fmla="*/ 931455 w 1102478"/>
                  <a:gd name="connsiteY20" fmla="*/ 152728 h 1111237"/>
                  <a:gd name="connsiteX21" fmla="*/ 952728 w 1102478"/>
                  <a:gd name="connsiteY21" fmla="*/ 175261 h 1111237"/>
                  <a:gd name="connsiteX22" fmla="*/ 973167 w 1102478"/>
                  <a:gd name="connsiteY22" fmla="*/ 198212 h 1111237"/>
                  <a:gd name="connsiteX23" fmla="*/ 992773 w 1102478"/>
                  <a:gd name="connsiteY23" fmla="*/ 221997 h 1111237"/>
                  <a:gd name="connsiteX24" fmla="*/ 1010293 w 1102478"/>
                  <a:gd name="connsiteY24" fmla="*/ 247451 h 1111237"/>
                  <a:gd name="connsiteX25" fmla="*/ 1026561 w 1102478"/>
                  <a:gd name="connsiteY25" fmla="*/ 274158 h 1111237"/>
                  <a:gd name="connsiteX26" fmla="*/ 998195 w 1102478"/>
                  <a:gd name="connsiteY26" fmla="*/ 305872 h 1111237"/>
                  <a:gd name="connsiteX27" fmla="*/ 967745 w 1102478"/>
                  <a:gd name="connsiteY27" fmla="*/ 336334 h 1111237"/>
                  <a:gd name="connsiteX28" fmla="*/ 936877 w 1102478"/>
                  <a:gd name="connsiteY28" fmla="*/ 364710 h 1111237"/>
                  <a:gd name="connsiteX29" fmla="*/ 945220 w 1102478"/>
                  <a:gd name="connsiteY29" fmla="*/ 382236 h 1111237"/>
                  <a:gd name="connsiteX30" fmla="*/ 958568 w 1102478"/>
                  <a:gd name="connsiteY30" fmla="*/ 418540 h 1111237"/>
                  <a:gd name="connsiteX31" fmla="*/ 963991 w 1102478"/>
                  <a:gd name="connsiteY31" fmla="*/ 436900 h 1111237"/>
                  <a:gd name="connsiteX32" fmla="*/ 969413 w 1102478"/>
                  <a:gd name="connsiteY32" fmla="*/ 455678 h 1111237"/>
                  <a:gd name="connsiteX33" fmla="*/ 973167 w 1102478"/>
                  <a:gd name="connsiteY33" fmla="*/ 475291 h 1111237"/>
                  <a:gd name="connsiteX34" fmla="*/ 1014881 w 1102478"/>
                  <a:gd name="connsiteY34" fmla="*/ 479464 h 1111237"/>
                  <a:gd name="connsiteX35" fmla="*/ 1057428 w 1102478"/>
                  <a:gd name="connsiteY35" fmla="*/ 485306 h 1111237"/>
                  <a:gd name="connsiteX36" fmla="*/ 1099559 w 1102478"/>
                  <a:gd name="connsiteY36" fmla="*/ 494069 h 1111237"/>
                  <a:gd name="connsiteX37" fmla="*/ 1102478 w 1102478"/>
                  <a:gd name="connsiteY37" fmla="*/ 532877 h 1111237"/>
                  <a:gd name="connsiteX38" fmla="*/ 1102478 w 1102478"/>
                  <a:gd name="connsiteY38" fmla="*/ 570850 h 1111237"/>
                  <a:gd name="connsiteX39" fmla="*/ 1099975 w 1102478"/>
                  <a:gd name="connsiteY39" fmla="*/ 610075 h 1111237"/>
                  <a:gd name="connsiteX40" fmla="*/ 1094970 w 1102478"/>
                  <a:gd name="connsiteY40" fmla="*/ 648048 h 1111237"/>
                  <a:gd name="connsiteX41" fmla="*/ 1052840 w 1102478"/>
                  <a:gd name="connsiteY41" fmla="*/ 654307 h 1111237"/>
                  <a:gd name="connsiteX42" fmla="*/ 1010293 w 1102478"/>
                  <a:gd name="connsiteY42" fmla="*/ 658480 h 1111237"/>
                  <a:gd name="connsiteX43" fmla="*/ 967745 w 1102478"/>
                  <a:gd name="connsiteY43" fmla="*/ 660150 h 1111237"/>
                  <a:gd name="connsiteX44" fmla="*/ 962739 w 1102478"/>
                  <a:gd name="connsiteY44" fmla="*/ 678510 h 1111237"/>
                  <a:gd name="connsiteX45" fmla="*/ 956065 w 1102478"/>
                  <a:gd name="connsiteY45" fmla="*/ 697288 h 1111237"/>
                  <a:gd name="connsiteX46" fmla="*/ 950225 w 1102478"/>
                  <a:gd name="connsiteY46" fmla="*/ 715649 h 1111237"/>
                  <a:gd name="connsiteX47" fmla="*/ 942300 w 1102478"/>
                  <a:gd name="connsiteY47" fmla="*/ 733175 h 1111237"/>
                  <a:gd name="connsiteX48" fmla="*/ 933957 w 1102478"/>
                  <a:gd name="connsiteY48" fmla="*/ 750701 h 1111237"/>
                  <a:gd name="connsiteX49" fmla="*/ 924780 w 1102478"/>
                  <a:gd name="connsiteY49" fmla="*/ 767810 h 1111237"/>
                  <a:gd name="connsiteX50" fmla="*/ 953980 w 1102478"/>
                  <a:gd name="connsiteY50" fmla="*/ 797854 h 1111237"/>
                  <a:gd name="connsiteX51" fmla="*/ 982344 w 1102478"/>
                  <a:gd name="connsiteY51" fmla="*/ 830403 h 1111237"/>
                  <a:gd name="connsiteX52" fmla="*/ 1009041 w 1102478"/>
                  <a:gd name="connsiteY52" fmla="*/ 863786 h 1111237"/>
                  <a:gd name="connsiteX53" fmla="*/ 986516 w 1102478"/>
                  <a:gd name="connsiteY53" fmla="*/ 895083 h 1111237"/>
                  <a:gd name="connsiteX54" fmla="*/ 961488 w 1102478"/>
                  <a:gd name="connsiteY54" fmla="*/ 924709 h 1111237"/>
                  <a:gd name="connsiteX55" fmla="*/ 934791 w 1102478"/>
                  <a:gd name="connsiteY55" fmla="*/ 952668 h 1111237"/>
                  <a:gd name="connsiteX56" fmla="*/ 906426 w 1102478"/>
                  <a:gd name="connsiteY56" fmla="*/ 978957 h 1111237"/>
                  <a:gd name="connsiteX57" fmla="*/ 870136 w 1102478"/>
                  <a:gd name="connsiteY57" fmla="*/ 956006 h 1111237"/>
                  <a:gd name="connsiteX58" fmla="*/ 834680 w 1102478"/>
                  <a:gd name="connsiteY58" fmla="*/ 931386 h 1111237"/>
                  <a:gd name="connsiteX59" fmla="*/ 801310 w 1102478"/>
                  <a:gd name="connsiteY59" fmla="*/ 905932 h 1111237"/>
                  <a:gd name="connsiteX60" fmla="*/ 785876 w 1102478"/>
                  <a:gd name="connsiteY60" fmla="*/ 917616 h 1111237"/>
                  <a:gd name="connsiteX61" fmla="*/ 769190 w 1102478"/>
                  <a:gd name="connsiteY61" fmla="*/ 927214 h 1111237"/>
                  <a:gd name="connsiteX62" fmla="*/ 752505 w 1102478"/>
                  <a:gd name="connsiteY62" fmla="*/ 937228 h 1111237"/>
                  <a:gd name="connsiteX63" fmla="*/ 735403 w 1102478"/>
                  <a:gd name="connsiteY63" fmla="*/ 945574 h 1111237"/>
                  <a:gd name="connsiteX64" fmla="*/ 717883 w 1102478"/>
                  <a:gd name="connsiteY64" fmla="*/ 953920 h 1111237"/>
                  <a:gd name="connsiteX65" fmla="*/ 699530 w 1102478"/>
                  <a:gd name="connsiteY65" fmla="*/ 960597 h 1111237"/>
                  <a:gd name="connsiteX66" fmla="*/ 702449 w 1102478"/>
                  <a:gd name="connsiteY66" fmla="*/ 1003160 h 1111237"/>
                  <a:gd name="connsiteX67" fmla="*/ 703701 w 1102478"/>
                  <a:gd name="connsiteY67" fmla="*/ 1046140 h 1111237"/>
                  <a:gd name="connsiteX68" fmla="*/ 702449 w 1102478"/>
                  <a:gd name="connsiteY68" fmla="*/ 1088704 h 1111237"/>
                  <a:gd name="connsiteX69" fmla="*/ 665742 w 1102478"/>
                  <a:gd name="connsiteY69" fmla="*/ 1098301 h 1111237"/>
                  <a:gd name="connsiteX70" fmla="*/ 627366 w 1102478"/>
                  <a:gd name="connsiteY70" fmla="*/ 1104978 h 1111237"/>
                  <a:gd name="connsiteX71" fmla="*/ 588990 w 1102478"/>
                  <a:gd name="connsiteY71" fmla="*/ 1109568 h 1111237"/>
                  <a:gd name="connsiteX72" fmla="*/ 550197 w 1102478"/>
                  <a:gd name="connsiteY72" fmla="*/ 1111237 h 1111237"/>
                  <a:gd name="connsiteX73" fmla="*/ 536848 w 1102478"/>
                  <a:gd name="connsiteY73" fmla="*/ 1069926 h 1111237"/>
                  <a:gd name="connsiteX74" fmla="*/ 525586 w 1102478"/>
                  <a:gd name="connsiteY74" fmla="*/ 1029449 h 1111237"/>
                  <a:gd name="connsiteX75" fmla="*/ 516409 w 1102478"/>
                  <a:gd name="connsiteY75" fmla="*/ 988138 h 1111237"/>
                  <a:gd name="connsiteX76" fmla="*/ 496804 w 1102478"/>
                  <a:gd name="connsiteY76" fmla="*/ 985634 h 1111237"/>
                  <a:gd name="connsiteX77" fmla="*/ 478033 w 1102478"/>
                  <a:gd name="connsiteY77" fmla="*/ 983964 h 1111237"/>
                  <a:gd name="connsiteX78" fmla="*/ 458845 w 1102478"/>
                  <a:gd name="connsiteY78" fmla="*/ 980209 h 1111237"/>
                  <a:gd name="connsiteX79" fmla="*/ 430897 w 1102478"/>
                  <a:gd name="connsiteY79" fmla="*/ 973533 h 1111237"/>
                  <a:gd name="connsiteX80" fmla="*/ 402949 w 1102478"/>
                  <a:gd name="connsiteY80" fmla="*/ 964352 h 1111237"/>
                  <a:gd name="connsiteX81" fmla="*/ 377921 w 1102478"/>
                  <a:gd name="connsiteY81" fmla="*/ 998987 h 1111237"/>
                  <a:gd name="connsiteX82" fmla="*/ 351225 w 1102478"/>
                  <a:gd name="connsiteY82" fmla="*/ 1032370 h 1111237"/>
                  <a:gd name="connsiteX83" fmla="*/ 323277 w 1102478"/>
                  <a:gd name="connsiteY83" fmla="*/ 1064084 h 1111237"/>
                  <a:gd name="connsiteX84" fmla="*/ 295329 w 1102478"/>
                  <a:gd name="connsiteY84" fmla="*/ 1051148 h 1111237"/>
                  <a:gd name="connsiteX85" fmla="*/ 268215 w 1102478"/>
                  <a:gd name="connsiteY85" fmla="*/ 1036543 h 1111237"/>
                  <a:gd name="connsiteX86" fmla="*/ 241937 w 1102478"/>
                  <a:gd name="connsiteY86" fmla="*/ 1019434 h 1111237"/>
                  <a:gd name="connsiteX87" fmla="*/ 216491 w 1102478"/>
                  <a:gd name="connsiteY87" fmla="*/ 1001908 h 1111237"/>
                  <a:gd name="connsiteX88" fmla="*/ 191881 w 1102478"/>
                  <a:gd name="connsiteY88" fmla="*/ 983130 h 1111237"/>
                  <a:gd name="connsiteX89" fmla="*/ 208149 w 1102478"/>
                  <a:gd name="connsiteY89" fmla="*/ 943070 h 1111237"/>
                  <a:gd name="connsiteX90" fmla="*/ 225669 w 1102478"/>
                  <a:gd name="connsiteY90" fmla="*/ 904263 h 1111237"/>
                  <a:gd name="connsiteX91" fmla="*/ 245273 w 1102478"/>
                  <a:gd name="connsiteY91" fmla="*/ 867124 h 1111237"/>
                  <a:gd name="connsiteX92" fmla="*/ 231925 w 1102478"/>
                  <a:gd name="connsiteY92" fmla="*/ 853353 h 1111237"/>
                  <a:gd name="connsiteX93" fmla="*/ 218577 w 1102478"/>
                  <a:gd name="connsiteY93" fmla="*/ 838748 h 1111237"/>
                  <a:gd name="connsiteX94" fmla="*/ 206480 w 1102478"/>
                  <a:gd name="connsiteY94" fmla="*/ 824143 h 1111237"/>
                  <a:gd name="connsiteX95" fmla="*/ 188543 w 1102478"/>
                  <a:gd name="connsiteY95" fmla="*/ 801192 h 1111237"/>
                  <a:gd name="connsiteX96" fmla="*/ 173527 w 1102478"/>
                  <a:gd name="connsiteY96" fmla="*/ 776156 h 1111237"/>
                  <a:gd name="connsiteX97" fmla="*/ 132230 w 1102478"/>
                  <a:gd name="connsiteY97" fmla="*/ 786587 h 1111237"/>
                  <a:gd name="connsiteX98" fmla="*/ 90518 w 1102478"/>
                  <a:gd name="connsiteY98" fmla="*/ 794933 h 1111237"/>
                  <a:gd name="connsiteX99" fmla="*/ 48387 w 1102478"/>
                  <a:gd name="connsiteY99" fmla="*/ 801192 h 1111237"/>
                  <a:gd name="connsiteX100" fmla="*/ 32119 w 1102478"/>
                  <a:gd name="connsiteY100" fmla="*/ 765723 h 1111237"/>
                  <a:gd name="connsiteX101" fmla="*/ 18771 w 1102478"/>
                  <a:gd name="connsiteY101" fmla="*/ 730254 h 1111237"/>
                  <a:gd name="connsiteX102" fmla="*/ 7925 w 1102478"/>
                  <a:gd name="connsiteY102" fmla="*/ 692281 h 1111237"/>
                  <a:gd name="connsiteX103" fmla="*/ 0 w 1102478"/>
                  <a:gd name="connsiteY103" fmla="*/ 654725 h 1111237"/>
                  <a:gd name="connsiteX104" fmla="*/ 38376 w 1102478"/>
                  <a:gd name="connsiteY104" fmla="*/ 634695 h 1111237"/>
                  <a:gd name="connsiteX105" fmla="*/ 75918 w 1102478"/>
                  <a:gd name="connsiteY105" fmla="*/ 616751 h 1111237"/>
                  <a:gd name="connsiteX106" fmla="*/ 115129 w 1102478"/>
                  <a:gd name="connsiteY106" fmla="*/ 600060 h 1111237"/>
                  <a:gd name="connsiteX107" fmla="*/ 113460 w 1102478"/>
                  <a:gd name="connsiteY107" fmla="*/ 580865 h 1111237"/>
                  <a:gd name="connsiteX108" fmla="*/ 113043 w 1102478"/>
                  <a:gd name="connsiteY108" fmla="*/ 561252 h 1111237"/>
                  <a:gd name="connsiteX109" fmla="*/ 113877 w 1102478"/>
                  <a:gd name="connsiteY109" fmla="*/ 522444 h 1111237"/>
                  <a:gd name="connsiteX110" fmla="*/ 115963 w 1102478"/>
                  <a:gd name="connsiteY110" fmla="*/ 503667 h 1111237"/>
                  <a:gd name="connsiteX111" fmla="*/ 118465 w 1102478"/>
                  <a:gd name="connsiteY111" fmla="*/ 484054 h 1111237"/>
                  <a:gd name="connsiteX112" fmla="*/ 80506 w 1102478"/>
                  <a:gd name="connsiteY112" fmla="*/ 466111 h 1111237"/>
                  <a:gd name="connsiteX113" fmla="*/ 43799 w 1102478"/>
                  <a:gd name="connsiteY113" fmla="*/ 445246 h 1111237"/>
                  <a:gd name="connsiteX114" fmla="*/ 6674 w 1102478"/>
                  <a:gd name="connsiteY114" fmla="*/ 423130 h 1111237"/>
                  <a:gd name="connsiteX115" fmla="*/ 17102 w 1102478"/>
                  <a:gd name="connsiteY115" fmla="*/ 385992 h 1111237"/>
                  <a:gd name="connsiteX116" fmla="*/ 30451 w 1102478"/>
                  <a:gd name="connsiteY116" fmla="*/ 349687 h 1111237"/>
                  <a:gd name="connsiteX117" fmla="*/ 45467 w 1102478"/>
                  <a:gd name="connsiteY117" fmla="*/ 314218 h 1111237"/>
                  <a:gd name="connsiteX118" fmla="*/ 63821 w 1102478"/>
                  <a:gd name="connsiteY118" fmla="*/ 280417 h 1111237"/>
                  <a:gd name="connsiteX119" fmla="*/ 105534 w 1102478"/>
                  <a:gd name="connsiteY119" fmla="*/ 288763 h 1111237"/>
                  <a:gd name="connsiteX120" fmla="*/ 146831 w 1102478"/>
                  <a:gd name="connsiteY120" fmla="*/ 299613 h 1111237"/>
                  <a:gd name="connsiteX121" fmla="*/ 186875 w 1102478"/>
                  <a:gd name="connsiteY121" fmla="*/ 312549 h 1111237"/>
                  <a:gd name="connsiteX122" fmla="*/ 209817 w 1102478"/>
                  <a:gd name="connsiteY122" fmla="*/ 280835 h 1111237"/>
                  <a:gd name="connsiteX123" fmla="*/ 222748 w 1102478"/>
                  <a:gd name="connsiteY123" fmla="*/ 266230 h 1111237"/>
                  <a:gd name="connsiteX124" fmla="*/ 236097 w 1102478"/>
                  <a:gd name="connsiteY124" fmla="*/ 251625 h 1111237"/>
                  <a:gd name="connsiteX125" fmla="*/ 249862 w 1102478"/>
                  <a:gd name="connsiteY125" fmla="*/ 238271 h 1111237"/>
                  <a:gd name="connsiteX126" fmla="*/ 264044 w 1102478"/>
                  <a:gd name="connsiteY126" fmla="*/ 225753 h 1111237"/>
                  <a:gd name="connsiteX127" fmla="*/ 246942 w 1102478"/>
                  <a:gd name="connsiteY127" fmla="*/ 186945 h 1111237"/>
                  <a:gd name="connsiteX128" fmla="*/ 231925 w 1102478"/>
                  <a:gd name="connsiteY128" fmla="*/ 147303 h 1111237"/>
                  <a:gd name="connsiteX129" fmla="*/ 218577 w 1102478"/>
                  <a:gd name="connsiteY129" fmla="*/ 106826 h 1111237"/>
                  <a:gd name="connsiteX130" fmla="*/ 249862 w 1102478"/>
                  <a:gd name="connsiteY130" fmla="*/ 84709 h 1111237"/>
                  <a:gd name="connsiteX131" fmla="*/ 283233 w 1102478"/>
                  <a:gd name="connsiteY131" fmla="*/ 65514 h 1111237"/>
                  <a:gd name="connsiteX132" fmla="*/ 317854 w 1102478"/>
                  <a:gd name="connsiteY132" fmla="*/ 48405 h 1111237"/>
                  <a:gd name="connsiteX133" fmla="*/ 353311 w 1102478"/>
                  <a:gd name="connsiteY133" fmla="*/ 33800 h 1111237"/>
                  <a:gd name="connsiteX134" fmla="*/ 380007 w 1102478"/>
                  <a:gd name="connsiteY134" fmla="*/ 67183 h 1111237"/>
                  <a:gd name="connsiteX135" fmla="*/ 404617 w 1102478"/>
                  <a:gd name="connsiteY135" fmla="*/ 101818 h 1111237"/>
                  <a:gd name="connsiteX136" fmla="*/ 427143 w 1102478"/>
                  <a:gd name="connsiteY136" fmla="*/ 137705 h 1111237"/>
                  <a:gd name="connsiteX137" fmla="*/ 455508 w 1102478"/>
                  <a:gd name="connsiteY137" fmla="*/ 131028 h 1111237"/>
                  <a:gd name="connsiteX138" fmla="*/ 484290 w 1102478"/>
                  <a:gd name="connsiteY138" fmla="*/ 125603 h 1111237"/>
                  <a:gd name="connsiteX139" fmla="*/ 512655 w 1102478"/>
                  <a:gd name="connsiteY139" fmla="*/ 122683 h 1111237"/>
                  <a:gd name="connsiteX140" fmla="*/ 541854 w 1102478"/>
                  <a:gd name="connsiteY140" fmla="*/ 120596 h 1111237"/>
                  <a:gd name="connsiteX141" fmla="*/ 553533 w 1102478"/>
                  <a:gd name="connsiteY141" fmla="*/ 80537 h 1111237"/>
                  <a:gd name="connsiteX142" fmla="*/ 567299 w 1102478"/>
                  <a:gd name="connsiteY142" fmla="*/ 40060 h 111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102478" h="1111237">
                    <a:moveTo>
                      <a:pt x="549275" y="330058"/>
                    </a:moveTo>
                    <a:cubicBezTo>
                      <a:pt x="427994" y="330058"/>
                      <a:pt x="329676" y="428376"/>
                      <a:pt x="329676" y="549657"/>
                    </a:cubicBezTo>
                    <a:cubicBezTo>
                      <a:pt x="329676" y="670938"/>
                      <a:pt x="427994" y="769256"/>
                      <a:pt x="549275" y="769256"/>
                    </a:cubicBezTo>
                    <a:cubicBezTo>
                      <a:pt x="670556" y="769256"/>
                      <a:pt x="768874" y="670938"/>
                      <a:pt x="768874" y="549657"/>
                    </a:cubicBezTo>
                    <a:cubicBezTo>
                      <a:pt x="768874" y="428376"/>
                      <a:pt x="670556" y="330058"/>
                      <a:pt x="549275" y="330058"/>
                    </a:cubicBezTo>
                    <a:close/>
                    <a:moveTo>
                      <a:pt x="583150" y="0"/>
                    </a:moveTo>
                    <a:lnTo>
                      <a:pt x="621109" y="4173"/>
                    </a:lnTo>
                    <a:lnTo>
                      <a:pt x="659485" y="10015"/>
                    </a:lnTo>
                    <a:lnTo>
                      <a:pt x="697027" y="19195"/>
                    </a:lnTo>
                    <a:lnTo>
                      <a:pt x="733734" y="31297"/>
                    </a:lnTo>
                    <a:lnTo>
                      <a:pt x="732483" y="73860"/>
                    </a:lnTo>
                    <a:lnTo>
                      <a:pt x="728729" y="116423"/>
                    </a:lnTo>
                    <a:lnTo>
                      <a:pt x="723306" y="158987"/>
                    </a:lnTo>
                    <a:lnTo>
                      <a:pt x="749168" y="171088"/>
                    </a:lnTo>
                    <a:lnTo>
                      <a:pt x="774613" y="185693"/>
                    </a:lnTo>
                    <a:lnTo>
                      <a:pt x="791298" y="196125"/>
                    </a:lnTo>
                    <a:lnTo>
                      <a:pt x="806315" y="207392"/>
                    </a:lnTo>
                    <a:lnTo>
                      <a:pt x="822166" y="219076"/>
                    </a:lnTo>
                    <a:lnTo>
                      <a:pt x="856788" y="196125"/>
                    </a:lnTo>
                    <a:lnTo>
                      <a:pt x="893079" y="173592"/>
                    </a:lnTo>
                    <a:lnTo>
                      <a:pt x="931455" y="152728"/>
                    </a:lnTo>
                    <a:lnTo>
                      <a:pt x="952728" y="175261"/>
                    </a:lnTo>
                    <a:lnTo>
                      <a:pt x="973167" y="198212"/>
                    </a:lnTo>
                    <a:lnTo>
                      <a:pt x="992773" y="221997"/>
                    </a:lnTo>
                    <a:lnTo>
                      <a:pt x="1010293" y="247451"/>
                    </a:lnTo>
                    <a:lnTo>
                      <a:pt x="1026561" y="274158"/>
                    </a:lnTo>
                    <a:lnTo>
                      <a:pt x="998195" y="305872"/>
                    </a:lnTo>
                    <a:lnTo>
                      <a:pt x="967745" y="336334"/>
                    </a:lnTo>
                    <a:lnTo>
                      <a:pt x="936877" y="364710"/>
                    </a:lnTo>
                    <a:lnTo>
                      <a:pt x="945220" y="382236"/>
                    </a:lnTo>
                    <a:lnTo>
                      <a:pt x="958568" y="418540"/>
                    </a:lnTo>
                    <a:lnTo>
                      <a:pt x="963991" y="436900"/>
                    </a:lnTo>
                    <a:lnTo>
                      <a:pt x="969413" y="455678"/>
                    </a:lnTo>
                    <a:lnTo>
                      <a:pt x="973167" y="475291"/>
                    </a:lnTo>
                    <a:lnTo>
                      <a:pt x="1014881" y="479464"/>
                    </a:lnTo>
                    <a:lnTo>
                      <a:pt x="1057428" y="485306"/>
                    </a:lnTo>
                    <a:lnTo>
                      <a:pt x="1099559" y="494069"/>
                    </a:lnTo>
                    <a:lnTo>
                      <a:pt x="1102478" y="532877"/>
                    </a:lnTo>
                    <a:lnTo>
                      <a:pt x="1102478" y="570850"/>
                    </a:lnTo>
                    <a:lnTo>
                      <a:pt x="1099975" y="610075"/>
                    </a:lnTo>
                    <a:lnTo>
                      <a:pt x="1094970" y="648048"/>
                    </a:lnTo>
                    <a:lnTo>
                      <a:pt x="1052840" y="654307"/>
                    </a:lnTo>
                    <a:lnTo>
                      <a:pt x="1010293" y="658480"/>
                    </a:lnTo>
                    <a:lnTo>
                      <a:pt x="967745" y="660150"/>
                    </a:lnTo>
                    <a:lnTo>
                      <a:pt x="962739" y="678510"/>
                    </a:lnTo>
                    <a:lnTo>
                      <a:pt x="956065" y="697288"/>
                    </a:lnTo>
                    <a:lnTo>
                      <a:pt x="950225" y="715649"/>
                    </a:lnTo>
                    <a:lnTo>
                      <a:pt x="942300" y="733175"/>
                    </a:lnTo>
                    <a:lnTo>
                      <a:pt x="933957" y="750701"/>
                    </a:lnTo>
                    <a:lnTo>
                      <a:pt x="924780" y="767810"/>
                    </a:lnTo>
                    <a:lnTo>
                      <a:pt x="953980" y="797854"/>
                    </a:lnTo>
                    <a:lnTo>
                      <a:pt x="982344" y="830403"/>
                    </a:lnTo>
                    <a:lnTo>
                      <a:pt x="1009041" y="863786"/>
                    </a:lnTo>
                    <a:lnTo>
                      <a:pt x="986516" y="895083"/>
                    </a:lnTo>
                    <a:lnTo>
                      <a:pt x="961488" y="924709"/>
                    </a:lnTo>
                    <a:lnTo>
                      <a:pt x="934791" y="952668"/>
                    </a:lnTo>
                    <a:lnTo>
                      <a:pt x="906426" y="978957"/>
                    </a:lnTo>
                    <a:lnTo>
                      <a:pt x="870136" y="956006"/>
                    </a:lnTo>
                    <a:lnTo>
                      <a:pt x="834680" y="931386"/>
                    </a:lnTo>
                    <a:lnTo>
                      <a:pt x="801310" y="905932"/>
                    </a:lnTo>
                    <a:lnTo>
                      <a:pt x="785876" y="917616"/>
                    </a:lnTo>
                    <a:lnTo>
                      <a:pt x="769190" y="927214"/>
                    </a:lnTo>
                    <a:lnTo>
                      <a:pt x="752505" y="937228"/>
                    </a:lnTo>
                    <a:lnTo>
                      <a:pt x="735403" y="945574"/>
                    </a:lnTo>
                    <a:lnTo>
                      <a:pt x="717883" y="953920"/>
                    </a:lnTo>
                    <a:lnTo>
                      <a:pt x="699530" y="960597"/>
                    </a:lnTo>
                    <a:lnTo>
                      <a:pt x="702449" y="1003160"/>
                    </a:lnTo>
                    <a:lnTo>
                      <a:pt x="703701" y="1046140"/>
                    </a:lnTo>
                    <a:lnTo>
                      <a:pt x="702449" y="1088704"/>
                    </a:lnTo>
                    <a:lnTo>
                      <a:pt x="665742" y="1098301"/>
                    </a:lnTo>
                    <a:lnTo>
                      <a:pt x="627366" y="1104978"/>
                    </a:lnTo>
                    <a:lnTo>
                      <a:pt x="588990" y="1109568"/>
                    </a:lnTo>
                    <a:lnTo>
                      <a:pt x="550197" y="1111237"/>
                    </a:lnTo>
                    <a:lnTo>
                      <a:pt x="536848" y="1069926"/>
                    </a:lnTo>
                    <a:lnTo>
                      <a:pt x="525586" y="1029449"/>
                    </a:lnTo>
                    <a:lnTo>
                      <a:pt x="516409" y="988138"/>
                    </a:lnTo>
                    <a:lnTo>
                      <a:pt x="496804" y="985634"/>
                    </a:lnTo>
                    <a:lnTo>
                      <a:pt x="478033" y="983964"/>
                    </a:lnTo>
                    <a:lnTo>
                      <a:pt x="458845" y="980209"/>
                    </a:lnTo>
                    <a:lnTo>
                      <a:pt x="430897" y="973533"/>
                    </a:lnTo>
                    <a:lnTo>
                      <a:pt x="402949" y="964352"/>
                    </a:lnTo>
                    <a:lnTo>
                      <a:pt x="377921" y="998987"/>
                    </a:lnTo>
                    <a:lnTo>
                      <a:pt x="351225" y="1032370"/>
                    </a:lnTo>
                    <a:lnTo>
                      <a:pt x="323277" y="1064084"/>
                    </a:lnTo>
                    <a:lnTo>
                      <a:pt x="295329" y="1051148"/>
                    </a:lnTo>
                    <a:lnTo>
                      <a:pt x="268215" y="1036543"/>
                    </a:lnTo>
                    <a:lnTo>
                      <a:pt x="241937" y="1019434"/>
                    </a:lnTo>
                    <a:lnTo>
                      <a:pt x="216491" y="1001908"/>
                    </a:lnTo>
                    <a:lnTo>
                      <a:pt x="191881" y="983130"/>
                    </a:lnTo>
                    <a:lnTo>
                      <a:pt x="208149" y="943070"/>
                    </a:lnTo>
                    <a:lnTo>
                      <a:pt x="225669" y="904263"/>
                    </a:lnTo>
                    <a:lnTo>
                      <a:pt x="245273" y="867124"/>
                    </a:lnTo>
                    <a:lnTo>
                      <a:pt x="231925" y="853353"/>
                    </a:lnTo>
                    <a:lnTo>
                      <a:pt x="218577" y="838748"/>
                    </a:lnTo>
                    <a:lnTo>
                      <a:pt x="206480" y="824143"/>
                    </a:lnTo>
                    <a:lnTo>
                      <a:pt x="188543" y="801192"/>
                    </a:lnTo>
                    <a:lnTo>
                      <a:pt x="173527" y="776156"/>
                    </a:lnTo>
                    <a:lnTo>
                      <a:pt x="132230" y="786587"/>
                    </a:lnTo>
                    <a:lnTo>
                      <a:pt x="90518" y="794933"/>
                    </a:lnTo>
                    <a:lnTo>
                      <a:pt x="48387" y="801192"/>
                    </a:lnTo>
                    <a:lnTo>
                      <a:pt x="32119" y="765723"/>
                    </a:lnTo>
                    <a:lnTo>
                      <a:pt x="18771" y="730254"/>
                    </a:lnTo>
                    <a:lnTo>
                      <a:pt x="7925" y="692281"/>
                    </a:lnTo>
                    <a:lnTo>
                      <a:pt x="0" y="654725"/>
                    </a:lnTo>
                    <a:lnTo>
                      <a:pt x="38376" y="634695"/>
                    </a:lnTo>
                    <a:lnTo>
                      <a:pt x="75918" y="616751"/>
                    </a:lnTo>
                    <a:lnTo>
                      <a:pt x="115129" y="600060"/>
                    </a:lnTo>
                    <a:lnTo>
                      <a:pt x="113460" y="580865"/>
                    </a:lnTo>
                    <a:lnTo>
                      <a:pt x="113043" y="561252"/>
                    </a:lnTo>
                    <a:lnTo>
                      <a:pt x="113877" y="522444"/>
                    </a:lnTo>
                    <a:lnTo>
                      <a:pt x="115963" y="503667"/>
                    </a:lnTo>
                    <a:lnTo>
                      <a:pt x="118465" y="484054"/>
                    </a:lnTo>
                    <a:lnTo>
                      <a:pt x="80506" y="466111"/>
                    </a:lnTo>
                    <a:lnTo>
                      <a:pt x="43799" y="445246"/>
                    </a:lnTo>
                    <a:lnTo>
                      <a:pt x="6674" y="423130"/>
                    </a:lnTo>
                    <a:lnTo>
                      <a:pt x="17102" y="385992"/>
                    </a:lnTo>
                    <a:lnTo>
                      <a:pt x="30451" y="349687"/>
                    </a:lnTo>
                    <a:lnTo>
                      <a:pt x="45467" y="314218"/>
                    </a:lnTo>
                    <a:lnTo>
                      <a:pt x="63821" y="280417"/>
                    </a:lnTo>
                    <a:lnTo>
                      <a:pt x="105534" y="288763"/>
                    </a:lnTo>
                    <a:lnTo>
                      <a:pt x="146831" y="299613"/>
                    </a:lnTo>
                    <a:lnTo>
                      <a:pt x="186875" y="312549"/>
                    </a:lnTo>
                    <a:lnTo>
                      <a:pt x="209817" y="280835"/>
                    </a:lnTo>
                    <a:lnTo>
                      <a:pt x="222748" y="266230"/>
                    </a:lnTo>
                    <a:lnTo>
                      <a:pt x="236097" y="251625"/>
                    </a:lnTo>
                    <a:lnTo>
                      <a:pt x="249862" y="238271"/>
                    </a:lnTo>
                    <a:lnTo>
                      <a:pt x="264044" y="225753"/>
                    </a:lnTo>
                    <a:lnTo>
                      <a:pt x="246942" y="186945"/>
                    </a:lnTo>
                    <a:lnTo>
                      <a:pt x="231925" y="147303"/>
                    </a:lnTo>
                    <a:lnTo>
                      <a:pt x="218577" y="106826"/>
                    </a:lnTo>
                    <a:lnTo>
                      <a:pt x="249862" y="84709"/>
                    </a:lnTo>
                    <a:lnTo>
                      <a:pt x="283233" y="65514"/>
                    </a:lnTo>
                    <a:lnTo>
                      <a:pt x="317854" y="48405"/>
                    </a:lnTo>
                    <a:lnTo>
                      <a:pt x="353311" y="33800"/>
                    </a:lnTo>
                    <a:lnTo>
                      <a:pt x="380007" y="67183"/>
                    </a:lnTo>
                    <a:lnTo>
                      <a:pt x="404617" y="101818"/>
                    </a:lnTo>
                    <a:lnTo>
                      <a:pt x="427143" y="137705"/>
                    </a:lnTo>
                    <a:lnTo>
                      <a:pt x="455508" y="131028"/>
                    </a:lnTo>
                    <a:lnTo>
                      <a:pt x="484290" y="125603"/>
                    </a:lnTo>
                    <a:lnTo>
                      <a:pt x="512655" y="122683"/>
                    </a:lnTo>
                    <a:lnTo>
                      <a:pt x="541854" y="120596"/>
                    </a:lnTo>
                    <a:lnTo>
                      <a:pt x="553533" y="80537"/>
                    </a:lnTo>
                    <a:lnTo>
                      <a:pt x="567299" y="4006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4BA632A-F3FA-43AD-A512-7249A04D9F4B}"/>
                </a:ext>
              </a:extLst>
            </p:cNvPr>
            <p:cNvGrpSpPr/>
            <p:nvPr/>
          </p:nvGrpSpPr>
          <p:grpSpPr>
            <a:xfrm>
              <a:off x="3529885" y="3353197"/>
              <a:ext cx="334358" cy="314287"/>
              <a:chOff x="5109310" y="1793769"/>
              <a:chExt cx="1100967" cy="1034879"/>
            </a:xfrm>
            <a:solidFill>
              <a:schemeClr val="tx2">
                <a:lumMod val="65000"/>
                <a:lumOff val="35000"/>
              </a:schemeClr>
            </a:solidFill>
          </p:grpSpPr>
          <p:sp>
            <p:nvSpPr>
              <p:cNvPr id="132" name="Rectangle 117">
                <a:extLst>
                  <a:ext uri="{FF2B5EF4-FFF2-40B4-BE49-F238E27FC236}">
                    <a16:creationId xmlns:a16="http://schemas.microsoft.com/office/drawing/2014/main" id="{C26A9AF2-C821-4803-A00E-EFC93B7BE2AB}"/>
                  </a:ext>
                </a:extLst>
              </p:cNvPr>
              <p:cNvSpPr/>
              <p:nvPr/>
            </p:nvSpPr>
            <p:spPr>
              <a:xfrm>
                <a:off x="5109310" y="2178803"/>
                <a:ext cx="1100967" cy="193905"/>
              </a:xfrm>
              <a:custGeom>
                <a:avLst/>
                <a:gdLst>
                  <a:gd name="connsiteX0" fmla="*/ 0 w 1052296"/>
                  <a:gd name="connsiteY0" fmla="*/ 0 h 27432"/>
                  <a:gd name="connsiteX1" fmla="*/ 1052296 w 1052296"/>
                  <a:gd name="connsiteY1" fmla="*/ 0 h 27432"/>
                  <a:gd name="connsiteX2" fmla="*/ 1052296 w 1052296"/>
                  <a:gd name="connsiteY2" fmla="*/ 27432 h 27432"/>
                  <a:gd name="connsiteX3" fmla="*/ 0 w 1052296"/>
                  <a:gd name="connsiteY3" fmla="*/ 27432 h 27432"/>
                  <a:gd name="connsiteX4" fmla="*/ 0 w 1052296"/>
                  <a:gd name="connsiteY4" fmla="*/ 0 h 27432"/>
                  <a:gd name="connsiteX0" fmla="*/ 0 w 1052296"/>
                  <a:gd name="connsiteY0" fmla="*/ 0 h 196501"/>
                  <a:gd name="connsiteX1" fmla="*/ 1052296 w 1052296"/>
                  <a:gd name="connsiteY1" fmla="*/ 0 h 196501"/>
                  <a:gd name="connsiteX2" fmla="*/ 723684 w 1052296"/>
                  <a:gd name="connsiteY2" fmla="*/ 196501 h 196501"/>
                  <a:gd name="connsiteX3" fmla="*/ 0 w 1052296"/>
                  <a:gd name="connsiteY3" fmla="*/ 27432 h 196501"/>
                  <a:gd name="connsiteX4" fmla="*/ 0 w 1052296"/>
                  <a:gd name="connsiteY4" fmla="*/ 0 h 196501"/>
                  <a:gd name="connsiteX0" fmla="*/ 0 w 752259"/>
                  <a:gd name="connsiteY0" fmla="*/ 0 h 196501"/>
                  <a:gd name="connsiteX1" fmla="*/ 752259 w 752259"/>
                  <a:gd name="connsiteY1" fmla="*/ 178594 h 196501"/>
                  <a:gd name="connsiteX2" fmla="*/ 723684 w 752259"/>
                  <a:gd name="connsiteY2" fmla="*/ 196501 h 196501"/>
                  <a:gd name="connsiteX3" fmla="*/ 0 w 752259"/>
                  <a:gd name="connsiteY3" fmla="*/ 27432 h 196501"/>
                  <a:gd name="connsiteX4" fmla="*/ 0 w 752259"/>
                  <a:gd name="connsiteY4" fmla="*/ 0 h 196501"/>
                  <a:gd name="connsiteX0" fmla="*/ 11906 w 764165"/>
                  <a:gd name="connsiteY0" fmla="*/ 0 h 196501"/>
                  <a:gd name="connsiteX1" fmla="*/ 764165 w 764165"/>
                  <a:gd name="connsiteY1" fmla="*/ 178594 h 196501"/>
                  <a:gd name="connsiteX2" fmla="*/ 735590 w 764165"/>
                  <a:gd name="connsiteY2" fmla="*/ 196501 h 196501"/>
                  <a:gd name="connsiteX3" fmla="*/ 0 w 764165"/>
                  <a:gd name="connsiteY3" fmla="*/ 17907 h 196501"/>
                  <a:gd name="connsiteX4" fmla="*/ 11906 w 764165"/>
                  <a:gd name="connsiteY4" fmla="*/ 0 h 196501"/>
                  <a:gd name="connsiteX0" fmla="*/ 11906 w 764165"/>
                  <a:gd name="connsiteY0" fmla="*/ 0 h 192304"/>
                  <a:gd name="connsiteX1" fmla="*/ 764165 w 764165"/>
                  <a:gd name="connsiteY1" fmla="*/ 178594 h 192304"/>
                  <a:gd name="connsiteX2" fmla="*/ 737688 w 764165"/>
                  <a:gd name="connsiteY2" fmla="*/ 192304 h 192304"/>
                  <a:gd name="connsiteX3" fmla="*/ 0 w 764165"/>
                  <a:gd name="connsiteY3" fmla="*/ 17907 h 192304"/>
                  <a:gd name="connsiteX4" fmla="*/ 11906 w 764165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25782 w 752259"/>
                  <a:gd name="connsiteY2" fmla="*/ 192304 h 192304"/>
                  <a:gd name="connsiteX3" fmla="*/ 1733 w 752259"/>
                  <a:gd name="connsiteY3" fmla="*/ 20005 h 192304"/>
                  <a:gd name="connsiteX4" fmla="*/ 0 w 752259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40420 w 752259"/>
                  <a:gd name="connsiteY2" fmla="*/ 183519 h 192304"/>
                  <a:gd name="connsiteX3" fmla="*/ 725782 w 752259"/>
                  <a:gd name="connsiteY3" fmla="*/ 192304 h 192304"/>
                  <a:gd name="connsiteX4" fmla="*/ 1733 w 752259"/>
                  <a:gd name="connsiteY4" fmla="*/ 20005 h 192304"/>
                  <a:gd name="connsiteX5" fmla="*/ 0 w 752259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725782 w 1102373"/>
                  <a:gd name="connsiteY3" fmla="*/ 192304 h 192304"/>
                  <a:gd name="connsiteX4" fmla="*/ 1733 w 1102373"/>
                  <a:gd name="connsiteY4" fmla="*/ 20005 h 192304"/>
                  <a:gd name="connsiteX5" fmla="*/ 0 w 1102373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869464 w 1102373"/>
                  <a:gd name="connsiteY3" fmla="*/ 186667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1099225 w 1102373"/>
                  <a:gd name="connsiteY3" fmla="*/ 189814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5060"/>
                  <a:gd name="connsiteX1" fmla="*/ 752259 w 1102373"/>
                  <a:gd name="connsiteY1" fmla="*/ 178594 h 195060"/>
                  <a:gd name="connsiteX2" fmla="*/ 1102373 w 1102373"/>
                  <a:gd name="connsiteY2" fmla="*/ 178273 h 195060"/>
                  <a:gd name="connsiteX3" fmla="*/ 1099225 w 1102373"/>
                  <a:gd name="connsiteY3" fmla="*/ 195060 h 195060"/>
                  <a:gd name="connsiteX4" fmla="*/ 725782 w 1102373"/>
                  <a:gd name="connsiteY4" fmla="*/ 192304 h 195060"/>
                  <a:gd name="connsiteX5" fmla="*/ 1733 w 1102373"/>
                  <a:gd name="connsiteY5" fmla="*/ 20005 h 195060"/>
                  <a:gd name="connsiteX6" fmla="*/ 0 w 1102373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82469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79322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451"/>
                  <a:gd name="connsiteX1" fmla="*/ 752259 w 1103422"/>
                  <a:gd name="connsiteY1" fmla="*/ 178594 h 195451"/>
                  <a:gd name="connsiteX2" fmla="*/ 1103422 w 1103422"/>
                  <a:gd name="connsiteY2" fmla="*/ 179322 h 195451"/>
                  <a:gd name="connsiteX3" fmla="*/ 1099225 w 1103422"/>
                  <a:gd name="connsiteY3" fmla="*/ 195060 h 195451"/>
                  <a:gd name="connsiteX4" fmla="*/ 726831 w 1103422"/>
                  <a:gd name="connsiteY4" fmla="*/ 195451 h 195451"/>
                  <a:gd name="connsiteX5" fmla="*/ 1733 w 1103422"/>
                  <a:gd name="connsiteY5" fmla="*/ 20005 h 195451"/>
                  <a:gd name="connsiteX6" fmla="*/ 0 w 1103422"/>
                  <a:gd name="connsiteY6" fmla="*/ 0 h 195451"/>
                  <a:gd name="connsiteX0" fmla="*/ 365 w 1103787"/>
                  <a:gd name="connsiteY0" fmla="*/ 0 h 195451"/>
                  <a:gd name="connsiteX1" fmla="*/ 752624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0 w 1103787"/>
                  <a:gd name="connsiteY5" fmla="*/ 20005 h 195451"/>
                  <a:gd name="connsiteX6" fmla="*/ 365 w 1103787"/>
                  <a:gd name="connsiteY6" fmla="*/ 0 h 195451"/>
                  <a:gd name="connsiteX0" fmla="*/ 365 w 1103787"/>
                  <a:gd name="connsiteY0" fmla="*/ 0 h 195451"/>
                  <a:gd name="connsiteX1" fmla="*/ 733740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0 w 1103787"/>
                  <a:gd name="connsiteY5" fmla="*/ 20005 h 195451"/>
                  <a:gd name="connsiteX6" fmla="*/ 365 w 1103787"/>
                  <a:gd name="connsiteY6" fmla="*/ 0 h 195451"/>
                  <a:gd name="connsiteX0" fmla="*/ 1414 w 1103787"/>
                  <a:gd name="connsiteY0" fmla="*/ 0 h 194402"/>
                  <a:gd name="connsiteX1" fmla="*/ 733740 w 1103787"/>
                  <a:gd name="connsiteY1" fmla="*/ 177545 h 194402"/>
                  <a:gd name="connsiteX2" fmla="*/ 1103787 w 1103787"/>
                  <a:gd name="connsiteY2" fmla="*/ 178273 h 194402"/>
                  <a:gd name="connsiteX3" fmla="*/ 1099590 w 1103787"/>
                  <a:gd name="connsiteY3" fmla="*/ 194011 h 194402"/>
                  <a:gd name="connsiteX4" fmla="*/ 727196 w 1103787"/>
                  <a:gd name="connsiteY4" fmla="*/ 194402 h 194402"/>
                  <a:gd name="connsiteX5" fmla="*/ 0 w 1103787"/>
                  <a:gd name="connsiteY5" fmla="*/ 18956 h 194402"/>
                  <a:gd name="connsiteX6" fmla="*/ 1414 w 1103787"/>
                  <a:gd name="connsiteY6" fmla="*/ 0 h 194402"/>
                  <a:gd name="connsiteX0" fmla="*/ 1414 w 1103787"/>
                  <a:gd name="connsiteY0" fmla="*/ 0 h 194402"/>
                  <a:gd name="connsiteX1" fmla="*/ 733740 w 1103787"/>
                  <a:gd name="connsiteY1" fmla="*/ 177545 h 194402"/>
                  <a:gd name="connsiteX2" fmla="*/ 1103787 w 1103787"/>
                  <a:gd name="connsiteY2" fmla="*/ 178273 h 194402"/>
                  <a:gd name="connsiteX3" fmla="*/ 1099590 w 1103787"/>
                  <a:gd name="connsiteY3" fmla="*/ 194011 h 194402"/>
                  <a:gd name="connsiteX4" fmla="*/ 727196 w 1103787"/>
                  <a:gd name="connsiteY4" fmla="*/ 194402 h 194402"/>
                  <a:gd name="connsiteX5" fmla="*/ 0 w 1103787"/>
                  <a:gd name="connsiteY5" fmla="*/ 16858 h 194402"/>
                  <a:gd name="connsiteX6" fmla="*/ 1414 w 1103787"/>
                  <a:gd name="connsiteY6" fmla="*/ 0 h 19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3787" h="194402">
                    <a:moveTo>
                      <a:pt x="1414" y="0"/>
                    </a:moveTo>
                    <a:lnTo>
                      <a:pt x="733740" y="177545"/>
                    </a:lnTo>
                    <a:lnTo>
                      <a:pt x="1103787" y="178273"/>
                    </a:lnTo>
                    <a:lnTo>
                      <a:pt x="1099590" y="194011"/>
                    </a:lnTo>
                    <a:lnTo>
                      <a:pt x="727196" y="194402"/>
                    </a:lnTo>
                    <a:lnTo>
                      <a:pt x="0" y="16858"/>
                    </a:lnTo>
                    <a:cubicBezTo>
                      <a:pt x="122" y="10190"/>
                      <a:pt x="1292" y="6668"/>
                      <a:pt x="1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Rectangle 117">
                <a:extLst>
                  <a:ext uri="{FF2B5EF4-FFF2-40B4-BE49-F238E27FC236}">
                    <a16:creationId xmlns:a16="http://schemas.microsoft.com/office/drawing/2014/main" id="{A84AA192-6F81-4034-8009-CB4F267C9AD9}"/>
                  </a:ext>
                </a:extLst>
              </p:cNvPr>
              <p:cNvSpPr/>
              <p:nvPr/>
            </p:nvSpPr>
            <p:spPr>
              <a:xfrm>
                <a:off x="5110675" y="2306546"/>
                <a:ext cx="1097700" cy="353134"/>
              </a:xfrm>
              <a:custGeom>
                <a:avLst/>
                <a:gdLst>
                  <a:gd name="connsiteX0" fmla="*/ 0 w 1052296"/>
                  <a:gd name="connsiteY0" fmla="*/ 0 h 27432"/>
                  <a:gd name="connsiteX1" fmla="*/ 1052296 w 1052296"/>
                  <a:gd name="connsiteY1" fmla="*/ 0 h 27432"/>
                  <a:gd name="connsiteX2" fmla="*/ 1052296 w 1052296"/>
                  <a:gd name="connsiteY2" fmla="*/ 27432 h 27432"/>
                  <a:gd name="connsiteX3" fmla="*/ 0 w 1052296"/>
                  <a:gd name="connsiteY3" fmla="*/ 27432 h 27432"/>
                  <a:gd name="connsiteX4" fmla="*/ 0 w 1052296"/>
                  <a:gd name="connsiteY4" fmla="*/ 0 h 27432"/>
                  <a:gd name="connsiteX0" fmla="*/ 0 w 1052296"/>
                  <a:gd name="connsiteY0" fmla="*/ 0 h 196501"/>
                  <a:gd name="connsiteX1" fmla="*/ 1052296 w 1052296"/>
                  <a:gd name="connsiteY1" fmla="*/ 0 h 196501"/>
                  <a:gd name="connsiteX2" fmla="*/ 723684 w 1052296"/>
                  <a:gd name="connsiteY2" fmla="*/ 196501 h 196501"/>
                  <a:gd name="connsiteX3" fmla="*/ 0 w 1052296"/>
                  <a:gd name="connsiteY3" fmla="*/ 27432 h 196501"/>
                  <a:gd name="connsiteX4" fmla="*/ 0 w 1052296"/>
                  <a:gd name="connsiteY4" fmla="*/ 0 h 196501"/>
                  <a:gd name="connsiteX0" fmla="*/ 0 w 752259"/>
                  <a:gd name="connsiteY0" fmla="*/ 0 h 196501"/>
                  <a:gd name="connsiteX1" fmla="*/ 752259 w 752259"/>
                  <a:gd name="connsiteY1" fmla="*/ 178594 h 196501"/>
                  <a:gd name="connsiteX2" fmla="*/ 723684 w 752259"/>
                  <a:gd name="connsiteY2" fmla="*/ 196501 h 196501"/>
                  <a:gd name="connsiteX3" fmla="*/ 0 w 752259"/>
                  <a:gd name="connsiteY3" fmla="*/ 27432 h 196501"/>
                  <a:gd name="connsiteX4" fmla="*/ 0 w 752259"/>
                  <a:gd name="connsiteY4" fmla="*/ 0 h 196501"/>
                  <a:gd name="connsiteX0" fmla="*/ 11906 w 764165"/>
                  <a:gd name="connsiteY0" fmla="*/ 0 h 196501"/>
                  <a:gd name="connsiteX1" fmla="*/ 764165 w 764165"/>
                  <a:gd name="connsiteY1" fmla="*/ 178594 h 196501"/>
                  <a:gd name="connsiteX2" fmla="*/ 735590 w 764165"/>
                  <a:gd name="connsiteY2" fmla="*/ 196501 h 196501"/>
                  <a:gd name="connsiteX3" fmla="*/ 0 w 764165"/>
                  <a:gd name="connsiteY3" fmla="*/ 17907 h 196501"/>
                  <a:gd name="connsiteX4" fmla="*/ 11906 w 764165"/>
                  <a:gd name="connsiteY4" fmla="*/ 0 h 196501"/>
                  <a:gd name="connsiteX0" fmla="*/ 11906 w 764165"/>
                  <a:gd name="connsiteY0" fmla="*/ 0 h 192304"/>
                  <a:gd name="connsiteX1" fmla="*/ 764165 w 764165"/>
                  <a:gd name="connsiteY1" fmla="*/ 178594 h 192304"/>
                  <a:gd name="connsiteX2" fmla="*/ 737688 w 764165"/>
                  <a:gd name="connsiteY2" fmla="*/ 192304 h 192304"/>
                  <a:gd name="connsiteX3" fmla="*/ 0 w 764165"/>
                  <a:gd name="connsiteY3" fmla="*/ 17907 h 192304"/>
                  <a:gd name="connsiteX4" fmla="*/ 11906 w 764165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25782 w 752259"/>
                  <a:gd name="connsiteY2" fmla="*/ 192304 h 192304"/>
                  <a:gd name="connsiteX3" fmla="*/ 1733 w 752259"/>
                  <a:gd name="connsiteY3" fmla="*/ 20005 h 192304"/>
                  <a:gd name="connsiteX4" fmla="*/ 0 w 752259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40420 w 752259"/>
                  <a:gd name="connsiteY2" fmla="*/ 183519 h 192304"/>
                  <a:gd name="connsiteX3" fmla="*/ 725782 w 752259"/>
                  <a:gd name="connsiteY3" fmla="*/ 192304 h 192304"/>
                  <a:gd name="connsiteX4" fmla="*/ 1733 w 752259"/>
                  <a:gd name="connsiteY4" fmla="*/ 20005 h 192304"/>
                  <a:gd name="connsiteX5" fmla="*/ 0 w 752259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725782 w 1102373"/>
                  <a:gd name="connsiteY3" fmla="*/ 192304 h 192304"/>
                  <a:gd name="connsiteX4" fmla="*/ 1733 w 1102373"/>
                  <a:gd name="connsiteY4" fmla="*/ 20005 h 192304"/>
                  <a:gd name="connsiteX5" fmla="*/ 0 w 1102373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869464 w 1102373"/>
                  <a:gd name="connsiteY3" fmla="*/ 186667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1099225 w 1102373"/>
                  <a:gd name="connsiteY3" fmla="*/ 189814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5060"/>
                  <a:gd name="connsiteX1" fmla="*/ 752259 w 1102373"/>
                  <a:gd name="connsiteY1" fmla="*/ 178594 h 195060"/>
                  <a:gd name="connsiteX2" fmla="*/ 1102373 w 1102373"/>
                  <a:gd name="connsiteY2" fmla="*/ 178273 h 195060"/>
                  <a:gd name="connsiteX3" fmla="*/ 1099225 w 1102373"/>
                  <a:gd name="connsiteY3" fmla="*/ 195060 h 195060"/>
                  <a:gd name="connsiteX4" fmla="*/ 725782 w 1102373"/>
                  <a:gd name="connsiteY4" fmla="*/ 192304 h 195060"/>
                  <a:gd name="connsiteX5" fmla="*/ 1733 w 1102373"/>
                  <a:gd name="connsiteY5" fmla="*/ 20005 h 195060"/>
                  <a:gd name="connsiteX6" fmla="*/ 0 w 1102373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82469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79322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451"/>
                  <a:gd name="connsiteX1" fmla="*/ 752259 w 1103422"/>
                  <a:gd name="connsiteY1" fmla="*/ 178594 h 195451"/>
                  <a:gd name="connsiteX2" fmla="*/ 1103422 w 1103422"/>
                  <a:gd name="connsiteY2" fmla="*/ 179322 h 195451"/>
                  <a:gd name="connsiteX3" fmla="*/ 1099225 w 1103422"/>
                  <a:gd name="connsiteY3" fmla="*/ 195060 h 195451"/>
                  <a:gd name="connsiteX4" fmla="*/ 726831 w 1103422"/>
                  <a:gd name="connsiteY4" fmla="*/ 195451 h 195451"/>
                  <a:gd name="connsiteX5" fmla="*/ 1733 w 1103422"/>
                  <a:gd name="connsiteY5" fmla="*/ 20005 h 195451"/>
                  <a:gd name="connsiteX6" fmla="*/ 0 w 1103422"/>
                  <a:gd name="connsiteY6" fmla="*/ 0 h 195451"/>
                  <a:gd name="connsiteX0" fmla="*/ 365 w 1103787"/>
                  <a:gd name="connsiteY0" fmla="*/ 0 h 195451"/>
                  <a:gd name="connsiteX1" fmla="*/ 752624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0 w 1103787"/>
                  <a:gd name="connsiteY5" fmla="*/ 20005 h 195451"/>
                  <a:gd name="connsiteX6" fmla="*/ 365 w 1103787"/>
                  <a:gd name="connsiteY6" fmla="*/ 0 h 195451"/>
                  <a:gd name="connsiteX0" fmla="*/ 365 w 1103787"/>
                  <a:gd name="connsiteY0" fmla="*/ 0 h 195451"/>
                  <a:gd name="connsiteX1" fmla="*/ 752624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346116 w 1103787"/>
                  <a:gd name="connsiteY5" fmla="*/ 104199 h 195451"/>
                  <a:gd name="connsiteX6" fmla="*/ 0 w 1103787"/>
                  <a:gd name="connsiteY6" fmla="*/ 20005 h 195451"/>
                  <a:gd name="connsiteX7" fmla="*/ 365 w 1103787"/>
                  <a:gd name="connsiteY7" fmla="*/ 0 h 195451"/>
                  <a:gd name="connsiteX0" fmla="*/ 365 w 1103787"/>
                  <a:gd name="connsiteY0" fmla="*/ 0 h 195451"/>
                  <a:gd name="connsiteX1" fmla="*/ 347165 w 1103787"/>
                  <a:gd name="connsiteY1" fmla="*/ 84265 h 195451"/>
                  <a:gd name="connsiteX2" fmla="*/ 752624 w 1103787"/>
                  <a:gd name="connsiteY2" fmla="*/ 178594 h 195451"/>
                  <a:gd name="connsiteX3" fmla="*/ 1103787 w 1103787"/>
                  <a:gd name="connsiteY3" fmla="*/ 179322 h 195451"/>
                  <a:gd name="connsiteX4" fmla="*/ 1099590 w 1103787"/>
                  <a:gd name="connsiteY4" fmla="*/ 195060 h 195451"/>
                  <a:gd name="connsiteX5" fmla="*/ 727196 w 1103787"/>
                  <a:gd name="connsiteY5" fmla="*/ 195451 h 195451"/>
                  <a:gd name="connsiteX6" fmla="*/ 346116 w 1103787"/>
                  <a:gd name="connsiteY6" fmla="*/ 104199 h 195451"/>
                  <a:gd name="connsiteX7" fmla="*/ 0 w 1103787"/>
                  <a:gd name="connsiteY7" fmla="*/ 20005 h 195451"/>
                  <a:gd name="connsiteX8" fmla="*/ 365 w 1103787"/>
                  <a:gd name="connsiteY8" fmla="*/ 0 h 195451"/>
                  <a:gd name="connsiteX0" fmla="*/ 365 w 1103787"/>
                  <a:gd name="connsiteY0" fmla="*/ 0 h 197549"/>
                  <a:gd name="connsiteX1" fmla="*/ 347165 w 1103787"/>
                  <a:gd name="connsiteY1" fmla="*/ 84265 h 197549"/>
                  <a:gd name="connsiteX2" fmla="*/ 752624 w 1103787"/>
                  <a:gd name="connsiteY2" fmla="*/ 178594 h 197549"/>
                  <a:gd name="connsiteX3" fmla="*/ 1103787 w 1103787"/>
                  <a:gd name="connsiteY3" fmla="*/ 179322 h 197549"/>
                  <a:gd name="connsiteX4" fmla="*/ 1099590 w 1103787"/>
                  <a:gd name="connsiteY4" fmla="*/ 195060 h 197549"/>
                  <a:gd name="connsiteX5" fmla="*/ 493238 w 1103787"/>
                  <a:gd name="connsiteY5" fmla="*/ 197549 h 197549"/>
                  <a:gd name="connsiteX6" fmla="*/ 346116 w 1103787"/>
                  <a:gd name="connsiteY6" fmla="*/ 104199 h 197549"/>
                  <a:gd name="connsiteX7" fmla="*/ 0 w 1103787"/>
                  <a:gd name="connsiteY7" fmla="*/ 20005 h 197549"/>
                  <a:gd name="connsiteX8" fmla="*/ 365 w 1103787"/>
                  <a:gd name="connsiteY8" fmla="*/ 0 h 197549"/>
                  <a:gd name="connsiteX0" fmla="*/ 365 w 1103787"/>
                  <a:gd name="connsiteY0" fmla="*/ 0 h 197549"/>
                  <a:gd name="connsiteX1" fmla="*/ 347165 w 1103787"/>
                  <a:gd name="connsiteY1" fmla="*/ 84265 h 197549"/>
                  <a:gd name="connsiteX2" fmla="*/ 502929 w 1103787"/>
                  <a:gd name="connsiteY2" fmla="*/ 185938 h 197549"/>
                  <a:gd name="connsiteX3" fmla="*/ 1103787 w 1103787"/>
                  <a:gd name="connsiteY3" fmla="*/ 179322 h 197549"/>
                  <a:gd name="connsiteX4" fmla="*/ 1099590 w 1103787"/>
                  <a:gd name="connsiteY4" fmla="*/ 195060 h 197549"/>
                  <a:gd name="connsiteX5" fmla="*/ 493238 w 1103787"/>
                  <a:gd name="connsiteY5" fmla="*/ 197549 h 197549"/>
                  <a:gd name="connsiteX6" fmla="*/ 346116 w 1103787"/>
                  <a:gd name="connsiteY6" fmla="*/ 104199 h 197549"/>
                  <a:gd name="connsiteX7" fmla="*/ 0 w 1103787"/>
                  <a:gd name="connsiteY7" fmla="*/ 20005 h 197549"/>
                  <a:gd name="connsiteX8" fmla="*/ 365 w 1103787"/>
                  <a:gd name="connsiteY8" fmla="*/ 0 h 197549"/>
                  <a:gd name="connsiteX0" fmla="*/ 365 w 1103787"/>
                  <a:gd name="connsiteY0" fmla="*/ 0 h 198598"/>
                  <a:gd name="connsiteX1" fmla="*/ 347165 w 1103787"/>
                  <a:gd name="connsiteY1" fmla="*/ 84265 h 198598"/>
                  <a:gd name="connsiteX2" fmla="*/ 502929 w 1103787"/>
                  <a:gd name="connsiteY2" fmla="*/ 185938 h 198598"/>
                  <a:gd name="connsiteX3" fmla="*/ 1103787 w 1103787"/>
                  <a:gd name="connsiteY3" fmla="*/ 179322 h 198598"/>
                  <a:gd name="connsiteX4" fmla="*/ 1099590 w 1103787"/>
                  <a:gd name="connsiteY4" fmla="*/ 195060 h 198598"/>
                  <a:gd name="connsiteX5" fmla="*/ 486943 w 1103787"/>
                  <a:gd name="connsiteY5" fmla="*/ 198598 h 198598"/>
                  <a:gd name="connsiteX6" fmla="*/ 346116 w 1103787"/>
                  <a:gd name="connsiteY6" fmla="*/ 104199 h 198598"/>
                  <a:gd name="connsiteX7" fmla="*/ 0 w 1103787"/>
                  <a:gd name="connsiteY7" fmla="*/ 20005 h 198598"/>
                  <a:gd name="connsiteX8" fmla="*/ 365 w 1103787"/>
                  <a:gd name="connsiteY8" fmla="*/ 0 h 198598"/>
                  <a:gd name="connsiteX0" fmla="*/ 365 w 1103787"/>
                  <a:gd name="connsiteY0" fmla="*/ 0 h 198598"/>
                  <a:gd name="connsiteX1" fmla="*/ 347165 w 1103787"/>
                  <a:gd name="connsiteY1" fmla="*/ 84265 h 198598"/>
                  <a:gd name="connsiteX2" fmla="*/ 503978 w 1103787"/>
                  <a:gd name="connsiteY2" fmla="*/ 185938 h 198598"/>
                  <a:gd name="connsiteX3" fmla="*/ 1103787 w 1103787"/>
                  <a:gd name="connsiteY3" fmla="*/ 179322 h 198598"/>
                  <a:gd name="connsiteX4" fmla="*/ 1099590 w 1103787"/>
                  <a:gd name="connsiteY4" fmla="*/ 195060 h 198598"/>
                  <a:gd name="connsiteX5" fmla="*/ 486943 w 1103787"/>
                  <a:gd name="connsiteY5" fmla="*/ 198598 h 198598"/>
                  <a:gd name="connsiteX6" fmla="*/ 346116 w 1103787"/>
                  <a:gd name="connsiteY6" fmla="*/ 104199 h 198598"/>
                  <a:gd name="connsiteX7" fmla="*/ 0 w 1103787"/>
                  <a:gd name="connsiteY7" fmla="*/ 20005 h 198598"/>
                  <a:gd name="connsiteX8" fmla="*/ 365 w 1103787"/>
                  <a:gd name="connsiteY8" fmla="*/ 0 h 198598"/>
                  <a:gd name="connsiteX0" fmla="*/ 365 w 1099590"/>
                  <a:gd name="connsiteY0" fmla="*/ 0 h 198598"/>
                  <a:gd name="connsiteX1" fmla="*/ 347165 w 1099590"/>
                  <a:gd name="connsiteY1" fmla="*/ 84265 h 198598"/>
                  <a:gd name="connsiteX2" fmla="*/ 503978 w 1099590"/>
                  <a:gd name="connsiteY2" fmla="*/ 185938 h 198598"/>
                  <a:gd name="connsiteX3" fmla="*/ 1031396 w 1099590"/>
                  <a:gd name="connsiteY3" fmla="*/ 184568 h 198598"/>
                  <a:gd name="connsiteX4" fmla="*/ 1099590 w 1099590"/>
                  <a:gd name="connsiteY4" fmla="*/ 195060 h 198598"/>
                  <a:gd name="connsiteX5" fmla="*/ 486943 w 1099590"/>
                  <a:gd name="connsiteY5" fmla="*/ 198598 h 198598"/>
                  <a:gd name="connsiteX6" fmla="*/ 346116 w 1099590"/>
                  <a:gd name="connsiteY6" fmla="*/ 104199 h 198598"/>
                  <a:gd name="connsiteX7" fmla="*/ 0 w 1099590"/>
                  <a:gd name="connsiteY7" fmla="*/ 20005 h 198598"/>
                  <a:gd name="connsiteX8" fmla="*/ 365 w 1099590"/>
                  <a:gd name="connsiteY8" fmla="*/ 0 h 198598"/>
                  <a:gd name="connsiteX0" fmla="*/ 365 w 1099590"/>
                  <a:gd name="connsiteY0" fmla="*/ 0 h 290531"/>
                  <a:gd name="connsiteX1" fmla="*/ 347165 w 1099590"/>
                  <a:gd name="connsiteY1" fmla="*/ 84265 h 290531"/>
                  <a:gd name="connsiteX2" fmla="*/ 503978 w 1099590"/>
                  <a:gd name="connsiteY2" fmla="*/ 185938 h 290531"/>
                  <a:gd name="connsiteX3" fmla="*/ 1029298 w 1099590"/>
                  <a:gd name="connsiteY3" fmla="*/ 290531 h 290531"/>
                  <a:gd name="connsiteX4" fmla="*/ 1099590 w 1099590"/>
                  <a:gd name="connsiteY4" fmla="*/ 195060 h 290531"/>
                  <a:gd name="connsiteX5" fmla="*/ 486943 w 1099590"/>
                  <a:gd name="connsiteY5" fmla="*/ 198598 h 290531"/>
                  <a:gd name="connsiteX6" fmla="*/ 346116 w 1099590"/>
                  <a:gd name="connsiteY6" fmla="*/ 104199 h 290531"/>
                  <a:gd name="connsiteX7" fmla="*/ 0 w 1099590"/>
                  <a:gd name="connsiteY7" fmla="*/ 20005 h 290531"/>
                  <a:gd name="connsiteX8" fmla="*/ 365 w 1099590"/>
                  <a:gd name="connsiteY8" fmla="*/ 0 h 290531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1029298 w 1032445"/>
                  <a:gd name="connsiteY3" fmla="*/ 290531 h 334595"/>
                  <a:gd name="connsiteX4" fmla="*/ 1032445 w 1032445"/>
                  <a:gd name="connsiteY4" fmla="*/ 334595 h 334595"/>
                  <a:gd name="connsiteX5" fmla="*/ 486943 w 1032445"/>
                  <a:gd name="connsiteY5" fmla="*/ 198598 h 334595"/>
                  <a:gd name="connsiteX6" fmla="*/ 346116 w 1032445"/>
                  <a:gd name="connsiteY6" fmla="*/ 104199 h 334595"/>
                  <a:gd name="connsiteX7" fmla="*/ 0 w 1032445"/>
                  <a:gd name="connsiteY7" fmla="*/ 20005 h 334595"/>
                  <a:gd name="connsiteX8" fmla="*/ 365 w 1032445"/>
                  <a:gd name="connsiteY8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1031396 w 1032445"/>
                  <a:gd name="connsiteY3" fmla="*/ 311514 h 334595"/>
                  <a:gd name="connsiteX4" fmla="*/ 1032445 w 1032445"/>
                  <a:gd name="connsiteY4" fmla="*/ 334595 h 334595"/>
                  <a:gd name="connsiteX5" fmla="*/ 486943 w 1032445"/>
                  <a:gd name="connsiteY5" fmla="*/ 198598 h 334595"/>
                  <a:gd name="connsiteX6" fmla="*/ 346116 w 1032445"/>
                  <a:gd name="connsiteY6" fmla="*/ 104199 h 334595"/>
                  <a:gd name="connsiteX7" fmla="*/ 0 w 1032445"/>
                  <a:gd name="connsiteY7" fmla="*/ 20005 h 334595"/>
                  <a:gd name="connsiteX8" fmla="*/ 365 w 1032445"/>
                  <a:gd name="connsiteY8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1031396 w 1032445"/>
                  <a:gd name="connsiteY3" fmla="*/ 311514 h 334595"/>
                  <a:gd name="connsiteX4" fmla="*/ 1032445 w 1032445"/>
                  <a:gd name="connsiteY4" fmla="*/ 334595 h 334595"/>
                  <a:gd name="connsiteX5" fmla="*/ 656662 w 1032445"/>
                  <a:gd name="connsiteY5" fmla="*/ 240586 h 334595"/>
                  <a:gd name="connsiteX6" fmla="*/ 486943 w 1032445"/>
                  <a:gd name="connsiteY6" fmla="*/ 198598 h 334595"/>
                  <a:gd name="connsiteX7" fmla="*/ 346116 w 1032445"/>
                  <a:gd name="connsiteY7" fmla="*/ 104199 h 334595"/>
                  <a:gd name="connsiteX8" fmla="*/ 0 w 1032445"/>
                  <a:gd name="connsiteY8" fmla="*/ 20005 h 334595"/>
                  <a:gd name="connsiteX9" fmla="*/ 365 w 1032445"/>
                  <a:gd name="connsiteY9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9809 w 1032445"/>
                  <a:gd name="connsiteY3" fmla="*/ 224850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6662 w 1032445"/>
                  <a:gd name="connsiteY6" fmla="*/ 240586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16457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6662 w 1032445"/>
                  <a:gd name="connsiteY6" fmla="*/ 240586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16457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3514 w 1032445"/>
                  <a:gd name="connsiteY6" fmla="*/ 232193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16457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0367 w 1032445"/>
                  <a:gd name="connsiteY6" fmla="*/ 250028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35342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0367 w 1032445"/>
                  <a:gd name="connsiteY6" fmla="*/ 250028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654563 w 1032445"/>
                  <a:gd name="connsiteY3" fmla="*/ 235342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0367 w 1032445"/>
                  <a:gd name="connsiteY6" fmla="*/ 250028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09782 w 1032445"/>
                  <a:gd name="connsiteY3" fmla="*/ 187081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486943 w 1032445"/>
                  <a:gd name="connsiteY8" fmla="*/ 198598 h 334595"/>
                  <a:gd name="connsiteX9" fmla="*/ 346116 w 1032445"/>
                  <a:gd name="connsiteY9" fmla="*/ 104199 h 334595"/>
                  <a:gd name="connsiteX10" fmla="*/ 0 w 1032445"/>
                  <a:gd name="connsiteY10" fmla="*/ 20005 h 334595"/>
                  <a:gd name="connsiteX11" fmla="*/ 365 w 1032445"/>
                  <a:gd name="connsiteY11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09782 w 1032445"/>
                  <a:gd name="connsiteY3" fmla="*/ 187081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8733 w 1032445"/>
                  <a:gd name="connsiteY8" fmla="*/ 204916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09782 w 1032445"/>
                  <a:gd name="connsiteY3" fmla="*/ 187081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0831 w 1032445"/>
                  <a:gd name="connsiteY3" fmla="*/ 204916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3514 w 1032445"/>
                  <a:gd name="connsiteY4" fmla="*/ 223801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3514 w 1032445"/>
                  <a:gd name="connsiteY4" fmla="*/ 223801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5613 w 1032445"/>
                  <a:gd name="connsiteY7" fmla="*/ 23848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6662 w 1032445"/>
                  <a:gd name="connsiteY4" fmla="*/ 217506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5613 w 1032445"/>
                  <a:gd name="connsiteY7" fmla="*/ 23848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6662 w 1032445"/>
                  <a:gd name="connsiteY4" fmla="*/ 217506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3515 w 1032445"/>
                  <a:gd name="connsiteY7" fmla="*/ 233242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7711 w 1032445"/>
                  <a:gd name="connsiteY4" fmla="*/ 205965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3515 w 1032445"/>
                  <a:gd name="connsiteY7" fmla="*/ 233242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7711 w 1032445"/>
                  <a:gd name="connsiteY4" fmla="*/ 205965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5613 w 1032445"/>
                  <a:gd name="connsiteY7" fmla="*/ 221702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26049 w 1058129"/>
                  <a:gd name="connsiteY0" fmla="*/ 4417 h 339012"/>
                  <a:gd name="connsiteX1" fmla="*/ 372849 w 1058129"/>
                  <a:gd name="connsiteY1" fmla="*/ 88682 h 339012"/>
                  <a:gd name="connsiteX2" fmla="*/ 518122 w 1058129"/>
                  <a:gd name="connsiteY2" fmla="*/ 186158 h 339012"/>
                  <a:gd name="connsiteX3" fmla="*/ 537564 w 1058129"/>
                  <a:gd name="connsiteY3" fmla="*/ 204087 h 339012"/>
                  <a:gd name="connsiteX4" fmla="*/ 683395 w 1058129"/>
                  <a:gd name="connsiteY4" fmla="*/ 210382 h 339012"/>
                  <a:gd name="connsiteX5" fmla="*/ 1057080 w 1058129"/>
                  <a:gd name="connsiteY5" fmla="*/ 315931 h 339012"/>
                  <a:gd name="connsiteX6" fmla="*/ 1058129 w 1058129"/>
                  <a:gd name="connsiteY6" fmla="*/ 339012 h 339012"/>
                  <a:gd name="connsiteX7" fmla="*/ 681297 w 1058129"/>
                  <a:gd name="connsiteY7" fmla="*/ 226119 h 339012"/>
                  <a:gd name="connsiteX8" fmla="*/ 532319 w 1058129"/>
                  <a:gd name="connsiteY8" fmla="*/ 219824 h 339012"/>
                  <a:gd name="connsiteX9" fmla="*/ 512627 w 1058129"/>
                  <a:gd name="connsiteY9" fmla="*/ 203015 h 339012"/>
                  <a:gd name="connsiteX10" fmla="*/ 371800 w 1058129"/>
                  <a:gd name="connsiteY10" fmla="*/ 108616 h 339012"/>
                  <a:gd name="connsiteX11" fmla="*/ 25684 w 1058129"/>
                  <a:gd name="connsiteY11" fmla="*/ 24422 h 339012"/>
                  <a:gd name="connsiteX12" fmla="*/ 25585 w 1058129"/>
                  <a:gd name="connsiteY12" fmla="*/ 13144 h 339012"/>
                  <a:gd name="connsiteX13" fmla="*/ 26049 w 1058129"/>
                  <a:gd name="connsiteY13" fmla="*/ 4417 h 339012"/>
                  <a:gd name="connsiteX0" fmla="*/ 72855 w 1104935"/>
                  <a:gd name="connsiteY0" fmla="*/ 26327 h 360922"/>
                  <a:gd name="connsiteX1" fmla="*/ 419655 w 1104935"/>
                  <a:gd name="connsiteY1" fmla="*/ 110592 h 360922"/>
                  <a:gd name="connsiteX2" fmla="*/ 564928 w 1104935"/>
                  <a:gd name="connsiteY2" fmla="*/ 208068 h 360922"/>
                  <a:gd name="connsiteX3" fmla="*/ 584370 w 1104935"/>
                  <a:gd name="connsiteY3" fmla="*/ 225997 h 360922"/>
                  <a:gd name="connsiteX4" fmla="*/ 730201 w 1104935"/>
                  <a:gd name="connsiteY4" fmla="*/ 232292 h 360922"/>
                  <a:gd name="connsiteX5" fmla="*/ 1103886 w 1104935"/>
                  <a:gd name="connsiteY5" fmla="*/ 337841 h 360922"/>
                  <a:gd name="connsiteX6" fmla="*/ 1104935 w 1104935"/>
                  <a:gd name="connsiteY6" fmla="*/ 360922 h 360922"/>
                  <a:gd name="connsiteX7" fmla="*/ 728103 w 1104935"/>
                  <a:gd name="connsiteY7" fmla="*/ 248029 h 360922"/>
                  <a:gd name="connsiteX8" fmla="*/ 579125 w 1104935"/>
                  <a:gd name="connsiteY8" fmla="*/ 241734 h 360922"/>
                  <a:gd name="connsiteX9" fmla="*/ 559433 w 1104935"/>
                  <a:gd name="connsiteY9" fmla="*/ 224925 h 360922"/>
                  <a:gd name="connsiteX10" fmla="*/ 418606 w 1104935"/>
                  <a:gd name="connsiteY10" fmla="*/ 130526 h 360922"/>
                  <a:gd name="connsiteX11" fmla="*/ 72490 w 1104935"/>
                  <a:gd name="connsiteY11" fmla="*/ 46332 h 360922"/>
                  <a:gd name="connsiteX12" fmla="*/ 0 w 1104935"/>
                  <a:gd name="connsiteY12" fmla="*/ 432 h 360922"/>
                  <a:gd name="connsiteX13" fmla="*/ 72855 w 1104935"/>
                  <a:gd name="connsiteY13" fmla="*/ 26327 h 360922"/>
                  <a:gd name="connsiteX0" fmla="*/ 75164 w 1107244"/>
                  <a:gd name="connsiteY0" fmla="*/ 26327 h 360922"/>
                  <a:gd name="connsiteX1" fmla="*/ 421964 w 1107244"/>
                  <a:gd name="connsiteY1" fmla="*/ 110592 h 360922"/>
                  <a:gd name="connsiteX2" fmla="*/ 567237 w 1107244"/>
                  <a:gd name="connsiteY2" fmla="*/ 208068 h 360922"/>
                  <a:gd name="connsiteX3" fmla="*/ 586679 w 1107244"/>
                  <a:gd name="connsiteY3" fmla="*/ 225997 h 360922"/>
                  <a:gd name="connsiteX4" fmla="*/ 732510 w 1107244"/>
                  <a:gd name="connsiteY4" fmla="*/ 232292 h 360922"/>
                  <a:gd name="connsiteX5" fmla="*/ 1106195 w 1107244"/>
                  <a:gd name="connsiteY5" fmla="*/ 337841 h 360922"/>
                  <a:gd name="connsiteX6" fmla="*/ 1107244 w 1107244"/>
                  <a:gd name="connsiteY6" fmla="*/ 360922 h 360922"/>
                  <a:gd name="connsiteX7" fmla="*/ 730412 w 1107244"/>
                  <a:gd name="connsiteY7" fmla="*/ 248029 h 360922"/>
                  <a:gd name="connsiteX8" fmla="*/ 581434 w 1107244"/>
                  <a:gd name="connsiteY8" fmla="*/ 241734 h 360922"/>
                  <a:gd name="connsiteX9" fmla="*/ 561742 w 1107244"/>
                  <a:gd name="connsiteY9" fmla="*/ 224925 h 360922"/>
                  <a:gd name="connsiteX10" fmla="*/ 420915 w 1107244"/>
                  <a:gd name="connsiteY10" fmla="*/ 130526 h 360922"/>
                  <a:gd name="connsiteX11" fmla="*/ 74799 w 1107244"/>
                  <a:gd name="connsiteY11" fmla="*/ 46332 h 360922"/>
                  <a:gd name="connsiteX12" fmla="*/ 23292 w 1107244"/>
                  <a:gd name="connsiteY12" fmla="*/ 23514 h 360922"/>
                  <a:gd name="connsiteX13" fmla="*/ 2309 w 1107244"/>
                  <a:gd name="connsiteY13" fmla="*/ 432 h 360922"/>
                  <a:gd name="connsiteX14" fmla="*/ 75164 w 1107244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69929 w 1109936"/>
                  <a:gd name="connsiteY2" fmla="*/ 208068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4434 w 1109936"/>
                  <a:gd name="connsiteY9" fmla="*/ 224925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4434 w 1109936"/>
                  <a:gd name="connsiteY9" fmla="*/ 224925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7057 w 1109936"/>
                  <a:gd name="connsiteY9" fmla="*/ 213384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2027 w 1109936"/>
                  <a:gd name="connsiteY3" fmla="*/ 228095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2027 w 1109936"/>
                  <a:gd name="connsiteY3" fmla="*/ 228095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3799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2027 w 1109936"/>
                  <a:gd name="connsiteY3" fmla="*/ 228095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0979 w 1109936"/>
                  <a:gd name="connsiteY8" fmla="*/ 244357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23899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0979 w 1109936"/>
                  <a:gd name="connsiteY8" fmla="*/ 244357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23899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0979 w 1109936"/>
                  <a:gd name="connsiteY8" fmla="*/ 244357 h 360922"/>
                  <a:gd name="connsiteX9" fmla="*/ 564434 w 1109936"/>
                  <a:gd name="connsiteY9" fmla="*/ 21653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23899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4434 w 1109936"/>
                  <a:gd name="connsiteY9" fmla="*/ 21653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4434 w 1109936"/>
                  <a:gd name="connsiteY9" fmla="*/ 21653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2028 w 1109936"/>
                  <a:gd name="connsiteY2" fmla="*/ 198101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2028 w 1109936"/>
                  <a:gd name="connsiteY2" fmla="*/ 198101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9371 w 1109936"/>
                  <a:gd name="connsiteY3" fmla="*/ 23176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9371 w 1109936"/>
                  <a:gd name="connsiteY3" fmla="*/ 231767 h 360922"/>
                  <a:gd name="connsiteX4" fmla="*/ 735202 w 1109936"/>
                  <a:gd name="connsiteY4" fmla="*/ 229145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9371 w 1109936"/>
                  <a:gd name="connsiteY3" fmla="*/ 231767 h 360922"/>
                  <a:gd name="connsiteX4" fmla="*/ 735202 w 1109936"/>
                  <a:gd name="connsiteY4" fmla="*/ 229145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6980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4621 w 1106701"/>
                  <a:gd name="connsiteY0" fmla="*/ 25815 h 360410"/>
                  <a:gd name="connsiteX1" fmla="*/ 420372 w 1106701"/>
                  <a:gd name="connsiteY1" fmla="*/ 117424 h 360410"/>
                  <a:gd name="connsiteX2" fmla="*/ 568793 w 1106701"/>
                  <a:gd name="connsiteY2" fmla="*/ 197589 h 360410"/>
                  <a:gd name="connsiteX3" fmla="*/ 586136 w 1106701"/>
                  <a:gd name="connsiteY3" fmla="*/ 231255 h 360410"/>
                  <a:gd name="connsiteX4" fmla="*/ 731967 w 1106701"/>
                  <a:gd name="connsiteY4" fmla="*/ 228633 h 360410"/>
                  <a:gd name="connsiteX5" fmla="*/ 1105652 w 1106701"/>
                  <a:gd name="connsiteY5" fmla="*/ 337329 h 360410"/>
                  <a:gd name="connsiteX6" fmla="*/ 1106701 w 1106701"/>
                  <a:gd name="connsiteY6" fmla="*/ 360410 h 360410"/>
                  <a:gd name="connsiteX7" fmla="*/ 729869 w 1106701"/>
                  <a:gd name="connsiteY7" fmla="*/ 246468 h 360410"/>
                  <a:gd name="connsiteX8" fmla="*/ 576695 w 1106701"/>
                  <a:gd name="connsiteY8" fmla="*/ 250140 h 360410"/>
                  <a:gd name="connsiteX9" fmla="*/ 559625 w 1106701"/>
                  <a:gd name="connsiteY9" fmla="*/ 213922 h 360410"/>
                  <a:gd name="connsiteX10" fmla="*/ 419323 w 1106701"/>
                  <a:gd name="connsiteY10" fmla="*/ 133162 h 360410"/>
                  <a:gd name="connsiteX11" fmla="*/ 74256 w 1106701"/>
                  <a:gd name="connsiteY11" fmla="*/ 45820 h 360410"/>
                  <a:gd name="connsiteX12" fmla="*/ 8061 w 1106701"/>
                  <a:gd name="connsiteY12" fmla="*/ 23002 h 360410"/>
                  <a:gd name="connsiteX13" fmla="*/ 7536 w 1106701"/>
                  <a:gd name="connsiteY13" fmla="*/ 445 h 360410"/>
                  <a:gd name="connsiteX14" fmla="*/ 74621 w 1106701"/>
                  <a:gd name="connsiteY14" fmla="*/ 25815 h 360410"/>
                  <a:gd name="connsiteX0" fmla="*/ 71775 w 1103855"/>
                  <a:gd name="connsiteY0" fmla="*/ 25815 h 360410"/>
                  <a:gd name="connsiteX1" fmla="*/ 417526 w 1103855"/>
                  <a:gd name="connsiteY1" fmla="*/ 117424 h 360410"/>
                  <a:gd name="connsiteX2" fmla="*/ 565947 w 1103855"/>
                  <a:gd name="connsiteY2" fmla="*/ 197589 h 360410"/>
                  <a:gd name="connsiteX3" fmla="*/ 583290 w 1103855"/>
                  <a:gd name="connsiteY3" fmla="*/ 231255 h 360410"/>
                  <a:gd name="connsiteX4" fmla="*/ 729121 w 1103855"/>
                  <a:gd name="connsiteY4" fmla="*/ 228633 h 360410"/>
                  <a:gd name="connsiteX5" fmla="*/ 1102806 w 1103855"/>
                  <a:gd name="connsiteY5" fmla="*/ 337329 h 360410"/>
                  <a:gd name="connsiteX6" fmla="*/ 1103855 w 1103855"/>
                  <a:gd name="connsiteY6" fmla="*/ 360410 h 360410"/>
                  <a:gd name="connsiteX7" fmla="*/ 727023 w 1103855"/>
                  <a:gd name="connsiteY7" fmla="*/ 246468 h 360410"/>
                  <a:gd name="connsiteX8" fmla="*/ 573849 w 1103855"/>
                  <a:gd name="connsiteY8" fmla="*/ 250140 h 360410"/>
                  <a:gd name="connsiteX9" fmla="*/ 556779 w 1103855"/>
                  <a:gd name="connsiteY9" fmla="*/ 213922 h 360410"/>
                  <a:gd name="connsiteX10" fmla="*/ 416477 w 1103855"/>
                  <a:gd name="connsiteY10" fmla="*/ 133162 h 360410"/>
                  <a:gd name="connsiteX11" fmla="*/ 71410 w 1103855"/>
                  <a:gd name="connsiteY11" fmla="*/ 45820 h 360410"/>
                  <a:gd name="connsiteX12" fmla="*/ 5215 w 1103855"/>
                  <a:gd name="connsiteY12" fmla="*/ 23002 h 360410"/>
                  <a:gd name="connsiteX13" fmla="*/ 4690 w 1103855"/>
                  <a:gd name="connsiteY13" fmla="*/ 445 h 360410"/>
                  <a:gd name="connsiteX14" fmla="*/ 71775 w 1103855"/>
                  <a:gd name="connsiteY14" fmla="*/ 25815 h 360410"/>
                  <a:gd name="connsiteX0" fmla="*/ 71908 w 1103988"/>
                  <a:gd name="connsiteY0" fmla="*/ 23262 h 357857"/>
                  <a:gd name="connsiteX1" fmla="*/ 417659 w 1103988"/>
                  <a:gd name="connsiteY1" fmla="*/ 114871 h 357857"/>
                  <a:gd name="connsiteX2" fmla="*/ 566080 w 1103988"/>
                  <a:gd name="connsiteY2" fmla="*/ 195036 h 357857"/>
                  <a:gd name="connsiteX3" fmla="*/ 583423 w 1103988"/>
                  <a:gd name="connsiteY3" fmla="*/ 228702 h 357857"/>
                  <a:gd name="connsiteX4" fmla="*/ 729254 w 1103988"/>
                  <a:gd name="connsiteY4" fmla="*/ 226080 h 357857"/>
                  <a:gd name="connsiteX5" fmla="*/ 1102939 w 1103988"/>
                  <a:gd name="connsiteY5" fmla="*/ 334776 h 357857"/>
                  <a:gd name="connsiteX6" fmla="*/ 1103988 w 1103988"/>
                  <a:gd name="connsiteY6" fmla="*/ 357857 h 357857"/>
                  <a:gd name="connsiteX7" fmla="*/ 727156 w 1103988"/>
                  <a:gd name="connsiteY7" fmla="*/ 243915 h 357857"/>
                  <a:gd name="connsiteX8" fmla="*/ 573982 w 1103988"/>
                  <a:gd name="connsiteY8" fmla="*/ 247587 h 357857"/>
                  <a:gd name="connsiteX9" fmla="*/ 556912 w 1103988"/>
                  <a:gd name="connsiteY9" fmla="*/ 211369 h 357857"/>
                  <a:gd name="connsiteX10" fmla="*/ 416610 w 1103988"/>
                  <a:gd name="connsiteY10" fmla="*/ 130609 h 357857"/>
                  <a:gd name="connsiteX11" fmla="*/ 71543 w 1103988"/>
                  <a:gd name="connsiteY11" fmla="*/ 43267 h 357857"/>
                  <a:gd name="connsiteX12" fmla="*/ 5348 w 1103988"/>
                  <a:gd name="connsiteY12" fmla="*/ 20449 h 357857"/>
                  <a:gd name="connsiteX13" fmla="*/ 4298 w 1103988"/>
                  <a:gd name="connsiteY13" fmla="*/ 515 h 357857"/>
                  <a:gd name="connsiteX14" fmla="*/ 71908 w 1103988"/>
                  <a:gd name="connsiteY14" fmla="*/ 23262 h 357857"/>
                  <a:gd name="connsiteX0" fmla="*/ 67610 w 1099690"/>
                  <a:gd name="connsiteY0" fmla="*/ 23262 h 357857"/>
                  <a:gd name="connsiteX1" fmla="*/ 413361 w 1099690"/>
                  <a:gd name="connsiteY1" fmla="*/ 114871 h 357857"/>
                  <a:gd name="connsiteX2" fmla="*/ 561782 w 1099690"/>
                  <a:gd name="connsiteY2" fmla="*/ 195036 h 357857"/>
                  <a:gd name="connsiteX3" fmla="*/ 579125 w 1099690"/>
                  <a:gd name="connsiteY3" fmla="*/ 228702 h 357857"/>
                  <a:gd name="connsiteX4" fmla="*/ 724956 w 1099690"/>
                  <a:gd name="connsiteY4" fmla="*/ 226080 h 357857"/>
                  <a:gd name="connsiteX5" fmla="*/ 1098641 w 1099690"/>
                  <a:gd name="connsiteY5" fmla="*/ 334776 h 357857"/>
                  <a:gd name="connsiteX6" fmla="*/ 1099690 w 1099690"/>
                  <a:gd name="connsiteY6" fmla="*/ 357857 h 357857"/>
                  <a:gd name="connsiteX7" fmla="*/ 722858 w 1099690"/>
                  <a:gd name="connsiteY7" fmla="*/ 243915 h 357857"/>
                  <a:gd name="connsiteX8" fmla="*/ 569684 w 1099690"/>
                  <a:gd name="connsiteY8" fmla="*/ 247587 h 357857"/>
                  <a:gd name="connsiteX9" fmla="*/ 552614 w 1099690"/>
                  <a:gd name="connsiteY9" fmla="*/ 211369 h 357857"/>
                  <a:gd name="connsiteX10" fmla="*/ 412312 w 1099690"/>
                  <a:gd name="connsiteY10" fmla="*/ 130609 h 357857"/>
                  <a:gd name="connsiteX11" fmla="*/ 67245 w 1099690"/>
                  <a:gd name="connsiteY11" fmla="*/ 43267 h 357857"/>
                  <a:gd name="connsiteX12" fmla="*/ 1050 w 1099690"/>
                  <a:gd name="connsiteY12" fmla="*/ 20449 h 357857"/>
                  <a:gd name="connsiteX13" fmla="*/ 0 w 1099690"/>
                  <a:gd name="connsiteY13" fmla="*/ 515 h 357857"/>
                  <a:gd name="connsiteX14" fmla="*/ 67610 w 1099690"/>
                  <a:gd name="connsiteY14" fmla="*/ 23262 h 357857"/>
                  <a:gd name="connsiteX0" fmla="*/ 67610 w 1099690"/>
                  <a:gd name="connsiteY0" fmla="*/ 23262 h 357857"/>
                  <a:gd name="connsiteX1" fmla="*/ 413361 w 1099690"/>
                  <a:gd name="connsiteY1" fmla="*/ 114871 h 357857"/>
                  <a:gd name="connsiteX2" fmla="*/ 561782 w 1099690"/>
                  <a:gd name="connsiteY2" fmla="*/ 195036 h 357857"/>
                  <a:gd name="connsiteX3" fmla="*/ 579125 w 1099690"/>
                  <a:gd name="connsiteY3" fmla="*/ 228702 h 357857"/>
                  <a:gd name="connsiteX4" fmla="*/ 724956 w 1099690"/>
                  <a:gd name="connsiteY4" fmla="*/ 226080 h 357857"/>
                  <a:gd name="connsiteX5" fmla="*/ 1098641 w 1099690"/>
                  <a:gd name="connsiteY5" fmla="*/ 334776 h 357857"/>
                  <a:gd name="connsiteX6" fmla="*/ 1099690 w 1099690"/>
                  <a:gd name="connsiteY6" fmla="*/ 357857 h 357857"/>
                  <a:gd name="connsiteX7" fmla="*/ 722858 w 1099690"/>
                  <a:gd name="connsiteY7" fmla="*/ 243915 h 357857"/>
                  <a:gd name="connsiteX8" fmla="*/ 569684 w 1099690"/>
                  <a:gd name="connsiteY8" fmla="*/ 247587 h 357857"/>
                  <a:gd name="connsiteX9" fmla="*/ 552614 w 1099690"/>
                  <a:gd name="connsiteY9" fmla="*/ 211369 h 357857"/>
                  <a:gd name="connsiteX10" fmla="*/ 412312 w 1099690"/>
                  <a:gd name="connsiteY10" fmla="*/ 130609 h 357857"/>
                  <a:gd name="connsiteX11" fmla="*/ 67245 w 1099690"/>
                  <a:gd name="connsiteY11" fmla="*/ 43267 h 357857"/>
                  <a:gd name="connsiteX12" fmla="*/ 1050 w 1099690"/>
                  <a:gd name="connsiteY12" fmla="*/ 20449 h 357857"/>
                  <a:gd name="connsiteX13" fmla="*/ 0 w 1099690"/>
                  <a:gd name="connsiteY13" fmla="*/ 515 h 357857"/>
                  <a:gd name="connsiteX14" fmla="*/ 67610 w 1099690"/>
                  <a:gd name="connsiteY14" fmla="*/ 23262 h 357857"/>
                  <a:gd name="connsiteX0" fmla="*/ 67610 w 1099690"/>
                  <a:gd name="connsiteY0" fmla="*/ 23262 h 357857"/>
                  <a:gd name="connsiteX1" fmla="*/ 413361 w 1099690"/>
                  <a:gd name="connsiteY1" fmla="*/ 114871 h 357857"/>
                  <a:gd name="connsiteX2" fmla="*/ 561782 w 1099690"/>
                  <a:gd name="connsiteY2" fmla="*/ 195036 h 357857"/>
                  <a:gd name="connsiteX3" fmla="*/ 579125 w 1099690"/>
                  <a:gd name="connsiteY3" fmla="*/ 228702 h 357857"/>
                  <a:gd name="connsiteX4" fmla="*/ 724956 w 1099690"/>
                  <a:gd name="connsiteY4" fmla="*/ 226080 h 357857"/>
                  <a:gd name="connsiteX5" fmla="*/ 1098641 w 1099690"/>
                  <a:gd name="connsiteY5" fmla="*/ 334776 h 357857"/>
                  <a:gd name="connsiteX6" fmla="*/ 1099690 w 1099690"/>
                  <a:gd name="connsiteY6" fmla="*/ 357857 h 357857"/>
                  <a:gd name="connsiteX7" fmla="*/ 722858 w 1099690"/>
                  <a:gd name="connsiteY7" fmla="*/ 243915 h 357857"/>
                  <a:gd name="connsiteX8" fmla="*/ 569684 w 1099690"/>
                  <a:gd name="connsiteY8" fmla="*/ 247587 h 357857"/>
                  <a:gd name="connsiteX9" fmla="*/ 552614 w 1099690"/>
                  <a:gd name="connsiteY9" fmla="*/ 211369 h 357857"/>
                  <a:gd name="connsiteX10" fmla="*/ 412312 w 1099690"/>
                  <a:gd name="connsiteY10" fmla="*/ 130609 h 357857"/>
                  <a:gd name="connsiteX11" fmla="*/ 67245 w 1099690"/>
                  <a:gd name="connsiteY11" fmla="*/ 43267 h 357857"/>
                  <a:gd name="connsiteX12" fmla="*/ 1050 w 1099690"/>
                  <a:gd name="connsiteY12" fmla="*/ 20449 h 357857"/>
                  <a:gd name="connsiteX13" fmla="*/ 0 w 1099690"/>
                  <a:gd name="connsiteY13" fmla="*/ 515 h 357857"/>
                  <a:gd name="connsiteX14" fmla="*/ 67610 w 1099690"/>
                  <a:gd name="connsiteY14" fmla="*/ 23262 h 357857"/>
                  <a:gd name="connsiteX0" fmla="*/ 66560 w 1098640"/>
                  <a:gd name="connsiteY0" fmla="*/ 8766 h 343361"/>
                  <a:gd name="connsiteX1" fmla="*/ 412311 w 1098640"/>
                  <a:gd name="connsiteY1" fmla="*/ 100375 h 343361"/>
                  <a:gd name="connsiteX2" fmla="*/ 560732 w 1098640"/>
                  <a:gd name="connsiteY2" fmla="*/ 180540 h 343361"/>
                  <a:gd name="connsiteX3" fmla="*/ 578075 w 1098640"/>
                  <a:gd name="connsiteY3" fmla="*/ 214206 h 343361"/>
                  <a:gd name="connsiteX4" fmla="*/ 723906 w 1098640"/>
                  <a:gd name="connsiteY4" fmla="*/ 211584 h 343361"/>
                  <a:gd name="connsiteX5" fmla="*/ 1097591 w 1098640"/>
                  <a:gd name="connsiteY5" fmla="*/ 320280 h 343361"/>
                  <a:gd name="connsiteX6" fmla="*/ 1098640 w 1098640"/>
                  <a:gd name="connsiteY6" fmla="*/ 343361 h 343361"/>
                  <a:gd name="connsiteX7" fmla="*/ 721808 w 1098640"/>
                  <a:gd name="connsiteY7" fmla="*/ 229419 h 343361"/>
                  <a:gd name="connsiteX8" fmla="*/ 568634 w 1098640"/>
                  <a:gd name="connsiteY8" fmla="*/ 233091 h 343361"/>
                  <a:gd name="connsiteX9" fmla="*/ 551564 w 1098640"/>
                  <a:gd name="connsiteY9" fmla="*/ 196873 h 343361"/>
                  <a:gd name="connsiteX10" fmla="*/ 411262 w 1098640"/>
                  <a:gd name="connsiteY10" fmla="*/ 116113 h 343361"/>
                  <a:gd name="connsiteX11" fmla="*/ 66195 w 1098640"/>
                  <a:gd name="connsiteY11" fmla="*/ 28771 h 343361"/>
                  <a:gd name="connsiteX12" fmla="*/ 0 w 1098640"/>
                  <a:gd name="connsiteY12" fmla="*/ 5953 h 343361"/>
                  <a:gd name="connsiteX13" fmla="*/ 66560 w 1098640"/>
                  <a:gd name="connsiteY13" fmla="*/ 8766 h 343361"/>
                  <a:gd name="connsiteX0" fmla="*/ 43359 w 1075439"/>
                  <a:gd name="connsiteY0" fmla="*/ 4429 h 339024"/>
                  <a:gd name="connsiteX1" fmla="*/ 389110 w 1075439"/>
                  <a:gd name="connsiteY1" fmla="*/ 96038 h 339024"/>
                  <a:gd name="connsiteX2" fmla="*/ 537531 w 1075439"/>
                  <a:gd name="connsiteY2" fmla="*/ 176203 h 339024"/>
                  <a:gd name="connsiteX3" fmla="*/ 554874 w 1075439"/>
                  <a:gd name="connsiteY3" fmla="*/ 209869 h 339024"/>
                  <a:gd name="connsiteX4" fmla="*/ 700705 w 1075439"/>
                  <a:gd name="connsiteY4" fmla="*/ 207247 h 339024"/>
                  <a:gd name="connsiteX5" fmla="*/ 1074390 w 1075439"/>
                  <a:gd name="connsiteY5" fmla="*/ 315943 h 339024"/>
                  <a:gd name="connsiteX6" fmla="*/ 1075439 w 1075439"/>
                  <a:gd name="connsiteY6" fmla="*/ 339024 h 339024"/>
                  <a:gd name="connsiteX7" fmla="*/ 698607 w 1075439"/>
                  <a:gd name="connsiteY7" fmla="*/ 225082 h 339024"/>
                  <a:gd name="connsiteX8" fmla="*/ 545433 w 1075439"/>
                  <a:gd name="connsiteY8" fmla="*/ 228754 h 339024"/>
                  <a:gd name="connsiteX9" fmla="*/ 528363 w 1075439"/>
                  <a:gd name="connsiteY9" fmla="*/ 192536 h 339024"/>
                  <a:gd name="connsiteX10" fmla="*/ 388061 w 1075439"/>
                  <a:gd name="connsiteY10" fmla="*/ 111776 h 339024"/>
                  <a:gd name="connsiteX11" fmla="*/ 42994 w 1075439"/>
                  <a:gd name="connsiteY11" fmla="*/ 24434 h 339024"/>
                  <a:gd name="connsiteX12" fmla="*/ 43359 w 1075439"/>
                  <a:gd name="connsiteY12" fmla="*/ 4429 h 339024"/>
                  <a:gd name="connsiteX0" fmla="*/ 25801 w 1057881"/>
                  <a:gd name="connsiteY0" fmla="*/ 147 h 334742"/>
                  <a:gd name="connsiteX1" fmla="*/ 371552 w 1057881"/>
                  <a:gd name="connsiteY1" fmla="*/ 91756 h 334742"/>
                  <a:gd name="connsiteX2" fmla="*/ 519973 w 1057881"/>
                  <a:gd name="connsiteY2" fmla="*/ 171921 h 334742"/>
                  <a:gd name="connsiteX3" fmla="*/ 537316 w 1057881"/>
                  <a:gd name="connsiteY3" fmla="*/ 205587 h 334742"/>
                  <a:gd name="connsiteX4" fmla="*/ 683147 w 1057881"/>
                  <a:gd name="connsiteY4" fmla="*/ 202965 h 334742"/>
                  <a:gd name="connsiteX5" fmla="*/ 1056832 w 1057881"/>
                  <a:gd name="connsiteY5" fmla="*/ 311661 h 334742"/>
                  <a:gd name="connsiteX6" fmla="*/ 1057881 w 1057881"/>
                  <a:gd name="connsiteY6" fmla="*/ 334742 h 334742"/>
                  <a:gd name="connsiteX7" fmla="*/ 681049 w 1057881"/>
                  <a:gd name="connsiteY7" fmla="*/ 220800 h 334742"/>
                  <a:gd name="connsiteX8" fmla="*/ 527875 w 1057881"/>
                  <a:gd name="connsiteY8" fmla="*/ 224472 h 334742"/>
                  <a:gd name="connsiteX9" fmla="*/ 510805 w 1057881"/>
                  <a:gd name="connsiteY9" fmla="*/ 188254 h 334742"/>
                  <a:gd name="connsiteX10" fmla="*/ 370503 w 1057881"/>
                  <a:gd name="connsiteY10" fmla="*/ 107494 h 334742"/>
                  <a:gd name="connsiteX11" fmla="*/ 25436 w 1057881"/>
                  <a:gd name="connsiteY11" fmla="*/ 20152 h 334742"/>
                  <a:gd name="connsiteX12" fmla="*/ 25801 w 1057881"/>
                  <a:gd name="connsiteY12" fmla="*/ 147 h 334742"/>
                  <a:gd name="connsiteX0" fmla="*/ 642 w 1032722"/>
                  <a:gd name="connsiteY0" fmla="*/ 31 h 334626"/>
                  <a:gd name="connsiteX1" fmla="*/ 346393 w 1032722"/>
                  <a:gd name="connsiteY1" fmla="*/ 91640 h 334626"/>
                  <a:gd name="connsiteX2" fmla="*/ 494814 w 1032722"/>
                  <a:gd name="connsiteY2" fmla="*/ 171805 h 334626"/>
                  <a:gd name="connsiteX3" fmla="*/ 512157 w 1032722"/>
                  <a:gd name="connsiteY3" fmla="*/ 205471 h 334626"/>
                  <a:gd name="connsiteX4" fmla="*/ 657988 w 1032722"/>
                  <a:gd name="connsiteY4" fmla="*/ 202849 h 334626"/>
                  <a:gd name="connsiteX5" fmla="*/ 1031673 w 1032722"/>
                  <a:gd name="connsiteY5" fmla="*/ 311545 h 334626"/>
                  <a:gd name="connsiteX6" fmla="*/ 1032722 w 1032722"/>
                  <a:gd name="connsiteY6" fmla="*/ 334626 h 334626"/>
                  <a:gd name="connsiteX7" fmla="*/ 655890 w 1032722"/>
                  <a:gd name="connsiteY7" fmla="*/ 220684 h 334626"/>
                  <a:gd name="connsiteX8" fmla="*/ 502716 w 1032722"/>
                  <a:gd name="connsiteY8" fmla="*/ 224356 h 334626"/>
                  <a:gd name="connsiteX9" fmla="*/ 485646 w 1032722"/>
                  <a:gd name="connsiteY9" fmla="*/ 188138 h 334626"/>
                  <a:gd name="connsiteX10" fmla="*/ 345344 w 1032722"/>
                  <a:gd name="connsiteY10" fmla="*/ 107378 h 334626"/>
                  <a:gd name="connsiteX11" fmla="*/ 277 w 1032722"/>
                  <a:gd name="connsiteY11" fmla="*/ 20036 h 334626"/>
                  <a:gd name="connsiteX12" fmla="*/ 642 w 1032722"/>
                  <a:gd name="connsiteY12" fmla="*/ 31 h 334626"/>
                  <a:gd name="connsiteX0" fmla="*/ 0 w 1101323"/>
                  <a:gd name="connsiteY0" fmla="*/ 14 h 356641"/>
                  <a:gd name="connsiteX1" fmla="*/ 414994 w 1101323"/>
                  <a:gd name="connsiteY1" fmla="*/ 113655 h 356641"/>
                  <a:gd name="connsiteX2" fmla="*/ 563415 w 1101323"/>
                  <a:gd name="connsiteY2" fmla="*/ 193820 h 356641"/>
                  <a:gd name="connsiteX3" fmla="*/ 580758 w 1101323"/>
                  <a:gd name="connsiteY3" fmla="*/ 227486 h 356641"/>
                  <a:gd name="connsiteX4" fmla="*/ 726589 w 1101323"/>
                  <a:gd name="connsiteY4" fmla="*/ 224864 h 356641"/>
                  <a:gd name="connsiteX5" fmla="*/ 1100274 w 1101323"/>
                  <a:gd name="connsiteY5" fmla="*/ 333560 h 356641"/>
                  <a:gd name="connsiteX6" fmla="*/ 1101323 w 1101323"/>
                  <a:gd name="connsiteY6" fmla="*/ 356641 h 356641"/>
                  <a:gd name="connsiteX7" fmla="*/ 724491 w 1101323"/>
                  <a:gd name="connsiteY7" fmla="*/ 242699 h 356641"/>
                  <a:gd name="connsiteX8" fmla="*/ 571317 w 1101323"/>
                  <a:gd name="connsiteY8" fmla="*/ 246371 h 356641"/>
                  <a:gd name="connsiteX9" fmla="*/ 554247 w 1101323"/>
                  <a:gd name="connsiteY9" fmla="*/ 210153 h 356641"/>
                  <a:gd name="connsiteX10" fmla="*/ 413945 w 1101323"/>
                  <a:gd name="connsiteY10" fmla="*/ 129393 h 356641"/>
                  <a:gd name="connsiteX11" fmla="*/ 68878 w 1101323"/>
                  <a:gd name="connsiteY11" fmla="*/ 42051 h 356641"/>
                  <a:gd name="connsiteX12" fmla="*/ 0 w 1101323"/>
                  <a:gd name="connsiteY12" fmla="*/ 14 h 356641"/>
                  <a:gd name="connsiteX0" fmla="*/ 0 w 1101323"/>
                  <a:gd name="connsiteY0" fmla="*/ 28 h 356655"/>
                  <a:gd name="connsiteX1" fmla="*/ 414994 w 1101323"/>
                  <a:gd name="connsiteY1" fmla="*/ 113669 h 356655"/>
                  <a:gd name="connsiteX2" fmla="*/ 563415 w 1101323"/>
                  <a:gd name="connsiteY2" fmla="*/ 193834 h 356655"/>
                  <a:gd name="connsiteX3" fmla="*/ 580758 w 1101323"/>
                  <a:gd name="connsiteY3" fmla="*/ 227500 h 356655"/>
                  <a:gd name="connsiteX4" fmla="*/ 726589 w 1101323"/>
                  <a:gd name="connsiteY4" fmla="*/ 224878 h 356655"/>
                  <a:gd name="connsiteX5" fmla="*/ 1100274 w 1101323"/>
                  <a:gd name="connsiteY5" fmla="*/ 333574 h 356655"/>
                  <a:gd name="connsiteX6" fmla="*/ 1101323 w 1101323"/>
                  <a:gd name="connsiteY6" fmla="*/ 356655 h 356655"/>
                  <a:gd name="connsiteX7" fmla="*/ 724491 w 1101323"/>
                  <a:gd name="connsiteY7" fmla="*/ 242713 h 356655"/>
                  <a:gd name="connsiteX8" fmla="*/ 571317 w 1101323"/>
                  <a:gd name="connsiteY8" fmla="*/ 246385 h 356655"/>
                  <a:gd name="connsiteX9" fmla="*/ 554247 w 1101323"/>
                  <a:gd name="connsiteY9" fmla="*/ 210167 h 356655"/>
                  <a:gd name="connsiteX10" fmla="*/ 413945 w 1101323"/>
                  <a:gd name="connsiteY10" fmla="*/ 129407 h 356655"/>
                  <a:gd name="connsiteX11" fmla="*/ 1209 w 1101323"/>
                  <a:gd name="connsiteY11" fmla="*/ 21607 h 356655"/>
                  <a:gd name="connsiteX12" fmla="*/ 0 w 1101323"/>
                  <a:gd name="connsiteY12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414994 w 1101323"/>
                  <a:gd name="connsiteY2" fmla="*/ 113669 h 356655"/>
                  <a:gd name="connsiteX3" fmla="*/ 563415 w 1101323"/>
                  <a:gd name="connsiteY3" fmla="*/ 193834 h 356655"/>
                  <a:gd name="connsiteX4" fmla="*/ 580758 w 1101323"/>
                  <a:gd name="connsiteY4" fmla="*/ 227500 h 356655"/>
                  <a:gd name="connsiteX5" fmla="*/ 726589 w 1101323"/>
                  <a:gd name="connsiteY5" fmla="*/ 224878 h 356655"/>
                  <a:gd name="connsiteX6" fmla="*/ 1100274 w 1101323"/>
                  <a:gd name="connsiteY6" fmla="*/ 333574 h 356655"/>
                  <a:gd name="connsiteX7" fmla="*/ 1101323 w 1101323"/>
                  <a:gd name="connsiteY7" fmla="*/ 356655 h 356655"/>
                  <a:gd name="connsiteX8" fmla="*/ 724491 w 1101323"/>
                  <a:gd name="connsiteY8" fmla="*/ 242713 h 356655"/>
                  <a:gd name="connsiteX9" fmla="*/ 571317 w 1101323"/>
                  <a:gd name="connsiteY9" fmla="*/ 246385 h 356655"/>
                  <a:gd name="connsiteX10" fmla="*/ 554247 w 1101323"/>
                  <a:gd name="connsiteY10" fmla="*/ 210167 h 356655"/>
                  <a:gd name="connsiteX11" fmla="*/ 413945 w 1101323"/>
                  <a:gd name="connsiteY11" fmla="*/ 129407 h 356655"/>
                  <a:gd name="connsiteX12" fmla="*/ 1209 w 1101323"/>
                  <a:gd name="connsiteY12" fmla="*/ 21607 h 356655"/>
                  <a:gd name="connsiteX13" fmla="*/ 0 w 1101323"/>
                  <a:gd name="connsiteY13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414994 w 1101323"/>
                  <a:gd name="connsiteY2" fmla="*/ 113669 h 356655"/>
                  <a:gd name="connsiteX3" fmla="*/ 563415 w 1101323"/>
                  <a:gd name="connsiteY3" fmla="*/ 193834 h 356655"/>
                  <a:gd name="connsiteX4" fmla="*/ 580758 w 1101323"/>
                  <a:gd name="connsiteY4" fmla="*/ 227500 h 356655"/>
                  <a:gd name="connsiteX5" fmla="*/ 726589 w 1101323"/>
                  <a:gd name="connsiteY5" fmla="*/ 224878 h 356655"/>
                  <a:gd name="connsiteX6" fmla="*/ 1100274 w 1101323"/>
                  <a:gd name="connsiteY6" fmla="*/ 333574 h 356655"/>
                  <a:gd name="connsiteX7" fmla="*/ 1101323 w 1101323"/>
                  <a:gd name="connsiteY7" fmla="*/ 356655 h 356655"/>
                  <a:gd name="connsiteX8" fmla="*/ 724491 w 1101323"/>
                  <a:gd name="connsiteY8" fmla="*/ 242713 h 356655"/>
                  <a:gd name="connsiteX9" fmla="*/ 571317 w 1101323"/>
                  <a:gd name="connsiteY9" fmla="*/ 246385 h 356655"/>
                  <a:gd name="connsiteX10" fmla="*/ 554247 w 1101323"/>
                  <a:gd name="connsiteY10" fmla="*/ 210167 h 356655"/>
                  <a:gd name="connsiteX11" fmla="*/ 413945 w 1101323"/>
                  <a:gd name="connsiteY11" fmla="*/ 129407 h 356655"/>
                  <a:gd name="connsiteX12" fmla="*/ 64057 w 1101323"/>
                  <a:gd name="connsiteY12" fmla="*/ 38131 h 356655"/>
                  <a:gd name="connsiteX13" fmla="*/ 1209 w 1101323"/>
                  <a:gd name="connsiteY13" fmla="*/ 21607 h 356655"/>
                  <a:gd name="connsiteX14" fmla="*/ 0 w 1101323"/>
                  <a:gd name="connsiteY14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414994 w 1101323"/>
                  <a:gd name="connsiteY2" fmla="*/ 113669 h 356655"/>
                  <a:gd name="connsiteX3" fmla="*/ 563415 w 1101323"/>
                  <a:gd name="connsiteY3" fmla="*/ 193834 h 356655"/>
                  <a:gd name="connsiteX4" fmla="*/ 580758 w 1101323"/>
                  <a:gd name="connsiteY4" fmla="*/ 227500 h 356655"/>
                  <a:gd name="connsiteX5" fmla="*/ 726589 w 1101323"/>
                  <a:gd name="connsiteY5" fmla="*/ 224878 h 356655"/>
                  <a:gd name="connsiteX6" fmla="*/ 1100274 w 1101323"/>
                  <a:gd name="connsiteY6" fmla="*/ 333574 h 356655"/>
                  <a:gd name="connsiteX7" fmla="*/ 1101323 w 1101323"/>
                  <a:gd name="connsiteY7" fmla="*/ 356655 h 356655"/>
                  <a:gd name="connsiteX8" fmla="*/ 724491 w 1101323"/>
                  <a:gd name="connsiteY8" fmla="*/ 242713 h 356655"/>
                  <a:gd name="connsiteX9" fmla="*/ 571317 w 1101323"/>
                  <a:gd name="connsiteY9" fmla="*/ 246385 h 356655"/>
                  <a:gd name="connsiteX10" fmla="*/ 554247 w 1101323"/>
                  <a:gd name="connsiteY10" fmla="*/ 210167 h 356655"/>
                  <a:gd name="connsiteX11" fmla="*/ 413945 w 1101323"/>
                  <a:gd name="connsiteY11" fmla="*/ 129407 h 356655"/>
                  <a:gd name="connsiteX12" fmla="*/ 77696 w 1101323"/>
                  <a:gd name="connsiteY12" fmla="*/ 42327 h 356655"/>
                  <a:gd name="connsiteX13" fmla="*/ 64057 w 1101323"/>
                  <a:gd name="connsiteY13" fmla="*/ 38131 h 356655"/>
                  <a:gd name="connsiteX14" fmla="*/ 1209 w 1101323"/>
                  <a:gd name="connsiteY14" fmla="*/ 21607 h 356655"/>
                  <a:gd name="connsiteX15" fmla="*/ 0 w 1101323"/>
                  <a:gd name="connsiteY15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7696 w 1101323"/>
                  <a:gd name="connsiteY13" fmla="*/ 42327 h 356655"/>
                  <a:gd name="connsiteX14" fmla="*/ 64057 w 1101323"/>
                  <a:gd name="connsiteY14" fmla="*/ 38131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7696 w 1101323"/>
                  <a:gd name="connsiteY13" fmla="*/ 42327 h 356655"/>
                  <a:gd name="connsiteX14" fmla="*/ 64057 w 1101323"/>
                  <a:gd name="connsiteY14" fmla="*/ 38131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7696 w 1101323"/>
                  <a:gd name="connsiteY13" fmla="*/ 42327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69827 w 1101323"/>
                  <a:gd name="connsiteY13" fmla="*/ 47573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4549 w 1101323"/>
                  <a:gd name="connsiteY2" fmla="*/ 31312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69827 w 1101323"/>
                  <a:gd name="connsiteY13" fmla="*/ 47573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4549 w 1101323"/>
                  <a:gd name="connsiteY2" fmla="*/ 29214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69827 w 1101323"/>
                  <a:gd name="connsiteY13" fmla="*/ 47573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4549 w 1101323"/>
                  <a:gd name="connsiteY2" fmla="*/ 29214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0351 w 1101323"/>
                  <a:gd name="connsiteY13" fmla="*/ 45475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3567 w 1101323"/>
                  <a:gd name="connsiteY1" fmla="*/ 10330 h 356655"/>
                  <a:gd name="connsiteX2" fmla="*/ 74549 w 1101323"/>
                  <a:gd name="connsiteY2" fmla="*/ 29214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0351 w 1101323"/>
                  <a:gd name="connsiteY13" fmla="*/ 45475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641 w 1101964"/>
                  <a:gd name="connsiteY0" fmla="*/ 30 h 356657"/>
                  <a:gd name="connsiteX1" fmla="*/ 54208 w 1101964"/>
                  <a:gd name="connsiteY1" fmla="*/ 10332 h 356657"/>
                  <a:gd name="connsiteX2" fmla="*/ 75190 w 1101964"/>
                  <a:gd name="connsiteY2" fmla="*/ 29216 h 356657"/>
                  <a:gd name="connsiteX3" fmla="*/ 415635 w 1101964"/>
                  <a:gd name="connsiteY3" fmla="*/ 113671 h 356657"/>
                  <a:gd name="connsiteX4" fmla="*/ 564056 w 1101964"/>
                  <a:gd name="connsiteY4" fmla="*/ 193836 h 356657"/>
                  <a:gd name="connsiteX5" fmla="*/ 581399 w 1101964"/>
                  <a:gd name="connsiteY5" fmla="*/ 227502 h 356657"/>
                  <a:gd name="connsiteX6" fmla="*/ 727230 w 1101964"/>
                  <a:gd name="connsiteY6" fmla="*/ 224880 h 356657"/>
                  <a:gd name="connsiteX7" fmla="*/ 1100915 w 1101964"/>
                  <a:gd name="connsiteY7" fmla="*/ 333576 h 356657"/>
                  <a:gd name="connsiteX8" fmla="*/ 1101964 w 1101964"/>
                  <a:gd name="connsiteY8" fmla="*/ 356657 h 356657"/>
                  <a:gd name="connsiteX9" fmla="*/ 725132 w 1101964"/>
                  <a:gd name="connsiteY9" fmla="*/ 242715 h 356657"/>
                  <a:gd name="connsiteX10" fmla="*/ 571958 w 1101964"/>
                  <a:gd name="connsiteY10" fmla="*/ 246387 h 356657"/>
                  <a:gd name="connsiteX11" fmla="*/ 554888 w 1101964"/>
                  <a:gd name="connsiteY11" fmla="*/ 210169 h 356657"/>
                  <a:gd name="connsiteX12" fmla="*/ 414586 w 1101964"/>
                  <a:gd name="connsiteY12" fmla="*/ 129409 h 356657"/>
                  <a:gd name="connsiteX13" fmla="*/ 70992 w 1101964"/>
                  <a:gd name="connsiteY13" fmla="*/ 45477 h 356657"/>
                  <a:gd name="connsiteX14" fmla="*/ 52633 w 1101964"/>
                  <a:gd name="connsiteY14" fmla="*/ 30264 h 356657"/>
                  <a:gd name="connsiteX15" fmla="*/ 276 w 1101964"/>
                  <a:gd name="connsiteY15" fmla="*/ 20035 h 356657"/>
                  <a:gd name="connsiteX16" fmla="*/ 641 w 1101964"/>
                  <a:gd name="connsiteY16" fmla="*/ 30 h 356657"/>
                  <a:gd name="connsiteX0" fmla="*/ 641 w 1101964"/>
                  <a:gd name="connsiteY0" fmla="*/ 37 h 356664"/>
                  <a:gd name="connsiteX1" fmla="*/ 54208 w 1101964"/>
                  <a:gd name="connsiteY1" fmla="*/ 10339 h 356664"/>
                  <a:gd name="connsiteX2" fmla="*/ 75190 w 1101964"/>
                  <a:gd name="connsiteY2" fmla="*/ 29223 h 356664"/>
                  <a:gd name="connsiteX3" fmla="*/ 415635 w 1101964"/>
                  <a:gd name="connsiteY3" fmla="*/ 113678 h 356664"/>
                  <a:gd name="connsiteX4" fmla="*/ 564056 w 1101964"/>
                  <a:gd name="connsiteY4" fmla="*/ 193843 h 356664"/>
                  <a:gd name="connsiteX5" fmla="*/ 581399 w 1101964"/>
                  <a:gd name="connsiteY5" fmla="*/ 227509 h 356664"/>
                  <a:gd name="connsiteX6" fmla="*/ 727230 w 1101964"/>
                  <a:gd name="connsiteY6" fmla="*/ 224887 h 356664"/>
                  <a:gd name="connsiteX7" fmla="*/ 1100915 w 1101964"/>
                  <a:gd name="connsiteY7" fmla="*/ 333583 h 356664"/>
                  <a:gd name="connsiteX8" fmla="*/ 1101964 w 1101964"/>
                  <a:gd name="connsiteY8" fmla="*/ 356664 h 356664"/>
                  <a:gd name="connsiteX9" fmla="*/ 725132 w 1101964"/>
                  <a:gd name="connsiteY9" fmla="*/ 242722 h 356664"/>
                  <a:gd name="connsiteX10" fmla="*/ 571958 w 1101964"/>
                  <a:gd name="connsiteY10" fmla="*/ 246394 h 356664"/>
                  <a:gd name="connsiteX11" fmla="*/ 554888 w 1101964"/>
                  <a:gd name="connsiteY11" fmla="*/ 210176 h 356664"/>
                  <a:gd name="connsiteX12" fmla="*/ 414586 w 1101964"/>
                  <a:gd name="connsiteY12" fmla="*/ 129416 h 356664"/>
                  <a:gd name="connsiteX13" fmla="*/ 70992 w 1101964"/>
                  <a:gd name="connsiteY13" fmla="*/ 45484 h 356664"/>
                  <a:gd name="connsiteX14" fmla="*/ 52633 w 1101964"/>
                  <a:gd name="connsiteY14" fmla="*/ 30271 h 356664"/>
                  <a:gd name="connsiteX15" fmla="*/ 276 w 1101964"/>
                  <a:gd name="connsiteY15" fmla="*/ 16370 h 356664"/>
                  <a:gd name="connsiteX16" fmla="*/ 641 w 1101964"/>
                  <a:gd name="connsiteY16" fmla="*/ 37 h 356664"/>
                  <a:gd name="connsiteX0" fmla="*/ 641 w 1101964"/>
                  <a:gd name="connsiteY0" fmla="*/ 37 h 356664"/>
                  <a:gd name="connsiteX1" fmla="*/ 54208 w 1101964"/>
                  <a:gd name="connsiteY1" fmla="*/ 10339 h 356664"/>
                  <a:gd name="connsiteX2" fmla="*/ 75190 w 1101964"/>
                  <a:gd name="connsiteY2" fmla="*/ 29223 h 356664"/>
                  <a:gd name="connsiteX3" fmla="*/ 415635 w 1101964"/>
                  <a:gd name="connsiteY3" fmla="*/ 113678 h 356664"/>
                  <a:gd name="connsiteX4" fmla="*/ 564056 w 1101964"/>
                  <a:gd name="connsiteY4" fmla="*/ 193843 h 356664"/>
                  <a:gd name="connsiteX5" fmla="*/ 581399 w 1101964"/>
                  <a:gd name="connsiteY5" fmla="*/ 227509 h 356664"/>
                  <a:gd name="connsiteX6" fmla="*/ 727230 w 1101964"/>
                  <a:gd name="connsiteY6" fmla="*/ 224887 h 356664"/>
                  <a:gd name="connsiteX7" fmla="*/ 1100915 w 1101964"/>
                  <a:gd name="connsiteY7" fmla="*/ 333583 h 356664"/>
                  <a:gd name="connsiteX8" fmla="*/ 1101964 w 1101964"/>
                  <a:gd name="connsiteY8" fmla="*/ 356664 h 356664"/>
                  <a:gd name="connsiteX9" fmla="*/ 725132 w 1101964"/>
                  <a:gd name="connsiteY9" fmla="*/ 242722 h 356664"/>
                  <a:gd name="connsiteX10" fmla="*/ 571958 w 1101964"/>
                  <a:gd name="connsiteY10" fmla="*/ 246394 h 356664"/>
                  <a:gd name="connsiteX11" fmla="*/ 554888 w 1101964"/>
                  <a:gd name="connsiteY11" fmla="*/ 210176 h 356664"/>
                  <a:gd name="connsiteX12" fmla="*/ 414586 w 1101964"/>
                  <a:gd name="connsiteY12" fmla="*/ 129416 h 356664"/>
                  <a:gd name="connsiteX13" fmla="*/ 70992 w 1101964"/>
                  <a:gd name="connsiteY13" fmla="*/ 45484 h 356664"/>
                  <a:gd name="connsiteX14" fmla="*/ 52108 w 1101964"/>
                  <a:gd name="connsiteY14" fmla="*/ 28173 h 356664"/>
                  <a:gd name="connsiteX15" fmla="*/ 276 w 1101964"/>
                  <a:gd name="connsiteY15" fmla="*/ 16370 h 356664"/>
                  <a:gd name="connsiteX16" fmla="*/ 641 w 1101964"/>
                  <a:gd name="connsiteY16" fmla="*/ 37 h 356664"/>
                  <a:gd name="connsiteX0" fmla="*/ 0 w 1101323"/>
                  <a:gd name="connsiteY0" fmla="*/ 31 h 356658"/>
                  <a:gd name="connsiteX1" fmla="*/ 53567 w 1101323"/>
                  <a:gd name="connsiteY1" fmla="*/ 10333 h 356658"/>
                  <a:gd name="connsiteX2" fmla="*/ 74549 w 1101323"/>
                  <a:gd name="connsiteY2" fmla="*/ 29217 h 356658"/>
                  <a:gd name="connsiteX3" fmla="*/ 414994 w 1101323"/>
                  <a:gd name="connsiteY3" fmla="*/ 113672 h 356658"/>
                  <a:gd name="connsiteX4" fmla="*/ 563415 w 1101323"/>
                  <a:gd name="connsiteY4" fmla="*/ 193837 h 356658"/>
                  <a:gd name="connsiteX5" fmla="*/ 580758 w 1101323"/>
                  <a:gd name="connsiteY5" fmla="*/ 227503 h 356658"/>
                  <a:gd name="connsiteX6" fmla="*/ 726589 w 1101323"/>
                  <a:gd name="connsiteY6" fmla="*/ 224881 h 356658"/>
                  <a:gd name="connsiteX7" fmla="*/ 1100274 w 1101323"/>
                  <a:gd name="connsiteY7" fmla="*/ 333577 h 356658"/>
                  <a:gd name="connsiteX8" fmla="*/ 1101323 w 1101323"/>
                  <a:gd name="connsiteY8" fmla="*/ 356658 h 356658"/>
                  <a:gd name="connsiteX9" fmla="*/ 724491 w 1101323"/>
                  <a:gd name="connsiteY9" fmla="*/ 242716 h 356658"/>
                  <a:gd name="connsiteX10" fmla="*/ 571317 w 1101323"/>
                  <a:gd name="connsiteY10" fmla="*/ 246388 h 356658"/>
                  <a:gd name="connsiteX11" fmla="*/ 554247 w 1101323"/>
                  <a:gd name="connsiteY11" fmla="*/ 210170 h 356658"/>
                  <a:gd name="connsiteX12" fmla="*/ 413945 w 1101323"/>
                  <a:gd name="connsiteY12" fmla="*/ 129410 h 356658"/>
                  <a:gd name="connsiteX13" fmla="*/ 70351 w 1101323"/>
                  <a:gd name="connsiteY13" fmla="*/ 45478 h 356658"/>
                  <a:gd name="connsiteX14" fmla="*/ 51467 w 1101323"/>
                  <a:gd name="connsiteY14" fmla="*/ 28167 h 356658"/>
                  <a:gd name="connsiteX15" fmla="*/ 1209 w 1101323"/>
                  <a:gd name="connsiteY15" fmla="*/ 20561 h 356658"/>
                  <a:gd name="connsiteX16" fmla="*/ 0 w 1101323"/>
                  <a:gd name="connsiteY16" fmla="*/ 31 h 356658"/>
                  <a:gd name="connsiteX0" fmla="*/ 0 w 1100798"/>
                  <a:gd name="connsiteY0" fmla="*/ 35 h 354039"/>
                  <a:gd name="connsiteX1" fmla="*/ 53042 w 1100798"/>
                  <a:gd name="connsiteY1" fmla="*/ 7714 h 354039"/>
                  <a:gd name="connsiteX2" fmla="*/ 74024 w 1100798"/>
                  <a:gd name="connsiteY2" fmla="*/ 26598 h 354039"/>
                  <a:gd name="connsiteX3" fmla="*/ 414469 w 1100798"/>
                  <a:gd name="connsiteY3" fmla="*/ 111053 h 354039"/>
                  <a:gd name="connsiteX4" fmla="*/ 562890 w 1100798"/>
                  <a:gd name="connsiteY4" fmla="*/ 191218 h 354039"/>
                  <a:gd name="connsiteX5" fmla="*/ 580233 w 1100798"/>
                  <a:gd name="connsiteY5" fmla="*/ 224884 h 354039"/>
                  <a:gd name="connsiteX6" fmla="*/ 726064 w 1100798"/>
                  <a:gd name="connsiteY6" fmla="*/ 222262 h 354039"/>
                  <a:gd name="connsiteX7" fmla="*/ 1099749 w 1100798"/>
                  <a:gd name="connsiteY7" fmla="*/ 330958 h 354039"/>
                  <a:gd name="connsiteX8" fmla="*/ 1100798 w 1100798"/>
                  <a:gd name="connsiteY8" fmla="*/ 354039 h 354039"/>
                  <a:gd name="connsiteX9" fmla="*/ 723966 w 1100798"/>
                  <a:gd name="connsiteY9" fmla="*/ 240097 h 354039"/>
                  <a:gd name="connsiteX10" fmla="*/ 570792 w 1100798"/>
                  <a:gd name="connsiteY10" fmla="*/ 243769 h 354039"/>
                  <a:gd name="connsiteX11" fmla="*/ 553722 w 1100798"/>
                  <a:gd name="connsiteY11" fmla="*/ 207551 h 354039"/>
                  <a:gd name="connsiteX12" fmla="*/ 413420 w 1100798"/>
                  <a:gd name="connsiteY12" fmla="*/ 126791 h 354039"/>
                  <a:gd name="connsiteX13" fmla="*/ 69826 w 1100798"/>
                  <a:gd name="connsiteY13" fmla="*/ 42859 h 354039"/>
                  <a:gd name="connsiteX14" fmla="*/ 50942 w 1100798"/>
                  <a:gd name="connsiteY14" fmla="*/ 25548 h 354039"/>
                  <a:gd name="connsiteX15" fmla="*/ 684 w 1100798"/>
                  <a:gd name="connsiteY15" fmla="*/ 17942 h 354039"/>
                  <a:gd name="connsiteX16" fmla="*/ 0 w 1100798"/>
                  <a:gd name="connsiteY16" fmla="*/ 35 h 354039"/>
                  <a:gd name="connsiteX0" fmla="*/ 238 w 1100511"/>
                  <a:gd name="connsiteY0" fmla="*/ 35 h 354039"/>
                  <a:gd name="connsiteX1" fmla="*/ 52755 w 1100511"/>
                  <a:gd name="connsiteY1" fmla="*/ 7714 h 354039"/>
                  <a:gd name="connsiteX2" fmla="*/ 73737 w 1100511"/>
                  <a:gd name="connsiteY2" fmla="*/ 26598 h 354039"/>
                  <a:gd name="connsiteX3" fmla="*/ 414182 w 1100511"/>
                  <a:gd name="connsiteY3" fmla="*/ 111053 h 354039"/>
                  <a:gd name="connsiteX4" fmla="*/ 562603 w 1100511"/>
                  <a:gd name="connsiteY4" fmla="*/ 191218 h 354039"/>
                  <a:gd name="connsiteX5" fmla="*/ 579946 w 1100511"/>
                  <a:gd name="connsiteY5" fmla="*/ 224884 h 354039"/>
                  <a:gd name="connsiteX6" fmla="*/ 725777 w 1100511"/>
                  <a:gd name="connsiteY6" fmla="*/ 222262 h 354039"/>
                  <a:gd name="connsiteX7" fmla="*/ 1099462 w 1100511"/>
                  <a:gd name="connsiteY7" fmla="*/ 330958 h 354039"/>
                  <a:gd name="connsiteX8" fmla="*/ 1100511 w 1100511"/>
                  <a:gd name="connsiteY8" fmla="*/ 354039 h 354039"/>
                  <a:gd name="connsiteX9" fmla="*/ 723679 w 1100511"/>
                  <a:gd name="connsiteY9" fmla="*/ 240097 h 354039"/>
                  <a:gd name="connsiteX10" fmla="*/ 570505 w 1100511"/>
                  <a:gd name="connsiteY10" fmla="*/ 243769 h 354039"/>
                  <a:gd name="connsiteX11" fmla="*/ 553435 w 1100511"/>
                  <a:gd name="connsiteY11" fmla="*/ 207551 h 354039"/>
                  <a:gd name="connsiteX12" fmla="*/ 413133 w 1100511"/>
                  <a:gd name="connsiteY12" fmla="*/ 126791 h 354039"/>
                  <a:gd name="connsiteX13" fmla="*/ 69539 w 1100511"/>
                  <a:gd name="connsiteY13" fmla="*/ 42859 h 354039"/>
                  <a:gd name="connsiteX14" fmla="*/ 50655 w 1100511"/>
                  <a:gd name="connsiteY14" fmla="*/ 25548 h 354039"/>
                  <a:gd name="connsiteX15" fmla="*/ 397 w 1100511"/>
                  <a:gd name="connsiteY15" fmla="*/ 17942 h 354039"/>
                  <a:gd name="connsiteX16" fmla="*/ 238 w 1100511"/>
                  <a:gd name="connsiteY16" fmla="*/ 35 h 35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00511" h="354039">
                    <a:moveTo>
                      <a:pt x="238" y="35"/>
                    </a:moveTo>
                    <a:lnTo>
                      <a:pt x="52755" y="7714"/>
                    </a:lnTo>
                    <a:lnTo>
                      <a:pt x="73737" y="26598"/>
                    </a:lnTo>
                    <a:lnTo>
                      <a:pt x="414182" y="111053"/>
                    </a:lnTo>
                    <a:lnTo>
                      <a:pt x="562603" y="191218"/>
                    </a:lnTo>
                    <a:lnTo>
                      <a:pt x="579946" y="224884"/>
                    </a:lnTo>
                    <a:lnTo>
                      <a:pt x="725777" y="222262"/>
                    </a:lnTo>
                    <a:lnTo>
                      <a:pt x="1099462" y="330958"/>
                    </a:lnTo>
                    <a:cubicBezTo>
                      <a:pt x="1099812" y="338652"/>
                      <a:pt x="1100161" y="346345"/>
                      <a:pt x="1100511" y="354039"/>
                    </a:cubicBezTo>
                    <a:lnTo>
                      <a:pt x="723679" y="240097"/>
                    </a:lnTo>
                    <a:lnTo>
                      <a:pt x="570505" y="243769"/>
                    </a:lnTo>
                    <a:lnTo>
                      <a:pt x="553435" y="207551"/>
                    </a:lnTo>
                    <a:lnTo>
                      <a:pt x="413133" y="126791"/>
                    </a:lnTo>
                    <a:lnTo>
                      <a:pt x="69539" y="42859"/>
                    </a:lnTo>
                    <a:lnTo>
                      <a:pt x="50655" y="25548"/>
                    </a:lnTo>
                    <a:lnTo>
                      <a:pt x="397" y="17942"/>
                    </a:lnTo>
                    <a:cubicBezTo>
                      <a:pt x="-400" y="16837"/>
                      <a:pt x="255" y="-883"/>
                      <a:pt x="238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1E7B9C2-0C31-4A7C-9F7F-B0B117BB20C6}"/>
                  </a:ext>
                </a:extLst>
              </p:cNvPr>
              <p:cNvSpPr/>
              <p:nvPr/>
            </p:nvSpPr>
            <p:spPr>
              <a:xfrm>
                <a:off x="5109894" y="2362663"/>
                <a:ext cx="1098481" cy="465985"/>
              </a:xfrm>
              <a:custGeom>
                <a:avLst/>
                <a:gdLst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24838 w 723138"/>
                  <a:gd name="connsiteY4" fmla="*/ 119394 h 308218"/>
                  <a:gd name="connsiteX5" fmla="*/ 1482 w 723138"/>
                  <a:gd name="connsiteY5" fmla="*/ 121289 h 308218"/>
                  <a:gd name="connsiteX6" fmla="*/ 1269 w 723138"/>
                  <a:gd name="connsiteY6" fmla="*/ 115844 h 308218"/>
                  <a:gd name="connsiteX7" fmla="*/ 1068 w 723138"/>
                  <a:gd name="connsiteY7" fmla="*/ 104101 h 308218"/>
                  <a:gd name="connsiteX8" fmla="*/ 351 w 723138"/>
                  <a:gd name="connsiteY8" fmla="*/ 38786 h 308218"/>
                  <a:gd name="connsiteX9" fmla="*/ 4737 w 723138"/>
                  <a:gd name="connsiteY9" fmla="*/ 50577 h 308218"/>
                  <a:gd name="connsiteX10" fmla="*/ 4376 w 723138"/>
                  <a:gd name="connsiteY10" fmla="*/ 50720 h 308218"/>
                  <a:gd name="connsiteX11" fmla="*/ 4737 w 723138"/>
                  <a:gd name="connsiteY11" fmla="*/ 51785 h 308218"/>
                  <a:gd name="connsiteX12" fmla="*/ 486 w 723138"/>
                  <a:gd name="connsiteY12" fmla="*/ 53312 h 308218"/>
                  <a:gd name="connsiteX13" fmla="*/ 0 w 723138"/>
                  <a:gd name="connsiteY13" fmla="*/ 0 h 308218"/>
                  <a:gd name="connsiteX14" fmla="*/ 34483 w 723138"/>
                  <a:gd name="connsiteY14" fmla="*/ 5042 h 308218"/>
                  <a:gd name="connsiteX15" fmla="*/ 48260 w 723138"/>
                  <a:gd name="connsiteY15" fmla="*/ 17441 h 308218"/>
                  <a:gd name="connsiteX16" fmla="*/ 272488 w 723138"/>
                  <a:gd name="connsiteY16" fmla="*/ 120428 h 308218"/>
                  <a:gd name="connsiteX17" fmla="*/ 380642 w 723138"/>
                  <a:gd name="connsiteY17" fmla="*/ 147638 h 308218"/>
                  <a:gd name="connsiteX18" fmla="*/ 476396 w 723138"/>
                  <a:gd name="connsiteY18" fmla="*/ 145916 h 308218"/>
                  <a:gd name="connsiteX19" fmla="*/ 721761 w 723138"/>
                  <a:gd name="connsiteY19" fmla="*/ 217287 h 308218"/>
                  <a:gd name="connsiteX20" fmla="*/ 723138 w 723138"/>
                  <a:gd name="connsiteY20" fmla="*/ 308218 h 308218"/>
                  <a:gd name="connsiteX21" fmla="*/ 472262 w 723138"/>
                  <a:gd name="connsiteY21" fmla="*/ 279558 h 308218"/>
                  <a:gd name="connsiteX22" fmla="*/ 379265 w 723138"/>
                  <a:gd name="connsiteY22" fmla="*/ 255791 h 308218"/>
                  <a:gd name="connsiteX23" fmla="*/ 275933 w 723138"/>
                  <a:gd name="connsiteY23" fmla="*/ 236159 h 308218"/>
                  <a:gd name="connsiteX24" fmla="*/ 127341 w 723138"/>
                  <a:gd name="connsiteY24" fmla="*/ 163088 h 308218"/>
                  <a:gd name="connsiteX25" fmla="*/ 120885 w 723138"/>
                  <a:gd name="connsiteY25" fmla="*/ 135299 h 308218"/>
                  <a:gd name="connsiteX26" fmla="*/ 57662 w 723138"/>
                  <a:gd name="connsiteY26" fmla="*/ 44849 h 308218"/>
                  <a:gd name="connsiteX27" fmla="*/ 54046 w 723138"/>
                  <a:gd name="connsiteY27" fmla="*/ 41853 h 308218"/>
                  <a:gd name="connsiteX28" fmla="*/ 46315 w 723138"/>
                  <a:gd name="connsiteY28" fmla="*/ 34027 h 308218"/>
                  <a:gd name="connsiteX29" fmla="*/ 25057 w 723138"/>
                  <a:gd name="connsiteY29" fmla="*/ 19143 h 308218"/>
                  <a:gd name="connsiteX30" fmla="*/ 18 w 723138"/>
                  <a:gd name="connsiteY30" fmla="*/ 1904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24838 w 723138"/>
                  <a:gd name="connsiteY4" fmla="*/ 119394 h 308218"/>
                  <a:gd name="connsiteX5" fmla="*/ 1482 w 723138"/>
                  <a:gd name="connsiteY5" fmla="*/ 121289 h 308218"/>
                  <a:gd name="connsiteX6" fmla="*/ 1269 w 723138"/>
                  <a:gd name="connsiteY6" fmla="*/ 115844 h 308218"/>
                  <a:gd name="connsiteX7" fmla="*/ 59473 w 723138"/>
                  <a:gd name="connsiteY7" fmla="*/ 103875 h 308218"/>
                  <a:gd name="connsiteX8" fmla="*/ 351 w 723138"/>
                  <a:gd name="connsiteY8" fmla="*/ 38786 h 308218"/>
                  <a:gd name="connsiteX9" fmla="*/ 4737 w 723138"/>
                  <a:gd name="connsiteY9" fmla="*/ 50577 h 308218"/>
                  <a:gd name="connsiteX10" fmla="*/ 4376 w 723138"/>
                  <a:gd name="connsiteY10" fmla="*/ 50720 h 308218"/>
                  <a:gd name="connsiteX11" fmla="*/ 4737 w 723138"/>
                  <a:gd name="connsiteY11" fmla="*/ 51785 h 308218"/>
                  <a:gd name="connsiteX12" fmla="*/ 486 w 723138"/>
                  <a:gd name="connsiteY12" fmla="*/ 53312 h 308218"/>
                  <a:gd name="connsiteX13" fmla="*/ 351 w 723138"/>
                  <a:gd name="connsiteY13" fmla="*/ 38786 h 308218"/>
                  <a:gd name="connsiteX14" fmla="*/ 0 w 723138"/>
                  <a:gd name="connsiteY14" fmla="*/ 0 h 308218"/>
                  <a:gd name="connsiteX15" fmla="*/ 34483 w 723138"/>
                  <a:gd name="connsiteY15" fmla="*/ 5042 h 308218"/>
                  <a:gd name="connsiteX16" fmla="*/ 48260 w 723138"/>
                  <a:gd name="connsiteY16" fmla="*/ 17441 h 308218"/>
                  <a:gd name="connsiteX17" fmla="*/ 272488 w 723138"/>
                  <a:gd name="connsiteY17" fmla="*/ 120428 h 308218"/>
                  <a:gd name="connsiteX18" fmla="*/ 380642 w 723138"/>
                  <a:gd name="connsiteY18" fmla="*/ 147638 h 308218"/>
                  <a:gd name="connsiteX19" fmla="*/ 476396 w 723138"/>
                  <a:gd name="connsiteY19" fmla="*/ 145916 h 308218"/>
                  <a:gd name="connsiteX20" fmla="*/ 721761 w 723138"/>
                  <a:gd name="connsiteY20" fmla="*/ 217287 h 308218"/>
                  <a:gd name="connsiteX21" fmla="*/ 723138 w 723138"/>
                  <a:gd name="connsiteY21" fmla="*/ 308218 h 308218"/>
                  <a:gd name="connsiteX22" fmla="*/ 472262 w 723138"/>
                  <a:gd name="connsiteY22" fmla="*/ 279558 h 308218"/>
                  <a:gd name="connsiteX23" fmla="*/ 379265 w 723138"/>
                  <a:gd name="connsiteY23" fmla="*/ 255791 h 308218"/>
                  <a:gd name="connsiteX24" fmla="*/ 275933 w 723138"/>
                  <a:gd name="connsiteY24" fmla="*/ 236159 h 308218"/>
                  <a:gd name="connsiteX25" fmla="*/ 127341 w 723138"/>
                  <a:gd name="connsiteY25" fmla="*/ 163088 h 308218"/>
                  <a:gd name="connsiteX26" fmla="*/ 120885 w 723138"/>
                  <a:gd name="connsiteY26" fmla="*/ 135299 h 308218"/>
                  <a:gd name="connsiteX27" fmla="*/ 57662 w 723138"/>
                  <a:gd name="connsiteY27" fmla="*/ 44849 h 308218"/>
                  <a:gd name="connsiteX28" fmla="*/ 54046 w 723138"/>
                  <a:gd name="connsiteY28" fmla="*/ 41853 h 308218"/>
                  <a:gd name="connsiteX29" fmla="*/ 46315 w 723138"/>
                  <a:gd name="connsiteY29" fmla="*/ 34027 h 308218"/>
                  <a:gd name="connsiteX30" fmla="*/ 25057 w 723138"/>
                  <a:gd name="connsiteY30" fmla="*/ 19143 h 308218"/>
                  <a:gd name="connsiteX31" fmla="*/ 18 w 723138"/>
                  <a:gd name="connsiteY31" fmla="*/ 1904 h 308218"/>
                  <a:gd name="connsiteX32" fmla="*/ 0 w 723138"/>
                  <a:gd name="connsiteY32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24838 w 723138"/>
                  <a:gd name="connsiteY4" fmla="*/ 119394 h 308218"/>
                  <a:gd name="connsiteX5" fmla="*/ 1482 w 723138"/>
                  <a:gd name="connsiteY5" fmla="*/ 121289 h 308218"/>
                  <a:gd name="connsiteX6" fmla="*/ 59473 w 723138"/>
                  <a:gd name="connsiteY6" fmla="*/ 103875 h 308218"/>
                  <a:gd name="connsiteX7" fmla="*/ 351 w 723138"/>
                  <a:gd name="connsiteY7" fmla="*/ 38786 h 308218"/>
                  <a:gd name="connsiteX8" fmla="*/ 4737 w 723138"/>
                  <a:gd name="connsiteY8" fmla="*/ 50577 h 308218"/>
                  <a:gd name="connsiteX9" fmla="*/ 4376 w 723138"/>
                  <a:gd name="connsiteY9" fmla="*/ 50720 h 308218"/>
                  <a:gd name="connsiteX10" fmla="*/ 4737 w 723138"/>
                  <a:gd name="connsiteY10" fmla="*/ 51785 h 308218"/>
                  <a:gd name="connsiteX11" fmla="*/ 486 w 723138"/>
                  <a:gd name="connsiteY11" fmla="*/ 53312 h 308218"/>
                  <a:gd name="connsiteX12" fmla="*/ 351 w 723138"/>
                  <a:gd name="connsiteY12" fmla="*/ 38786 h 308218"/>
                  <a:gd name="connsiteX13" fmla="*/ 0 w 723138"/>
                  <a:gd name="connsiteY13" fmla="*/ 0 h 308218"/>
                  <a:gd name="connsiteX14" fmla="*/ 34483 w 723138"/>
                  <a:gd name="connsiteY14" fmla="*/ 5042 h 308218"/>
                  <a:gd name="connsiteX15" fmla="*/ 48260 w 723138"/>
                  <a:gd name="connsiteY15" fmla="*/ 17441 h 308218"/>
                  <a:gd name="connsiteX16" fmla="*/ 272488 w 723138"/>
                  <a:gd name="connsiteY16" fmla="*/ 120428 h 308218"/>
                  <a:gd name="connsiteX17" fmla="*/ 380642 w 723138"/>
                  <a:gd name="connsiteY17" fmla="*/ 147638 h 308218"/>
                  <a:gd name="connsiteX18" fmla="*/ 476396 w 723138"/>
                  <a:gd name="connsiteY18" fmla="*/ 145916 h 308218"/>
                  <a:gd name="connsiteX19" fmla="*/ 721761 w 723138"/>
                  <a:gd name="connsiteY19" fmla="*/ 217287 h 308218"/>
                  <a:gd name="connsiteX20" fmla="*/ 723138 w 723138"/>
                  <a:gd name="connsiteY20" fmla="*/ 308218 h 308218"/>
                  <a:gd name="connsiteX21" fmla="*/ 472262 w 723138"/>
                  <a:gd name="connsiteY21" fmla="*/ 279558 h 308218"/>
                  <a:gd name="connsiteX22" fmla="*/ 379265 w 723138"/>
                  <a:gd name="connsiteY22" fmla="*/ 255791 h 308218"/>
                  <a:gd name="connsiteX23" fmla="*/ 275933 w 723138"/>
                  <a:gd name="connsiteY23" fmla="*/ 236159 h 308218"/>
                  <a:gd name="connsiteX24" fmla="*/ 127341 w 723138"/>
                  <a:gd name="connsiteY24" fmla="*/ 163088 h 308218"/>
                  <a:gd name="connsiteX25" fmla="*/ 120885 w 723138"/>
                  <a:gd name="connsiteY25" fmla="*/ 135299 h 308218"/>
                  <a:gd name="connsiteX26" fmla="*/ 57662 w 723138"/>
                  <a:gd name="connsiteY26" fmla="*/ 44849 h 308218"/>
                  <a:gd name="connsiteX27" fmla="*/ 54046 w 723138"/>
                  <a:gd name="connsiteY27" fmla="*/ 41853 h 308218"/>
                  <a:gd name="connsiteX28" fmla="*/ 46315 w 723138"/>
                  <a:gd name="connsiteY28" fmla="*/ 34027 h 308218"/>
                  <a:gd name="connsiteX29" fmla="*/ 25057 w 723138"/>
                  <a:gd name="connsiteY29" fmla="*/ 19143 h 308218"/>
                  <a:gd name="connsiteX30" fmla="*/ 18 w 723138"/>
                  <a:gd name="connsiteY30" fmla="*/ 1904 h 308218"/>
                  <a:gd name="connsiteX31" fmla="*/ 0 w 723138"/>
                  <a:gd name="connsiteY31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351 w 723138"/>
                  <a:gd name="connsiteY6" fmla="*/ 38786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4737 w 723138"/>
                  <a:gd name="connsiteY9" fmla="*/ 51785 h 308218"/>
                  <a:gd name="connsiteX10" fmla="*/ 486 w 723138"/>
                  <a:gd name="connsiteY10" fmla="*/ 53312 h 308218"/>
                  <a:gd name="connsiteX11" fmla="*/ 351 w 723138"/>
                  <a:gd name="connsiteY11" fmla="*/ 38786 h 308218"/>
                  <a:gd name="connsiteX12" fmla="*/ 0 w 723138"/>
                  <a:gd name="connsiteY12" fmla="*/ 0 h 308218"/>
                  <a:gd name="connsiteX13" fmla="*/ 34483 w 723138"/>
                  <a:gd name="connsiteY13" fmla="*/ 5042 h 308218"/>
                  <a:gd name="connsiteX14" fmla="*/ 48260 w 723138"/>
                  <a:gd name="connsiteY14" fmla="*/ 17441 h 308218"/>
                  <a:gd name="connsiteX15" fmla="*/ 272488 w 723138"/>
                  <a:gd name="connsiteY15" fmla="*/ 120428 h 308218"/>
                  <a:gd name="connsiteX16" fmla="*/ 380642 w 723138"/>
                  <a:gd name="connsiteY16" fmla="*/ 147638 h 308218"/>
                  <a:gd name="connsiteX17" fmla="*/ 476396 w 723138"/>
                  <a:gd name="connsiteY17" fmla="*/ 145916 h 308218"/>
                  <a:gd name="connsiteX18" fmla="*/ 721761 w 723138"/>
                  <a:gd name="connsiteY18" fmla="*/ 217287 h 308218"/>
                  <a:gd name="connsiteX19" fmla="*/ 723138 w 723138"/>
                  <a:gd name="connsiteY19" fmla="*/ 308218 h 308218"/>
                  <a:gd name="connsiteX20" fmla="*/ 472262 w 723138"/>
                  <a:gd name="connsiteY20" fmla="*/ 279558 h 308218"/>
                  <a:gd name="connsiteX21" fmla="*/ 379265 w 723138"/>
                  <a:gd name="connsiteY21" fmla="*/ 255791 h 308218"/>
                  <a:gd name="connsiteX22" fmla="*/ 275933 w 723138"/>
                  <a:gd name="connsiteY22" fmla="*/ 236159 h 308218"/>
                  <a:gd name="connsiteX23" fmla="*/ 127341 w 723138"/>
                  <a:gd name="connsiteY23" fmla="*/ 163088 h 308218"/>
                  <a:gd name="connsiteX24" fmla="*/ 120885 w 723138"/>
                  <a:gd name="connsiteY24" fmla="*/ 135299 h 308218"/>
                  <a:gd name="connsiteX25" fmla="*/ 57662 w 723138"/>
                  <a:gd name="connsiteY25" fmla="*/ 44849 h 308218"/>
                  <a:gd name="connsiteX26" fmla="*/ 54046 w 723138"/>
                  <a:gd name="connsiteY26" fmla="*/ 41853 h 308218"/>
                  <a:gd name="connsiteX27" fmla="*/ 46315 w 723138"/>
                  <a:gd name="connsiteY27" fmla="*/ 34027 h 308218"/>
                  <a:gd name="connsiteX28" fmla="*/ 25057 w 723138"/>
                  <a:gd name="connsiteY28" fmla="*/ 19143 h 308218"/>
                  <a:gd name="connsiteX29" fmla="*/ 18 w 723138"/>
                  <a:gd name="connsiteY29" fmla="*/ 1904 h 308218"/>
                  <a:gd name="connsiteX30" fmla="*/ 0 w 723138"/>
                  <a:gd name="connsiteY30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351 w 723138"/>
                  <a:gd name="connsiteY6" fmla="*/ 38786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4737 w 723138"/>
                  <a:gd name="connsiteY9" fmla="*/ 51785 h 308218"/>
                  <a:gd name="connsiteX10" fmla="*/ 351 w 723138"/>
                  <a:gd name="connsiteY10" fmla="*/ 38786 h 308218"/>
                  <a:gd name="connsiteX11" fmla="*/ 0 w 723138"/>
                  <a:gd name="connsiteY11" fmla="*/ 0 h 308218"/>
                  <a:gd name="connsiteX12" fmla="*/ 34483 w 723138"/>
                  <a:gd name="connsiteY12" fmla="*/ 5042 h 308218"/>
                  <a:gd name="connsiteX13" fmla="*/ 48260 w 723138"/>
                  <a:gd name="connsiteY13" fmla="*/ 17441 h 308218"/>
                  <a:gd name="connsiteX14" fmla="*/ 272488 w 723138"/>
                  <a:gd name="connsiteY14" fmla="*/ 120428 h 308218"/>
                  <a:gd name="connsiteX15" fmla="*/ 380642 w 723138"/>
                  <a:gd name="connsiteY15" fmla="*/ 147638 h 308218"/>
                  <a:gd name="connsiteX16" fmla="*/ 476396 w 723138"/>
                  <a:gd name="connsiteY16" fmla="*/ 145916 h 308218"/>
                  <a:gd name="connsiteX17" fmla="*/ 721761 w 723138"/>
                  <a:gd name="connsiteY17" fmla="*/ 217287 h 308218"/>
                  <a:gd name="connsiteX18" fmla="*/ 723138 w 723138"/>
                  <a:gd name="connsiteY18" fmla="*/ 308218 h 308218"/>
                  <a:gd name="connsiteX19" fmla="*/ 472262 w 723138"/>
                  <a:gd name="connsiteY19" fmla="*/ 279558 h 308218"/>
                  <a:gd name="connsiteX20" fmla="*/ 379265 w 723138"/>
                  <a:gd name="connsiteY20" fmla="*/ 255791 h 308218"/>
                  <a:gd name="connsiteX21" fmla="*/ 275933 w 723138"/>
                  <a:gd name="connsiteY21" fmla="*/ 236159 h 308218"/>
                  <a:gd name="connsiteX22" fmla="*/ 127341 w 723138"/>
                  <a:gd name="connsiteY22" fmla="*/ 163088 h 308218"/>
                  <a:gd name="connsiteX23" fmla="*/ 120885 w 723138"/>
                  <a:gd name="connsiteY23" fmla="*/ 135299 h 308218"/>
                  <a:gd name="connsiteX24" fmla="*/ 57662 w 723138"/>
                  <a:gd name="connsiteY24" fmla="*/ 44849 h 308218"/>
                  <a:gd name="connsiteX25" fmla="*/ 54046 w 723138"/>
                  <a:gd name="connsiteY25" fmla="*/ 41853 h 308218"/>
                  <a:gd name="connsiteX26" fmla="*/ 46315 w 723138"/>
                  <a:gd name="connsiteY26" fmla="*/ 34027 h 308218"/>
                  <a:gd name="connsiteX27" fmla="*/ 25057 w 723138"/>
                  <a:gd name="connsiteY27" fmla="*/ 19143 h 308218"/>
                  <a:gd name="connsiteX28" fmla="*/ 18 w 723138"/>
                  <a:gd name="connsiteY28" fmla="*/ 1904 h 308218"/>
                  <a:gd name="connsiteX29" fmla="*/ 0 w 723138"/>
                  <a:gd name="connsiteY29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4737 w 723138"/>
                  <a:gd name="connsiteY6" fmla="*/ 51785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4737 w 723138"/>
                  <a:gd name="connsiteY9" fmla="*/ 51785 h 308218"/>
                  <a:gd name="connsiteX10" fmla="*/ 0 w 723138"/>
                  <a:gd name="connsiteY10" fmla="*/ 0 h 308218"/>
                  <a:gd name="connsiteX11" fmla="*/ 34483 w 723138"/>
                  <a:gd name="connsiteY11" fmla="*/ 5042 h 308218"/>
                  <a:gd name="connsiteX12" fmla="*/ 48260 w 723138"/>
                  <a:gd name="connsiteY12" fmla="*/ 17441 h 308218"/>
                  <a:gd name="connsiteX13" fmla="*/ 272488 w 723138"/>
                  <a:gd name="connsiteY13" fmla="*/ 120428 h 308218"/>
                  <a:gd name="connsiteX14" fmla="*/ 380642 w 723138"/>
                  <a:gd name="connsiteY14" fmla="*/ 147638 h 308218"/>
                  <a:gd name="connsiteX15" fmla="*/ 476396 w 723138"/>
                  <a:gd name="connsiteY15" fmla="*/ 145916 h 308218"/>
                  <a:gd name="connsiteX16" fmla="*/ 721761 w 723138"/>
                  <a:gd name="connsiteY16" fmla="*/ 217287 h 308218"/>
                  <a:gd name="connsiteX17" fmla="*/ 723138 w 723138"/>
                  <a:gd name="connsiteY17" fmla="*/ 308218 h 308218"/>
                  <a:gd name="connsiteX18" fmla="*/ 472262 w 723138"/>
                  <a:gd name="connsiteY18" fmla="*/ 279558 h 308218"/>
                  <a:gd name="connsiteX19" fmla="*/ 379265 w 723138"/>
                  <a:gd name="connsiteY19" fmla="*/ 255791 h 308218"/>
                  <a:gd name="connsiteX20" fmla="*/ 275933 w 723138"/>
                  <a:gd name="connsiteY20" fmla="*/ 236159 h 308218"/>
                  <a:gd name="connsiteX21" fmla="*/ 127341 w 723138"/>
                  <a:gd name="connsiteY21" fmla="*/ 163088 h 308218"/>
                  <a:gd name="connsiteX22" fmla="*/ 120885 w 723138"/>
                  <a:gd name="connsiteY22" fmla="*/ 135299 h 308218"/>
                  <a:gd name="connsiteX23" fmla="*/ 57662 w 723138"/>
                  <a:gd name="connsiteY23" fmla="*/ 44849 h 308218"/>
                  <a:gd name="connsiteX24" fmla="*/ 54046 w 723138"/>
                  <a:gd name="connsiteY24" fmla="*/ 41853 h 308218"/>
                  <a:gd name="connsiteX25" fmla="*/ 46315 w 723138"/>
                  <a:gd name="connsiteY25" fmla="*/ 34027 h 308218"/>
                  <a:gd name="connsiteX26" fmla="*/ 25057 w 723138"/>
                  <a:gd name="connsiteY26" fmla="*/ 19143 h 308218"/>
                  <a:gd name="connsiteX27" fmla="*/ 18 w 723138"/>
                  <a:gd name="connsiteY27" fmla="*/ 1904 h 308218"/>
                  <a:gd name="connsiteX28" fmla="*/ 0 w 723138"/>
                  <a:gd name="connsiteY28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4376 w 723138"/>
                  <a:gd name="connsiteY6" fmla="*/ 50720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0 w 723138"/>
                  <a:gd name="connsiteY9" fmla="*/ 0 h 308218"/>
                  <a:gd name="connsiteX10" fmla="*/ 34483 w 723138"/>
                  <a:gd name="connsiteY10" fmla="*/ 5042 h 308218"/>
                  <a:gd name="connsiteX11" fmla="*/ 48260 w 723138"/>
                  <a:gd name="connsiteY11" fmla="*/ 17441 h 308218"/>
                  <a:gd name="connsiteX12" fmla="*/ 272488 w 723138"/>
                  <a:gd name="connsiteY12" fmla="*/ 120428 h 308218"/>
                  <a:gd name="connsiteX13" fmla="*/ 380642 w 723138"/>
                  <a:gd name="connsiteY13" fmla="*/ 147638 h 308218"/>
                  <a:gd name="connsiteX14" fmla="*/ 476396 w 723138"/>
                  <a:gd name="connsiteY14" fmla="*/ 145916 h 308218"/>
                  <a:gd name="connsiteX15" fmla="*/ 721761 w 723138"/>
                  <a:gd name="connsiteY15" fmla="*/ 217287 h 308218"/>
                  <a:gd name="connsiteX16" fmla="*/ 723138 w 723138"/>
                  <a:gd name="connsiteY16" fmla="*/ 308218 h 308218"/>
                  <a:gd name="connsiteX17" fmla="*/ 472262 w 723138"/>
                  <a:gd name="connsiteY17" fmla="*/ 279558 h 308218"/>
                  <a:gd name="connsiteX18" fmla="*/ 379265 w 723138"/>
                  <a:gd name="connsiteY18" fmla="*/ 255791 h 308218"/>
                  <a:gd name="connsiteX19" fmla="*/ 275933 w 723138"/>
                  <a:gd name="connsiteY19" fmla="*/ 236159 h 308218"/>
                  <a:gd name="connsiteX20" fmla="*/ 127341 w 723138"/>
                  <a:gd name="connsiteY20" fmla="*/ 163088 h 308218"/>
                  <a:gd name="connsiteX21" fmla="*/ 120885 w 723138"/>
                  <a:gd name="connsiteY21" fmla="*/ 135299 h 308218"/>
                  <a:gd name="connsiteX22" fmla="*/ 57662 w 723138"/>
                  <a:gd name="connsiteY22" fmla="*/ 44849 h 308218"/>
                  <a:gd name="connsiteX23" fmla="*/ 54046 w 723138"/>
                  <a:gd name="connsiteY23" fmla="*/ 41853 h 308218"/>
                  <a:gd name="connsiteX24" fmla="*/ 46315 w 723138"/>
                  <a:gd name="connsiteY24" fmla="*/ 34027 h 308218"/>
                  <a:gd name="connsiteX25" fmla="*/ 25057 w 723138"/>
                  <a:gd name="connsiteY25" fmla="*/ 19143 h 308218"/>
                  <a:gd name="connsiteX26" fmla="*/ 18 w 723138"/>
                  <a:gd name="connsiteY26" fmla="*/ 1904 h 308218"/>
                  <a:gd name="connsiteX27" fmla="*/ 0 w 723138"/>
                  <a:gd name="connsiteY27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59473 w 723138"/>
                  <a:gd name="connsiteY4" fmla="*/ 103875 h 308218"/>
                  <a:gd name="connsiteX5" fmla="*/ 4376 w 723138"/>
                  <a:gd name="connsiteY5" fmla="*/ 50720 h 308218"/>
                  <a:gd name="connsiteX6" fmla="*/ 4737 w 723138"/>
                  <a:gd name="connsiteY6" fmla="*/ 50577 h 308218"/>
                  <a:gd name="connsiteX7" fmla="*/ 4376 w 723138"/>
                  <a:gd name="connsiteY7" fmla="*/ 50720 h 308218"/>
                  <a:gd name="connsiteX8" fmla="*/ 0 w 723138"/>
                  <a:gd name="connsiteY8" fmla="*/ 0 h 308218"/>
                  <a:gd name="connsiteX9" fmla="*/ 34483 w 723138"/>
                  <a:gd name="connsiteY9" fmla="*/ 5042 h 308218"/>
                  <a:gd name="connsiteX10" fmla="*/ 48260 w 723138"/>
                  <a:gd name="connsiteY10" fmla="*/ 17441 h 308218"/>
                  <a:gd name="connsiteX11" fmla="*/ 272488 w 723138"/>
                  <a:gd name="connsiteY11" fmla="*/ 120428 h 308218"/>
                  <a:gd name="connsiteX12" fmla="*/ 380642 w 723138"/>
                  <a:gd name="connsiteY12" fmla="*/ 147638 h 308218"/>
                  <a:gd name="connsiteX13" fmla="*/ 476396 w 723138"/>
                  <a:gd name="connsiteY13" fmla="*/ 145916 h 308218"/>
                  <a:gd name="connsiteX14" fmla="*/ 721761 w 723138"/>
                  <a:gd name="connsiteY14" fmla="*/ 217287 h 308218"/>
                  <a:gd name="connsiteX15" fmla="*/ 723138 w 723138"/>
                  <a:gd name="connsiteY15" fmla="*/ 308218 h 308218"/>
                  <a:gd name="connsiteX16" fmla="*/ 472262 w 723138"/>
                  <a:gd name="connsiteY16" fmla="*/ 279558 h 308218"/>
                  <a:gd name="connsiteX17" fmla="*/ 379265 w 723138"/>
                  <a:gd name="connsiteY17" fmla="*/ 255791 h 308218"/>
                  <a:gd name="connsiteX18" fmla="*/ 275933 w 723138"/>
                  <a:gd name="connsiteY18" fmla="*/ 236159 h 308218"/>
                  <a:gd name="connsiteX19" fmla="*/ 127341 w 723138"/>
                  <a:gd name="connsiteY19" fmla="*/ 163088 h 308218"/>
                  <a:gd name="connsiteX20" fmla="*/ 120885 w 723138"/>
                  <a:gd name="connsiteY20" fmla="*/ 135299 h 308218"/>
                  <a:gd name="connsiteX21" fmla="*/ 57662 w 723138"/>
                  <a:gd name="connsiteY21" fmla="*/ 44849 h 308218"/>
                  <a:gd name="connsiteX22" fmla="*/ 54046 w 723138"/>
                  <a:gd name="connsiteY22" fmla="*/ 41853 h 308218"/>
                  <a:gd name="connsiteX23" fmla="*/ 46315 w 723138"/>
                  <a:gd name="connsiteY23" fmla="*/ 34027 h 308218"/>
                  <a:gd name="connsiteX24" fmla="*/ 25057 w 723138"/>
                  <a:gd name="connsiteY24" fmla="*/ 19143 h 308218"/>
                  <a:gd name="connsiteX25" fmla="*/ 18 w 723138"/>
                  <a:gd name="connsiteY25" fmla="*/ 1904 h 308218"/>
                  <a:gd name="connsiteX26" fmla="*/ 0 w 723138"/>
                  <a:gd name="connsiteY26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59473 w 723138"/>
                  <a:gd name="connsiteY4" fmla="*/ 103875 h 308218"/>
                  <a:gd name="connsiteX5" fmla="*/ 0 w 723138"/>
                  <a:gd name="connsiteY5" fmla="*/ 0 h 308218"/>
                  <a:gd name="connsiteX6" fmla="*/ 34483 w 723138"/>
                  <a:gd name="connsiteY6" fmla="*/ 5042 h 308218"/>
                  <a:gd name="connsiteX7" fmla="*/ 48260 w 723138"/>
                  <a:gd name="connsiteY7" fmla="*/ 17441 h 308218"/>
                  <a:gd name="connsiteX8" fmla="*/ 272488 w 723138"/>
                  <a:gd name="connsiteY8" fmla="*/ 120428 h 308218"/>
                  <a:gd name="connsiteX9" fmla="*/ 380642 w 723138"/>
                  <a:gd name="connsiteY9" fmla="*/ 147638 h 308218"/>
                  <a:gd name="connsiteX10" fmla="*/ 476396 w 723138"/>
                  <a:gd name="connsiteY10" fmla="*/ 145916 h 308218"/>
                  <a:gd name="connsiteX11" fmla="*/ 721761 w 723138"/>
                  <a:gd name="connsiteY11" fmla="*/ 217287 h 308218"/>
                  <a:gd name="connsiteX12" fmla="*/ 723138 w 723138"/>
                  <a:gd name="connsiteY12" fmla="*/ 308218 h 308218"/>
                  <a:gd name="connsiteX13" fmla="*/ 472262 w 723138"/>
                  <a:gd name="connsiteY13" fmla="*/ 279558 h 308218"/>
                  <a:gd name="connsiteX14" fmla="*/ 379265 w 723138"/>
                  <a:gd name="connsiteY14" fmla="*/ 255791 h 308218"/>
                  <a:gd name="connsiteX15" fmla="*/ 275933 w 723138"/>
                  <a:gd name="connsiteY15" fmla="*/ 236159 h 308218"/>
                  <a:gd name="connsiteX16" fmla="*/ 127341 w 723138"/>
                  <a:gd name="connsiteY16" fmla="*/ 163088 h 308218"/>
                  <a:gd name="connsiteX17" fmla="*/ 120885 w 723138"/>
                  <a:gd name="connsiteY17" fmla="*/ 135299 h 308218"/>
                  <a:gd name="connsiteX18" fmla="*/ 57662 w 723138"/>
                  <a:gd name="connsiteY18" fmla="*/ 44849 h 308218"/>
                  <a:gd name="connsiteX19" fmla="*/ 54046 w 723138"/>
                  <a:gd name="connsiteY19" fmla="*/ 41853 h 308218"/>
                  <a:gd name="connsiteX20" fmla="*/ 46315 w 723138"/>
                  <a:gd name="connsiteY20" fmla="*/ 34027 h 308218"/>
                  <a:gd name="connsiteX21" fmla="*/ 25057 w 723138"/>
                  <a:gd name="connsiteY21" fmla="*/ 19143 h 308218"/>
                  <a:gd name="connsiteX22" fmla="*/ 18 w 723138"/>
                  <a:gd name="connsiteY22" fmla="*/ 1904 h 308218"/>
                  <a:gd name="connsiteX23" fmla="*/ 0 w 723138"/>
                  <a:gd name="connsiteY23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59473 w 723138"/>
                  <a:gd name="connsiteY3" fmla="*/ 103875 h 308218"/>
                  <a:gd name="connsiteX4" fmla="*/ 0 w 723138"/>
                  <a:gd name="connsiteY4" fmla="*/ 0 h 308218"/>
                  <a:gd name="connsiteX5" fmla="*/ 34483 w 723138"/>
                  <a:gd name="connsiteY5" fmla="*/ 5042 h 308218"/>
                  <a:gd name="connsiteX6" fmla="*/ 48260 w 723138"/>
                  <a:gd name="connsiteY6" fmla="*/ 17441 h 308218"/>
                  <a:gd name="connsiteX7" fmla="*/ 272488 w 723138"/>
                  <a:gd name="connsiteY7" fmla="*/ 120428 h 308218"/>
                  <a:gd name="connsiteX8" fmla="*/ 380642 w 723138"/>
                  <a:gd name="connsiteY8" fmla="*/ 147638 h 308218"/>
                  <a:gd name="connsiteX9" fmla="*/ 476396 w 723138"/>
                  <a:gd name="connsiteY9" fmla="*/ 145916 h 308218"/>
                  <a:gd name="connsiteX10" fmla="*/ 721761 w 723138"/>
                  <a:gd name="connsiteY10" fmla="*/ 217287 h 308218"/>
                  <a:gd name="connsiteX11" fmla="*/ 723138 w 723138"/>
                  <a:gd name="connsiteY11" fmla="*/ 308218 h 308218"/>
                  <a:gd name="connsiteX12" fmla="*/ 472262 w 723138"/>
                  <a:gd name="connsiteY12" fmla="*/ 279558 h 308218"/>
                  <a:gd name="connsiteX13" fmla="*/ 379265 w 723138"/>
                  <a:gd name="connsiteY13" fmla="*/ 255791 h 308218"/>
                  <a:gd name="connsiteX14" fmla="*/ 275933 w 723138"/>
                  <a:gd name="connsiteY14" fmla="*/ 236159 h 308218"/>
                  <a:gd name="connsiteX15" fmla="*/ 127341 w 723138"/>
                  <a:gd name="connsiteY15" fmla="*/ 163088 h 308218"/>
                  <a:gd name="connsiteX16" fmla="*/ 120885 w 723138"/>
                  <a:gd name="connsiteY16" fmla="*/ 135299 h 308218"/>
                  <a:gd name="connsiteX17" fmla="*/ 57662 w 723138"/>
                  <a:gd name="connsiteY17" fmla="*/ 44849 h 308218"/>
                  <a:gd name="connsiteX18" fmla="*/ 54046 w 723138"/>
                  <a:gd name="connsiteY18" fmla="*/ 41853 h 308218"/>
                  <a:gd name="connsiteX19" fmla="*/ 46315 w 723138"/>
                  <a:gd name="connsiteY19" fmla="*/ 34027 h 308218"/>
                  <a:gd name="connsiteX20" fmla="*/ 25057 w 723138"/>
                  <a:gd name="connsiteY20" fmla="*/ 19143 h 308218"/>
                  <a:gd name="connsiteX21" fmla="*/ 18 w 723138"/>
                  <a:gd name="connsiteY21" fmla="*/ 1904 h 308218"/>
                  <a:gd name="connsiteX22" fmla="*/ 0 w 723138"/>
                  <a:gd name="connsiteY22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59473 w 723138"/>
                  <a:gd name="connsiteY2" fmla="*/ 103875 h 308218"/>
                  <a:gd name="connsiteX3" fmla="*/ 0 w 723138"/>
                  <a:gd name="connsiteY3" fmla="*/ 0 h 308218"/>
                  <a:gd name="connsiteX4" fmla="*/ 34483 w 723138"/>
                  <a:gd name="connsiteY4" fmla="*/ 5042 h 308218"/>
                  <a:gd name="connsiteX5" fmla="*/ 48260 w 723138"/>
                  <a:gd name="connsiteY5" fmla="*/ 17441 h 308218"/>
                  <a:gd name="connsiteX6" fmla="*/ 272488 w 723138"/>
                  <a:gd name="connsiteY6" fmla="*/ 120428 h 308218"/>
                  <a:gd name="connsiteX7" fmla="*/ 380642 w 723138"/>
                  <a:gd name="connsiteY7" fmla="*/ 147638 h 308218"/>
                  <a:gd name="connsiteX8" fmla="*/ 476396 w 723138"/>
                  <a:gd name="connsiteY8" fmla="*/ 145916 h 308218"/>
                  <a:gd name="connsiteX9" fmla="*/ 721761 w 723138"/>
                  <a:gd name="connsiteY9" fmla="*/ 217287 h 308218"/>
                  <a:gd name="connsiteX10" fmla="*/ 723138 w 723138"/>
                  <a:gd name="connsiteY10" fmla="*/ 308218 h 308218"/>
                  <a:gd name="connsiteX11" fmla="*/ 472262 w 723138"/>
                  <a:gd name="connsiteY11" fmla="*/ 279558 h 308218"/>
                  <a:gd name="connsiteX12" fmla="*/ 379265 w 723138"/>
                  <a:gd name="connsiteY12" fmla="*/ 255791 h 308218"/>
                  <a:gd name="connsiteX13" fmla="*/ 275933 w 723138"/>
                  <a:gd name="connsiteY13" fmla="*/ 236159 h 308218"/>
                  <a:gd name="connsiteX14" fmla="*/ 127341 w 723138"/>
                  <a:gd name="connsiteY14" fmla="*/ 163088 h 308218"/>
                  <a:gd name="connsiteX15" fmla="*/ 120885 w 723138"/>
                  <a:gd name="connsiteY15" fmla="*/ 135299 h 308218"/>
                  <a:gd name="connsiteX16" fmla="*/ 57662 w 723138"/>
                  <a:gd name="connsiteY16" fmla="*/ 44849 h 308218"/>
                  <a:gd name="connsiteX17" fmla="*/ 54046 w 723138"/>
                  <a:gd name="connsiteY17" fmla="*/ 41853 h 308218"/>
                  <a:gd name="connsiteX18" fmla="*/ 46315 w 723138"/>
                  <a:gd name="connsiteY18" fmla="*/ 34027 h 308218"/>
                  <a:gd name="connsiteX19" fmla="*/ 25057 w 723138"/>
                  <a:gd name="connsiteY19" fmla="*/ 19143 h 308218"/>
                  <a:gd name="connsiteX20" fmla="*/ 18 w 723138"/>
                  <a:gd name="connsiteY20" fmla="*/ 1904 h 308218"/>
                  <a:gd name="connsiteX21" fmla="*/ 0 w 723138"/>
                  <a:gd name="connsiteY21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57662 w 723138"/>
                  <a:gd name="connsiteY13" fmla="*/ 44849 h 308218"/>
                  <a:gd name="connsiteX14" fmla="*/ 54046 w 723138"/>
                  <a:gd name="connsiteY14" fmla="*/ 41853 h 308218"/>
                  <a:gd name="connsiteX15" fmla="*/ 46315 w 723138"/>
                  <a:gd name="connsiteY15" fmla="*/ 34027 h 308218"/>
                  <a:gd name="connsiteX16" fmla="*/ 25057 w 723138"/>
                  <a:gd name="connsiteY16" fmla="*/ 19143 h 308218"/>
                  <a:gd name="connsiteX17" fmla="*/ 18 w 723138"/>
                  <a:gd name="connsiteY17" fmla="*/ 1904 h 308218"/>
                  <a:gd name="connsiteX18" fmla="*/ 0 w 723138"/>
                  <a:gd name="connsiteY18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57662 w 723138"/>
                  <a:gd name="connsiteY13" fmla="*/ 44849 h 308218"/>
                  <a:gd name="connsiteX14" fmla="*/ 46315 w 723138"/>
                  <a:gd name="connsiteY14" fmla="*/ 34027 h 308218"/>
                  <a:gd name="connsiteX15" fmla="*/ 25057 w 723138"/>
                  <a:gd name="connsiteY15" fmla="*/ 19143 h 308218"/>
                  <a:gd name="connsiteX16" fmla="*/ 18 w 723138"/>
                  <a:gd name="connsiteY16" fmla="*/ 1904 h 308218"/>
                  <a:gd name="connsiteX17" fmla="*/ 0 w 723138"/>
                  <a:gd name="connsiteY17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57662 w 723138"/>
                  <a:gd name="connsiteY13" fmla="*/ 44849 h 308218"/>
                  <a:gd name="connsiteX14" fmla="*/ 25057 w 723138"/>
                  <a:gd name="connsiteY14" fmla="*/ 19143 h 308218"/>
                  <a:gd name="connsiteX15" fmla="*/ 18 w 723138"/>
                  <a:gd name="connsiteY15" fmla="*/ 1904 h 308218"/>
                  <a:gd name="connsiteX16" fmla="*/ 0 w 723138"/>
                  <a:gd name="connsiteY16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25057 w 723138"/>
                  <a:gd name="connsiteY13" fmla="*/ 19143 h 308218"/>
                  <a:gd name="connsiteX14" fmla="*/ 18 w 723138"/>
                  <a:gd name="connsiteY14" fmla="*/ 1904 h 308218"/>
                  <a:gd name="connsiteX15" fmla="*/ 0 w 723138"/>
                  <a:gd name="connsiteY15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18 w 723138"/>
                  <a:gd name="connsiteY13" fmla="*/ 1904 h 308218"/>
                  <a:gd name="connsiteX14" fmla="*/ 0 w 723138"/>
                  <a:gd name="connsiteY14" fmla="*/ 0 h 308218"/>
                  <a:gd name="connsiteX0" fmla="*/ 4704 w 727842"/>
                  <a:gd name="connsiteY0" fmla="*/ 0 h 308218"/>
                  <a:gd name="connsiteX1" fmla="*/ 39187 w 727842"/>
                  <a:gd name="connsiteY1" fmla="*/ 5042 h 308218"/>
                  <a:gd name="connsiteX2" fmla="*/ 52964 w 727842"/>
                  <a:gd name="connsiteY2" fmla="*/ 17441 h 308218"/>
                  <a:gd name="connsiteX3" fmla="*/ 277192 w 727842"/>
                  <a:gd name="connsiteY3" fmla="*/ 120428 h 308218"/>
                  <a:gd name="connsiteX4" fmla="*/ 385346 w 727842"/>
                  <a:gd name="connsiteY4" fmla="*/ 147638 h 308218"/>
                  <a:gd name="connsiteX5" fmla="*/ 481100 w 727842"/>
                  <a:gd name="connsiteY5" fmla="*/ 145916 h 308218"/>
                  <a:gd name="connsiteX6" fmla="*/ 726465 w 727842"/>
                  <a:gd name="connsiteY6" fmla="*/ 217287 h 308218"/>
                  <a:gd name="connsiteX7" fmla="*/ 727842 w 727842"/>
                  <a:gd name="connsiteY7" fmla="*/ 308218 h 308218"/>
                  <a:gd name="connsiteX8" fmla="*/ 476966 w 727842"/>
                  <a:gd name="connsiteY8" fmla="*/ 279558 h 308218"/>
                  <a:gd name="connsiteX9" fmla="*/ 383969 w 727842"/>
                  <a:gd name="connsiteY9" fmla="*/ 255791 h 308218"/>
                  <a:gd name="connsiteX10" fmla="*/ 280637 w 727842"/>
                  <a:gd name="connsiteY10" fmla="*/ 236159 h 308218"/>
                  <a:gd name="connsiteX11" fmla="*/ 132045 w 727842"/>
                  <a:gd name="connsiteY11" fmla="*/ 163088 h 308218"/>
                  <a:gd name="connsiteX12" fmla="*/ 6455 w 727842"/>
                  <a:gd name="connsiteY12" fmla="*/ 100813 h 308218"/>
                  <a:gd name="connsiteX13" fmla="*/ 4722 w 727842"/>
                  <a:gd name="connsiteY13" fmla="*/ 1904 h 308218"/>
                  <a:gd name="connsiteX14" fmla="*/ 4704 w 727842"/>
                  <a:gd name="connsiteY14" fmla="*/ 0 h 308218"/>
                  <a:gd name="connsiteX0" fmla="*/ 4704 w 727842"/>
                  <a:gd name="connsiteY0" fmla="*/ 0 h 308218"/>
                  <a:gd name="connsiteX1" fmla="*/ 39187 w 727842"/>
                  <a:gd name="connsiteY1" fmla="*/ 5042 h 308218"/>
                  <a:gd name="connsiteX2" fmla="*/ 52964 w 727842"/>
                  <a:gd name="connsiteY2" fmla="*/ 17441 h 308218"/>
                  <a:gd name="connsiteX3" fmla="*/ 277192 w 727842"/>
                  <a:gd name="connsiteY3" fmla="*/ 120428 h 308218"/>
                  <a:gd name="connsiteX4" fmla="*/ 385346 w 727842"/>
                  <a:gd name="connsiteY4" fmla="*/ 147638 h 308218"/>
                  <a:gd name="connsiteX5" fmla="*/ 481100 w 727842"/>
                  <a:gd name="connsiteY5" fmla="*/ 145916 h 308218"/>
                  <a:gd name="connsiteX6" fmla="*/ 726465 w 727842"/>
                  <a:gd name="connsiteY6" fmla="*/ 217287 h 308218"/>
                  <a:gd name="connsiteX7" fmla="*/ 727842 w 727842"/>
                  <a:gd name="connsiteY7" fmla="*/ 308218 h 308218"/>
                  <a:gd name="connsiteX8" fmla="*/ 476966 w 727842"/>
                  <a:gd name="connsiteY8" fmla="*/ 279558 h 308218"/>
                  <a:gd name="connsiteX9" fmla="*/ 383969 w 727842"/>
                  <a:gd name="connsiteY9" fmla="*/ 255791 h 308218"/>
                  <a:gd name="connsiteX10" fmla="*/ 280637 w 727842"/>
                  <a:gd name="connsiteY10" fmla="*/ 236159 h 308218"/>
                  <a:gd name="connsiteX11" fmla="*/ 132045 w 727842"/>
                  <a:gd name="connsiteY11" fmla="*/ 163088 h 308218"/>
                  <a:gd name="connsiteX12" fmla="*/ 6455 w 727842"/>
                  <a:gd name="connsiteY12" fmla="*/ 100813 h 308218"/>
                  <a:gd name="connsiteX13" fmla="*/ 4722 w 727842"/>
                  <a:gd name="connsiteY13" fmla="*/ 1904 h 308218"/>
                  <a:gd name="connsiteX14" fmla="*/ 4704 w 727842"/>
                  <a:gd name="connsiteY14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7426 w 723138"/>
                  <a:gd name="connsiteY12" fmla="*/ 107083 h 308218"/>
                  <a:gd name="connsiteX13" fmla="*/ 18 w 723138"/>
                  <a:gd name="connsiteY13" fmla="*/ 1904 h 308218"/>
                  <a:gd name="connsiteX14" fmla="*/ 0 w 723138"/>
                  <a:gd name="connsiteY14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7426 w 723138"/>
                  <a:gd name="connsiteY12" fmla="*/ 107083 h 308218"/>
                  <a:gd name="connsiteX13" fmla="*/ 18 w 723138"/>
                  <a:gd name="connsiteY13" fmla="*/ 1904 h 308218"/>
                  <a:gd name="connsiteX14" fmla="*/ 0 w 723138"/>
                  <a:gd name="connsiteY14" fmla="*/ 0 h 308218"/>
                  <a:gd name="connsiteX0" fmla="*/ 0 w 748219"/>
                  <a:gd name="connsiteY0" fmla="*/ 18489 h 306329"/>
                  <a:gd name="connsiteX1" fmla="*/ 59564 w 748219"/>
                  <a:gd name="connsiteY1" fmla="*/ 3153 h 306329"/>
                  <a:gd name="connsiteX2" fmla="*/ 73341 w 748219"/>
                  <a:gd name="connsiteY2" fmla="*/ 15552 h 306329"/>
                  <a:gd name="connsiteX3" fmla="*/ 297569 w 748219"/>
                  <a:gd name="connsiteY3" fmla="*/ 118539 h 306329"/>
                  <a:gd name="connsiteX4" fmla="*/ 405723 w 748219"/>
                  <a:gd name="connsiteY4" fmla="*/ 145749 h 306329"/>
                  <a:gd name="connsiteX5" fmla="*/ 501477 w 748219"/>
                  <a:gd name="connsiteY5" fmla="*/ 144027 h 306329"/>
                  <a:gd name="connsiteX6" fmla="*/ 746842 w 748219"/>
                  <a:gd name="connsiteY6" fmla="*/ 215398 h 306329"/>
                  <a:gd name="connsiteX7" fmla="*/ 748219 w 748219"/>
                  <a:gd name="connsiteY7" fmla="*/ 306329 h 306329"/>
                  <a:gd name="connsiteX8" fmla="*/ 497343 w 748219"/>
                  <a:gd name="connsiteY8" fmla="*/ 277669 h 306329"/>
                  <a:gd name="connsiteX9" fmla="*/ 404346 w 748219"/>
                  <a:gd name="connsiteY9" fmla="*/ 253902 h 306329"/>
                  <a:gd name="connsiteX10" fmla="*/ 301014 w 748219"/>
                  <a:gd name="connsiteY10" fmla="*/ 234270 h 306329"/>
                  <a:gd name="connsiteX11" fmla="*/ 152422 w 748219"/>
                  <a:gd name="connsiteY11" fmla="*/ 161199 h 306329"/>
                  <a:gd name="connsiteX12" fmla="*/ 42507 w 748219"/>
                  <a:gd name="connsiteY12" fmla="*/ 105194 h 306329"/>
                  <a:gd name="connsiteX13" fmla="*/ 25099 w 748219"/>
                  <a:gd name="connsiteY13" fmla="*/ 15 h 306329"/>
                  <a:gd name="connsiteX14" fmla="*/ 0 w 748219"/>
                  <a:gd name="connsiteY14" fmla="*/ 18489 h 306329"/>
                  <a:gd name="connsiteX0" fmla="*/ 0 w 723120"/>
                  <a:gd name="connsiteY0" fmla="*/ 7332 h 313646"/>
                  <a:gd name="connsiteX1" fmla="*/ 34465 w 723120"/>
                  <a:gd name="connsiteY1" fmla="*/ 10470 h 313646"/>
                  <a:gd name="connsiteX2" fmla="*/ 48242 w 723120"/>
                  <a:gd name="connsiteY2" fmla="*/ 22869 h 313646"/>
                  <a:gd name="connsiteX3" fmla="*/ 272470 w 723120"/>
                  <a:gd name="connsiteY3" fmla="*/ 125856 h 313646"/>
                  <a:gd name="connsiteX4" fmla="*/ 380624 w 723120"/>
                  <a:gd name="connsiteY4" fmla="*/ 153066 h 313646"/>
                  <a:gd name="connsiteX5" fmla="*/ 476378 w 723120"/>
                  <a:gd name="connsiteY5" fmla="*/ 151344 h 313646"/>
                  <a:gd name="connsiteX6" fmla="*/ 721743 w 723120"/>
                  <a:gd name="connsiteY6" fmla="*/ 222715 h 313646"/>
                  <a:gd name="connsiteX7" fmla="*/ 723120 w 723120"/>
                  <a:gd name="connsiteY7" fmla="*/ 313646 h 313646"/>
                  <a:gd name="connsiteX8" fmla="*/ 472244 w 723120"/>
                  <a:gd name="connsiteY8" fmla="*/ 284986 h 313646"/>
                  <a:gd name="connsiteX9" fmla="*/ 379247 w 723120"/>
                  <a:gd name="connsiteY9" fmla="*/ 261219 h 313646"/>
                  <a:gd name="connsiteX10" fmla="*/ 275915 w 723120"/>
                  <a:gd name="connsiteY10" fmla="*/ 241587 h 313646"/>
                  <a:gd name="connsiteX11" fmla="*/ 127323 w 723120"/>
                  <a:gd name="connsiteY11" fmla="*/ 168516 h 313646"/>
                  <a:gd name="connsiteX12" fmla="*/ 17408 w 723120"/>
                  <a:gd name="connsiteY12" fmla="*/ 112511 h 313646"/>
                  <a:gd name="connsiteX13" fmla="*/ 0 w 723120"/>
                  <a:gd name="connsiteY13" fmla="*/ 7332 h 313646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7408 w 723120"/>
                  <a:gd name="connsiteY12" fmla="*/ 105619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7408 w 723120"/>
                  <a:gd name="connsiteY12" fmla="*/ 105619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1138 w 723120"/>
                  <a:gd name="connsiteY12" fmla="*/ 107186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1138 w 723120"/>
                  <a:gd name="connsiteY12" fmla="*/ 107186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733 w 723120"/>
                  <a:gd name="connsiteY12" fmla="*/ 104050 h 306754"/>
                  <a:gd name="connsiteX13" fmla="*/ 0 w 723120"/>
                  <a:gd name="connsiteY13" fmla="*/ 440 h 30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120" h="306754">
                    <a:moveTo>
                      <a:pt x="0" y="440"/>
                    </a:moveTo>
                    <a:cubicBezTo>
                      <a:pt x="15384" y="-891"/>
                      <a:pt x="26425" y="989"/>
                      <a:pt x="34465" y="3578"/>
                    </a:cubicBezTo>
                    <a:lnTo>
                      <a:pt x="48242" y="15977"/>
                    </a:lnTo>
                    <a:lnTo>
                      <a:pt x="272470" y="118964"/>
                    </a:lnTo>
                    <a:lnTo>
                      <a:pt x="380624" y="146174"/>
                    </a:lnTo>
                    <a:lnTo>
                      <a:pt x="476378" y="144452"/>
                    </a:lnTo>
                    <a:lnTo>
                      <a:pt x="721743" y="215823"/>
                    </a:lnTo>
                    <a:cubicBezTo>
                      <a:pt x="721972" y="220875"/>
                      <a:pt x="722890" y="301702"/>
                      <a:pt x="723120" y="306754"/>
                    </a:cubicBezTo>
                    <a:lnTo>
                      <a:pt x="472244" y="278094"/>
                    </a:lnTo>
                    <a:lnTo>
                      <a:pt x="379247" y="254327"/>
                    </a:lnTo>
                    <a:lnTo>
                      <a:pt x="275915" y="234695"/>
                    </a:lnTo>
                    <a:lnTo>
                      <a:pt x="127323" y="161624"/>
                    </a:lnTo>
                    <a:cubicBezTo>
                      <a:pt x="85460" y="140866"/>
                      <a:pt x="53002" y="124808"/>
                      <a:pt x="1733" y="104050"/>
                    </a:cubicBezTo>
                    <a:cubicBezTo>
                      <a:pt x="891" y="75619"/>
                      <a:pt x="1337" y="44936"/>
                      <a:pt x="0" y="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F3B4DBF-6CC4-4A7F-86D3-D0F7A1648D1E}"/>
                  </a:ext>
                </a:extLst>
              </p:cNvPr>
              <p:cNvSpPr/>
              <p:nvPr/>
            </p:nvSpPr>
            <p:spPr>
              <a:xfrm>
                <a:off x="5166435" y="2322876"/>
                <a:ext cx="15174" cy="694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1A91CE4-2D7B-400E-A31F-F791ABFA535A}"/>
                  </a:ext>
                </a:extLst>
              </p:cNvPr>
              <p:cNvSpPr/>
              <p:nvPr/>
            </p:nvSpPr>
            <p:spPr>
              <a:xfrm>
                <a:off x="5522057" y="2426109"/>
                <a:ext cx="15174" cy="142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20FCDEF-8234-45D1-B023-50286602F7FB}"/>
                  </a:ext>
                </a:extLst>
              </p:cNvPr>
              <p:cNvSpPr/>
              <p:nvPr/>
            </p:nvSpPr>
            <p:spPr>
              <a:xfrm>
                <a:off x="5671350" y="2532518"/>
                <a:ext cx="15174" cy="997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31895FA-12D2-4BAB-A81F-3A0BFACC93DA}"/>
                  </a:ext>
                </a:extLst>
              </p:cNvPr>
              <p:cNvSpPr/>
              <p:nvPr/>
            </p:nvSpPr>
            <p:spPr>
              <a:xfrm>
                <a:off x="5822078" y="2536262"/>
                <a:ext cx="15174" cy="959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Frame 138">
                <a:extLst>
                  <a:ext uri="{FF2B5EF4-FFF2-40B4-BE49-F238E27FC236}">
                    <a16:creationId xmlns:a16="http://schemas.microsoft.com/office/drawing/2014/main" id="{39A2F544-7E7A-4009-9ADC-02A2D1D46B97}"/>
                  </a:ext>
                </a:extLst>
              </p:cNvPr>
              <p:cNvSpPr/>
              <p:nvPr/>
            </p:nvSpPr>
            <p:spPr>
              <a:xfrm>
                <a:off x="5166435" y="2204884"/>
                <a:ext cx="15174" cy="131331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Frame 139">
                <a:extLst>
                  <a:ext uri="{FF2B5EF4-FFF2-40B4-BE49-F238E27FC236}">
                    <a16:creationId xmlns:a16="http://schemas.microsoft.com/office/drawing/2014/main" id="{D22B1A98-3EA3-46EF-87FD-9467A517B43B}"/>
                  </a:ext>
                </a:extLst>
              </p:cNvPr>
              <p:cNvSpPr/>
              <p:nvPr/>
            </p:nvSpPr>
            <p:spPr>
              <a:xfrm>
                <a:off x="5523530" y="2288924"/>
                <a:ext cx="15174" cy="142323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Frame 140">
                <a:extLst>
                  <a:ext uri="{FF2B5EF4-FFF2-40B4-BE49-F238E27FC236}">
                    <a16:creationId xmlns:a16="http://schemas.microsoft.com/office/drawing/2014/main" id="{EA13F639-E0AD-400A-81FF-5369EB0C15BB}"/>
                  </a:ext>
                </a:extLst>
              </p:cNvPr>
              <p:cNvSpPr/>
              <p:nvPr/>
            </p:nvSpPr>
            <p:spPr>
              <a:xfrm>
                <a:off x="5671350" y="2324703"/>
                <a:ext cx="15174" cy="207815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Frame 141">
                <a:extLst>
                  <a:ext uri="{FF2B5EF4-FFF2-40B4-BE49-F238E27FC236}">
                    <a16:creationId xmlns:a16="http://schemas.microsoft.com/office/drawing/2014/main" id="{5A7B82FE-1BE6-4C2A-8A70-0F80089DB0BB}"/>
                  </a:ext>
                </a:extLst>
              </p:cNvPr>
              <p:cNvSpPr/>
              <p:nvPr/>
            </p:nvSpPr>
            <p:spPr>
              <a:xfrm>
                <a:off x="5822078" y="2361872"/>
                <a:ext cx="15174" cy="170647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AB711AE-80C3-41A6-9EC4-E800E64C4859}"/>
                  </a:ext>
                </a:extLst>
              </p:cNvPr>
              <p:cNvSpPr/>
              <p:nvPr/>
            </p:nvSpPr>
            <p:spPr>
              <a:xfrm>
                <a:off x="5826653" y="2176406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D6635F6-2D2D-47BC-8CE9-A9B1FD2F1EB3}"/>
                  </a:ext>
                </a:extLst>
              </p:cNvPr>
              <p:cNvSpPr/>
              <p:nvPr/>
            </p:nvSpPr>
            <p:spPr>
              <a:xfrm>
                <a:off x="5827055" y="2080928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F9EE4C7-2759-4F12-A9DF-BAA7F7CC5110}"/>
                  </a:ext>
                </a:extLst>
              </p:cNvPr>
              <p:cNvSpPr/>
              <p:nvPr/>
            </p:nvSpPr>
            <p:spPr>
              <a:xfrm>
                <a:off x="5673452" y="2236021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1233C0F-FBA8-4D86-B910-0F8E7787F4F7}"/>
                  </a:ext>
                </a:extLst>
              </p:cNvPr>
              <p:cNvSpPr/>
              <p:nvPr/>
            </p:nvSpPr>
            <p:spPr>
              <a:xfrm>
                <a:off x="5673452" y="2136640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CB850AF-3748-401A-8AC8-69096112983A}"/>
                  </a:ext>
                </a:extLst>
              </p:cNvPr>
              <p:cNvSpPr/>
              <p:nvPr/>
            </p:nvSpPr>
            <p:spPr>
              <a:xfrm>
                <a:off x="5673853" y="2041160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253E98D-A824-44EE-A5A0-EDC04B2B513E}"/>
                  </a:ext>
                </a:extLst>
              </p:cNvPr>
              <p:cNvSpPr/>
              <p:nvPr/>
            </p:nvSpPr>
            <p:spPr>
              <a:xfrm>
                <a:off x="5521749" y="2198819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61D5B45-45CA-4989-BC95-9F5AB4D02926}"/>
                  </a:ext>
                </a:extLst>
              </p:cNvPr>
              <p:cNvSpPr/>
              <p:nvPr/>
            </p:nvSpPr>
            <p:spPr>
              <a:xfrm>
                <a:off x="5521749" y="2099439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2D4F649-E55B-45CB-8A48-752B40ECAFA2}"/>
                  </a:ext>
                </a:extLst>
              </p:cNvPr>
              <p:cNvSpPr/>
              <p:nvPr/>
            </p:nvSpPr>
            <p:spPr>
              <a:xfrm>
                <a:off x="5522150" y="2003960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BA5BCC0-8758-4B09-8FB8-F196D881E9A6}"/>
                  </a:ext>
                </a:extLst>
              </p:cNvPr>
              <p:cNvSpPr/>
              <p:nvPr/>
            </p:nvSpPr>
            <p:spPr>
              <a:xfrm>
                <a:off x="5167543" y="2107044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5F326D0-9E2D-4E86-BE4B-65CD959E69DD}"/>
                  </a:ext>
                </a:extLst>
              </p:cNvPr>
              <p:cNvSpPr/>
              <p:nvPr/>
            </p:nvSpPr>
            <p:spPr>
              <a:xfrm>
                <a:off x="5167543" y="2007663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981EF5C-6623-4456-AE8C-C7382DA8D602}"/>
                  </a:ext>
                </a:extLst>
              </p:cNvPr>
              <p:cNvSpPr/>
              <p:nvPr/>
            </p:nvSpPr>
            <p:spPr>
              <a:xfrm>
                <a:off x="5167946" y="1912185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Circle: Hollow 153">
                <a:extLst>
                  <a:ext uri="{FF2B5EF4-FFF2-40B4-BE49-F238E27FC236}">
                    <a16:creationId xmlns:a16="http://schemas.microsoft.com/office/drawing/2014/main" id="{CD223FF3-8175-473C-AE67-C41745AFABA5}"/>
                  </a:ext>
                </a:extLst>
              </p:cNvPr>
              <p:cNvSpPr/>
              <p:nvPr/>
            </p:nvSpPr>
            <p:spPr>
              <a:xfrm>
                <a:off x="5118289" y="1793769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Circle: Hollow 154">
                <a:extLst>
                  <a:ext uri="{FF2B5EF4-FFF2-40B4-BE49-F238E27FC236}">
                    <a16:creationId xmlns:a16="http://schemas.microsoft.com/office/drawing/2014/main" id="{E188C924-701F-4B33-9B8A-71326FA68A3C}"/>
                  </a:ext>
                </a:extLst>
              </p:cNvPr>
              <p:cNvSpPr/>
              <p:nvPr/>
            </p:nvSpPr>
            <p:spPr>
              <a:xfrm>
                <a:off x="5475663" y="1887331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Circle: Hollow 155">
                <a:extLst>
                  <a:ext uri="{FF2B5EF4-FFF2-40B4-BE49-F238E27FC236}">
                    <a16:creationId xmlns:a16="http://schemas.microsoft.com/office/drawing/2014/main" id="{463F1D6D-8DFA-4E18-96C3-0CF24CC1C286}"/>
                  </a:ext>
                </a:extLst>
              </p:cNvPr>
              <p:cNvSpPr/>
              <p:nvPr/>
            </p:nvSpPr>
            <p:spPr>
              <a:xfrm>
                <a:off x="5626214" y="1932126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Circle: Hollow 156">
                <a:extLst>
                  <a:ext uri="{FF2B5EF4-FFF2-40B4-BE49-F238E27FC236}">
                    <a16:creationId xmlns:a16="http://schemas.microsoft.com/office/drawing/2014/main" id="{B19D83FF-652A-49EE-BC18-655A676BBB8B}"/>
                  </a:ext>
                </a:extLst>
              </p:cNvPr>
              <p:cNvSpPr/>
              <p:nvPr/>
            </p:nvSpPr>
            <p:spPr>
              <a:xfrm>
                <a:off x="5776765" y="1976608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4290961-7B31-482A-9C86-504A8F6C05BA}"/>
                  </a:ext>
                </a:extLst>
              </p:cNvPr>
              <p:cNvSpPr/>
              <p:nvPr/>
            </p:nvSpPr>
            <p:spPr>
              <a:xfrm>
                <a:off x="5826018" y="2270709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451E460-8920-416A-91B2-CDFE08D7C010}"/>
                </a:ext>
              </a:extLst>
            </p:cNvPr>
            <p:cNvGrpSpPr/>
            <p:nvPr/>
          </p:nvGrpSpPr>
          <p:grpSpPr>
            <a:xfrm>
              <a:off x="2283758" y="1951095"/>
              <a:ext cx="406174" cy="387808"/>
              <a:chOff x="748779" y="2809250"/>
              <a:chExt cx="1141675" cy="1090050"/>
            </a:xfrm>
          </p:grpSpPr>
          <p:sp>
            <p:nvSpPr>
              <p:cNvPr id="160" name="Arc 4">
                <a:extLst>
                  <a:ext uri="{FF2B5EF4-FFF2-40B4-BE49-F238E27FC236}">
                    <a16:creationId xmlns:a16="http://schemas.microsoft.com/office/drawing/2014/main" id="{140142F3-58CE-4FC0-A19A-C4A36CB27F16}"/>
                  </a:ext>
                </a:extLst>
              </p:cNvPr>
              <p:cNvSpPr/>
              <p:nvPr/>
            </p:nvSpPr>
            <p:spPr bwMode="auto">
              <a:xfrm rot="20047441">
                <a:off x="879055" y="3335058"/>
                <a:ext cx="289232" cy="367246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3610" h="2214418" stroke="0" extrusionOk="0">
                    <a:moveTo>
                      <a:pt x="30480" y="0"/>
                    </a:moveTo>
                    <a:cubicBezTo>
                      <a:pt x="454715" y="0"/>
                      <a:pt x="865810" y="103733"/>
                      <a:pt x="1193641" y="293504"/>
                    </a:cubicBezTo>
                    <a:cubicBezTo>
                      <a:pt x="1725295" y="601263"/>
                      <a:pt x="1967583" y="1092959"/>
                      <a:pt x="1821030" y="1566718"/>
                    </a:cubicBezTo>
                    <a:lnTo>
                      <a:pt x="30480" y="1291590"/>
                    </a:lnTo>
                    <a:lnTo>
                      <a:pt x="30480" y="0"/>
                    </a:lnTo>
                    <a:close/>
                  </a:path>
                  <a:path w="3413610" h="2214418" fill="none">
                    <a:moveTo>
                      <a:pt x="0" y="0"/>
                    </a:moveTo>
                    <a:cubicBezTo>
                      <a:pt x="363275" y="7620"/>
                      <a:pt x="1419614" y="241819"/>
                      <a:pt x="2271971" y="797889"/>
                    </a:cubicBezTo>
                    <a:cubicBezTo>
                      <a:pt x="2803625" y="1105648"/>
                      <a:pt x="3369663" y="1694939"/>
                      <a:pt x="3413610" y="221441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1" name="Arc 4">
                <a:extLst>
                  <a:ext uri="{FF2B5EF4-FFF2-40B4-BE49-F238E27FC236}">
                    <a16:creationId xmlns:a16="http://schemas.microsoft.com/office/drawing/2014/main" id="{9ABC582E-9D98-404B-84EE-F2D801C5C055}"/>
                  </a:ext>
                </a:extLst>
              </p:cNvPr>
              <p:cNvSpPr/>
              <p:nvPr/>
            </p:nvSpPr>
            <p:spPr bwMode="auto">
              <a:xfrm rot="20047441">
                <a:off x="831818" y="3213974"/>
                <a:ext cx="812023" cy="248009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515086"/>
                  <a:gd name="connsiteY0" fmla="*/ 24415 h 1595092"/>
                  <a:gd name="connsiteX1" fmla="*/ 1193641 w 9515086"/>
                  <a:gd name="connsiteY1" fmla="*/ 317919 h 1595092"/>
                  <a:gd name="connsiteX2" fmla="*/ 1821030 w 9515086"/>
                  <a:gd name="connsiteY2" fmla="*/ 1591133 h 1595092"/>
                  <a:gd name="connsiteX3" fmla="*/ 30480 w 9515086"/>
                  <a:gd name="connsiteY3" fmla="*/ 1316005 h 1595092"/>
                  <a:gd name="connsiteX4" fmla="*/ 30480 w 9515086"/>
                  <a:gd name="connsiteY4" fmla="*/ 24415 h 1595092"/>
                  <a:gd name="connsiteX0" fmla="*/ 0 w 9515086"/>
                  <a:gd name="connsiteY0" fmla="*/ 24415 h 1595092"/>
                  <a:gd name="connsiteX1" fmla="*/ 4352478 w 9515086"/>
                  <a:gd name="connsiteY1" fmla="*/ 210156 h 1595092"/>
                  <a:gd name="connsiteX2" fmla="*/ 9515083 w 9515086"/>
                  <a:gd name="connsiteY2" fmla="*/ 1595091 h 1595092"/>
                  <a:gd name="connsiteX0" fmla="*/ 30480 w 9515086"/>
                  <a:gd name="connsiteY0" fmla="*/ 24415 h 1595092"/>
                  <a:gd name="connsiteX1" fmla="*/ 1193641 w 9515086"/>
                  <a:gd name="connsiteY1" fmla="*/ 317919 h 1595092"/>
                  <a:gd name="connsiteX2" fmla="*/ 1821030 w 9515086"/>
                  <a:gd name="connsiteY2" fmla="*/ 1591133 h 1595092"/>
                  <a:gd name="connsiteX3" fmla="*/ 30480 w 9515086"/>
                  <a:gd name="connsiteY3" fmla="*/ 1316005 h 1595092"/>
                  <a:gd name="connsiteX4" fmla="*/ 30480 w 9515086"/>
                  <a:gd name="connsiteY4" fmla="*/ 24415 h 1595092"/>
                  <a:gd name="connsiteX0" fmla="*/ 0 w 9515086"/>
                  <a:gd name="connsiteY0" fmla="*/ 24415 h 1595092"/>
                  <a:gd name="connsiteX1" fmla="*/ 4352478 w 9515086"/>
                  <a:gd name="connsiteY1" fmla="*/ 210156 h 1595092"/>
                  <a:gd name="connsiteX2" fmla="*/ 9515083 w 9515086"/>
                  <a:gd name="connsiteY2" fmla="*/ 1595091 h 159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86" h="1595092" stroke="0" extrusionOk="0">
                    <a:moveTo>
                      <a:pt x="30480" y="24415"/>
                    </a:moveTo>
                    <a:cubicBezTo>
                      <a:pt x="454715" y="24415"/>
                      <a:pt x="865810" y="128148"/>
                      <a:pt x="1193641" y="317919"/>
                    </a:cubicBezTo>
                    <a:cubicBezTo>
                      <a:pt x="1725295" y="625678"/>
                      <a:pt x="1967583" y="1117374"/>
                      <a:pt x="1821030" y="1591133"/>
                    </a:cubicBezTo>
                    <a:lnTo>
                      <a:pt x="30480" y="1316005"/>
                    </a:lnTo>
                    <a:lnTo>
                      <a:pt x="30480" y="24415"/>
                    </a:lnTo>
                    <a:close/>
                  </a:path>
                  <a:path w="9515086" h="1595092" fill="none">
                    <a:moveTo>
                      <a:pt x="0" y="24415"/>
                    </a:moveTo>
                    <a:cubicBezTo>
                      <a:pt x="363275" y="32035"/>
                      <a:pt x="2483387" y="-108487"/>
                      <a:pt x="4352478" y="210156"/>
                    </a:cubicBezTo>
                    <a:cubicBezTo>
                      <a:pt x="5888543" y="468935"/>
                      <a:pt x="7891931" y="936301"/>
                      <a:pt x="9515083" y="159509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2" name="Arc 4">
                <a:extLst>
                  <a:ext uri="{FF2B5EF4-FFF2-40B4-BE49-F238E27FC236}">
                    <a16:creationId xmlns:a16="http://schemas.microsoft.com/office/drawing/2014/main" id="{43AB75A7-2214-4481-A2FA-CD6E832B7AD3}"/>
                  </a:ext>
                </a:extLst>
              </p:cNvPr>
              <p:cNvSpPr/>
              <p:nvPr/>
            </p:nvSpPr>
            <p:spPr bwMode="auto">
              <a:xfrm rot="18992463">
                <a:off x="785934" y="3146970"/>
                <a:ext cx="547567" cy="333149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2563" h="2008820" stroke="0" extrusionOk="0">
                    <a:moveTo>
                      <a:pt x="293530" y="442104"/>
                    </a:moveTo>
                    <a:cubicBezTo>
                      <a:pt x="717765" y="442104"/>
                      <a:pt x="1128860" y="545837"/>
                      <a:pt x="1456691" y="735608"/>
                    </a:cubicBezTo>
                    <a:cubicBezTo>
                      <a:pt x="1988345" y="1043367"/>
                      <a:pt x="2230633" y="1535063"/>
                      <a:pt x="2084080" y="2008822"/>
                    </a:cubicBezTo>
                    <a:lnTo>
                      <a:pt x="293530" y="1733694"/>
                    </a:lnTo>
                    <a:lnTo>
                      <a:pt x="293530" y="442104"/>
                    </a:lnTo>
                    <a:close/>
                  </a:path>
                  <a:path w="6462563" h="2008820" fill="none">
                    <a:moveTo>
                      <a:pt x="1" y="354314"/>
                    </a:moveTo>
                    <a:cubicBezTo>
                      <a:pt x="694051" y="225351"/>
                      <a:pt x="2125126" y="-37732"/>
                      <a:pt x="3409777" y="4547"/>
                    </a:cubicBezTo>
                    <a:cubicBezTo>
                      <a:pt x="4230746" y="22644"/>
                      <a:pt x="4917115" y="90525"/>
                      <a:pt x="6462564" y="40677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3" name="Arc 4">
                <a:extLst>
                  <a:ext uri="{FF2B5EF4-FFF2-40B4-BE49-F238E27FC236}">
                    <a16:creationId xmlns:a16="http://schemas.microsoft.com/office/drawing/2014/main" id="{236A4C55-B509-45D5-8461-B963EFD525FE}"/>
                  </a:ext>
                </a:extLst>
              </p:cNvPr>
              <p:cNvSpPr/>
              <p:nvPr/>
            </p:nvSpPr>
            <p:spPr bwMode="auto">
              <a:xfrm rot="20929407">
                <a:off x="1241879" y="2897664"/>
                <a:ext cx="401693" cy="34344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0911" h="2070897" stroke="0" extrusionOk="0">
                    <a:moveTo>
                      <a:pt x="293530" y="504181"/>
                    </a:moveTo>
                    <a:cubicBezTo>
                      <a:pt x="717765" y="504181"/>
                      <a:pt x="1128860" y="607914"/>
                      <a:pt x="1456691" y="797685"/>
                    </a:cubicBezTo>
                    <a:cubicBezTo>
                      <a:pt x="1988345" y="1105444"/>
                      <a:pt x="2230633" y="1597140"/>
                      <a:pt x="2084080" y="2070899"/>
                    </a:cubicBezTo>
                    <a:lnTo>
                      <a:pt x="293530" y="1795771"/>
                    </a:lnTo>
                    <a:lnTo>
                      <a:pt x="293530" y="504181"/>
                    </a:lnTo>
                    <a:close/>
                  </a:path>
                  <a:path w="4740911" h="2070897" fill="none">
                    <a:moveTo>
                      <a:pt x="1" y="416391"/>
                    </a:moveTo>
                    <a:cubicBezTo>
                      <a:pt x="506483" y="253862"/>
                      <a:pt x="1441953" y="87110"/>
                      <a:pt x="2042774" y="45721"/>
                    </a:cubicBezTo>
                    <a:cubicBezTo>
                      <a:pt x="2428047" y="5207"/>
                      <a:pt x="3582461" y="-26031"/>
                      <a:pt x="4740906" y="3161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4" name="Arc 4">
                <a:extLst>
                  <a:ext uri="{FF2B5EF4-FFF2-40B4-BE49-F238E27FC236}">
                    <a16:creationId xmlns:a16="http://schemas.microsoft.com/office/drawing/2014/main" id="{C1346B22-B2F1-4147-A300-7F32645E4E84}"/>
                  </a:ext>
                </a:extLst>
              </p:cNvPr>
              <p:cNvSpPr/>
              <p:nvPr/>
            </p:nvSpPr>
            <p:spPr bwMode="auto">
              <a:xfrm rot="4850590">
                <a:off x="845071" y="3189856"/>
                <a:ext cx="547567" cy="31774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2563" h="2008820" stroke="0" extrusionOk="0">
                    <a:moveTo>
                      <a:pt x="293530" y="442104"/>
                    </a:moveTo>
                    <a:cubicBezTo>
                      <a:pt x="717765" y="442104"/>
                      <a:pt x="1128860" y="545837"/>
                      <a:pt x="1456691" y="735608"/>
                    </a:cubicBezTo>
                    <a:cubicBezTo>
                      <a:pt x="1988345" y="1043367"/>
                      <a:pt x="2230633" y="1535063"/>
                      <a:pt x="2084080" y="2008822"/>
                    </a:cubicBezTo>
                    <a:lnTo>
                      <a:pt x="293530" y="1733694"/>
                    </a:lnTo>
                    <a:lnTo>
                      <a:pt x="293530" y="442104"/>
                    </a:lnTo>
                    <a:close/>
                  </a:path>
                  <a:path w="6462563" h="2008820" fill="none">
                    <a:moveTo>
                      <a:pt x="1" y="354314"/>
                    </a:moveTo>
                    <a:cubicBezTo>
                      <a:pt x="694051" y="225351"/>
                      <a:pt x="2125126" y="-37732"/>
                      <a:pt x="3409777" y="4547"/>
                    </a:cubicBezTo>
                    <a:cubicBezTo>
                      <a:pt x="4230746" y="22644"/>
                      <a:pt x="4917115" y="90525"/>
                      <a:pt x="6462564" y="40677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5" name="Arc 4">
                <a:extLst>
                  <a:ext uri="{FF2B5EF4-FFF2-40B4-BE49-F238E27FC236}">
                    <a16:creationId xmlns:a16="http://schemas.microsoft.com/office/drawing/2014/main" id="{1DC571BB-C522-4F61-9205-7AAA25D672EE}"/>
                  </a:ext>
                </a:extLst>
              </p:cNvPr>
              <p:cNvSpPr/>
              <p:nvPr/>
            </p:nvSpPr>
            <p:spPr bwMode="auto">
              <a:xfrm rot="3374903">
                <a:off x="1344944" y="3099641"/>
                <a:ext cx="730480" cy="254893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8590063"/>
                  <a:gd name="connsiteY0" fmla="*/ 24415 h 1591136"/>
                  <a:gd name="connsiteX1" fmla="*/ 1193641 w 8590063"/>
                  <a:gd name="connsiteY1" fmla="*/ 317919 h 1591136"/>
                  <a:gd name="connsiteX2" fmla="*/ 1821030 w 8590063"/>
                  <a:gd name="connsiteY2" fmla="*/ 1591133 h 1591136"/>
                  <a:gd name="connsiteX3" fmla="*/ 30480 w 8590063"/>
                  <a:gd name="connsiteY3" fmla="*/ 1316005 h 1591136"/>
                  <a:gd name="connsiteX4" fmla="*/ 30480 w 8590063"/>
                  <a:gd name="connsiteY4" fmla="*/ 24415 h 1591136"/>
                  <a:gd name="connsiteX0" fmla="*/ 0 w 8590063"/>
                  <a:gd name="connsiteY0" fmla="*/ 24415 h 1591136"/>
                  <a:gd name="connsiteX1" fmla="*/ 4352478 w 8590063"/>
                  <a:gd name="connsiteY1" fmla="*/ 210156 h 1591136"/>
                  <a:gd name="connsiteX2" fmla="*/ 8590063 w 8590063"/>
                  <a:gd name="connsiteY2" fmla="*/ 1475467 h 1591136"/>
                  <a:gd name="connsiteX0" fmla="*/ 2 w 8559585"/>
                  <a:gd name="connsiteY0" fmla="*/ 122998 h 1689719"/>
                  <a:gd name="connsiteX1" fmla="*/ 1163163 w 8559585"/>
                  <a:gd name="connsiteY1" fmla="*/ 416502 h 1689719"/>
                  <a:gd name="connsiteX2" fmla="*/ 1790552 w 8559585"/>
                  <a:gd name="connsiteY2" fmla="*/ 1689716 h 1689719"/>
                  <a:gd name="connsiteX3" fmla="*/ 2 w 8559585"/>
                  <a:gd name="connsiteY3" fmla="*/ 1414588 h 1689719"/>
                  <a:gd name="connsiteX4" fmla="*/ 2 w 8559585"/>
                  <a:gd name="connsiteY4" fmla="*/ 122998 h 1689719"/>
                  <a:gd name="connsiteX0" fmla="*/ 287066 w 8559585"/>
                  <a:gd name="connsiteY0" fmla="*/ 0 h 1689719"/>
                  <a:gd name="connsiteX1" fmla="*/ 4322000 w 8559585"/>
                  <a:gd name="connsiteY1" fmla="*/ 308739 h 1689719"/>
                  <a:gd name="connsiteX2" fmla="*/ 8559585 w 8559585"/>
                  <a:gd name="connsiteY2" fmla="*/ 1574050 h 1689719"/>
                  <a:gd name="connsiteX0" fmla="*/ 2 w 8559585"/>
                  <a:gd name="connsiteY0" fmla="*/ 122998 h 1689719"/>
                  <a:gd name="connsiteX1" fmla="*/ 1163163 w 8559585"/>
                  <a:gd name="connsiteY1" fmla="*/ 416502 h 1689719"/>
                  <a:gd name="connsiteX2" fmla="*/ 1790552 w 8559585"/>
                  <a:gd name="connsiteY2" fmla="*/ 1689716 h 1689719"/>
                  <a:gd name="connsiteX3" fmla="*/ 2 w 8559585"/>
                  <a:gd name="connsiteY3" fmla="*/ 1414588 h 1689719"/>
                  <a:gd name="connsiteX4" fmla="*/ 2 w 8559585"/>
                  <a:gd name="connsiteY4" fmla="*/ 122998 h 1689719"/>
                  <a:gd name="connsiteX0" fmla="*/ 287066 w 8559585"/>
                  <a:gd name="connsiteY0" fmla="*/ 0 h 1689719"/>
                  <a:gd name="connsiteX1" fmla="*/ 4322000 w 8559585"/>
                  <a:gd name="connsiteY1" fmla="*/ 308739 h 1689719"/>
                  <a:gd name="connsiteX2" fmla="*/ 8559585 w 8559585"/>
                  <a:gd name="connsiteY2" fmla="*/ 1574050 h 1689719"/>
                  <a:gd name="connsiteX0" fmla="*/ 2 w 8559585"/>
                  <a:gd name="connsiteY0" fmla="*/ 144242 h 1710963"/>
                  <a:gd name="connsiteX1" fmla="*/ 1163163 w 8559585"/>
                  <a:gd name="connsiteY1" fmla="*/ 437746 h 1710963"/>
                  <a:gd name="connsiteX2" fmla="*/ 1790552 w 8559585"/>
                  <a:gd name="connsiteY2" fmla="*/ 1710960 h 1710963"/>
                  <a:gd name="connsiteX3" fmla="*/ 2 w 8559585"/>
                  <a:gd name="connsiteY3" fmla="*/ 1435832 h 1710963"/>
                  <a:gd name="connsiteX4" fmla="*/ 2 w 8559585"/>
                  <a:gd name="connsiteY4" fmla="*/ 144242 h 1710963"/>
                  <a:gd name="connsiteX0" fmla="*/ 279374 w 8559585"/>
                  <a:gd name="connsiteY0" fmla="*/ 3 h 1710963"/>
                  <a:gd name="connsiteX1" fmla="*/ 4322000 w 8559585"/>
                  <a:gd name="connsiteY1" fmla="*/ 329983 h 1710963"/>
                  <a:gd name="connsiteX2" fmla="*/ 8559585 w 8559585"/>
                  <a:gd name="connsiteY2" fmla="*/ 1595294 h 1710963"/>
                  <a:gd name="connsiteX0" fmla="*/ 2 w 8559585"/>
                  <a:gd name="connsiteY0" fmla="*/ 144242 h 1710963"/>
                  <a:gd name="connsiteX1" fmla="*/ 1163163 w 8559585"/>
                  <a:gd name="connsiteY1" fmla="*/ 437746 h 1710963"/>
                  <a:gd name="connsiteX2" fmla="*/ 1790552 w 8559585"/>
                  <a:gd name="connsiteY2" fmla="*/ 1710960 h 1710963"/>
                  <a:gd name="connsiteX3" fmla="*/ 2 w 8559585"/>
                  <a:gd name="connsiteY3" fmla="*/ 1435832 h 1710963"/>
                  <a:gd name="connsiteX4" fmla="*/ 2 w 8559585"/>
                  <a:gd name="connsiteY4" fmla="*/ 144242 h 1710963"/>
                  <a:gd name="connsiteX0" fmla="*/ 279374 w 8559585"/>
                  <a:gd name="connsiteY0" fmla="*/ 3 h 1710963"/>
                  <a:gd name="connsiteX1" fmla="*/ 4322000 w 8559585"/>
                  <a:gd name="connsiteY1" fmla="*/ 329983 h 1710963"/>
                  <a:gd name="connsiteX2" fmla="*/ 8559585 w 8559585"/>
                  <a:gd name="connsiteY2" fmla="*/ 1595294 h 1710963"/>
                  <a:gd name="connsiteX0" fmla="*/ 2 w 8559585"/>
                  <a:gd name="connsiteY0" fmla="*/ 144242 h 1710963"/>
                  <a:gd name="connsiteX1" fmla="*/ 1163163 w 8559585"/>
                  <a:gd name="connsiteY1" fmla="*/ 437746 h 1710963"/>
                  <a:gd name="connsiteX2" fmla="*/ 1790552 w 8559585"/>
                  <a:gd name="connsiteY2" fmla="*/ 1710960 h 1710963"/>
                  <a:gd name="connsiteX3" fmla="*/ 2 w 8559585"/>
                  <a:gd name="connsiteY3" fmla="*/ 1435832 h 1710963"/>
                  <a:gd name="connsiteX4" fmla="*/ 2 w 8559585"/>
                  <a:gd name="connsiteY4" fmla="*/ 144242 h 1710963"/>
                  <a:gd name="connsiteX0" fmla="*/ 279374 w 8559585"/>
                  <a:gd name="connsiteY0" fmla="*/ 3 h 1710963"/>
                  <a:gd name="connsiteX1" fmla="*/ 4322000 w 8559585"/>
                  <a:gd name="connsiteY1" fmla="*/ 329983 h 1710963"/>
                  <a:gd name="connsiteX2" fmla="*/ 8559585 w 8559585"/>
                  <a:gd name="connsiteY2" fmla="*/ 1595294 h 1710963"/>
                  <a:gd name="connsiteX0" fmla="*/ 2 w 8559585"/>
                  <a:gd name="connsiteY0" fmla="*/ 46598 h 1613319"/>
                  <a:gd name="connsiteX1" fmla="*/ 1163163 w 8559585"/>
                  <a:gd name="connsiteY1" fmla="*/ 340102 h 1613319"/>
                  <a:gd name="connsiteX2" fmla="*/ 1790552 w 8559585"/>
                  <a:gd name="connsiteY2" fmla="*/ 1613316 h 1613319"/>
                  <a:gd name="connsiteX3" fmla="*/ 2 w 8559585"/>
                  <a:gd name="connsiteY3" fmla="*/ 1338188 h 1613319"/>
                  <a:gd name="connsiteX4" fmla="*/ 2 w 8559585"/>
                  <a:gd name="connsiteY4" fmla="*/ 46598 h 1613319"/>
                  <a:gd name="connsiteX0" fmla="*/ 194042 w 8559585"/>
                  <a:gd name="connsiteY0" fmla="*/ 1 h 1613319"/>
                  <a:gd name="connsiteX1" fmla="*/ 4322000 w 8559585"/>
                  <a:gd name="connsiteY1" fmla="*/ 232339 h 1613319"/>
                  <a:gd name="connsiteX2" fmla="*/ 8559585 w 8559585"/>
                  <a:gd name="connsiteY2" fmla="*/ 1497650 h 1613319"/>
                  <a:gd name="connsiteX0" fmla="*/ 2 w 8559585"/>
                  <a:gd name="connsiteY0" fmla="*/ 72646 h 1639367"/>
                  <a:gd name="connsiteX1" fmla="*/ 1163163 w 8559585"/>
                  <a:gd name="connsiteY1" fmla="*/ 366150 h 1639367"/>
                  <a:gd name="connsiteX2" fmla="*/ 1790552 w 8559585"/>
                  <a:gd name="connsiteY2" fmla="*/ 1639364 h 1639367"/>
                  <a:gd name="connsiteX3" fmla="*/ 2 w 8559585"/>
                  <a:gd name="connsiteY3" fmla="*/ 1364236 h 1639367"/>
                  <a:gd name="connsiteX4" fmla="*/ 2 w 8559585"/>
                  <a:gd name="connsiteY4" fmla="*/ 72646 h 1639367"/>
                  <a:gd name="connsiteX0" fmla="*/ 194042 w 8559585"/>
                  <a:gd name="connsiteY0" fmla="*/ 26049 h 1639367"/>
                  <a:gd name="connsiteX1" fmla="*/ 4322000 w 8559585"/>
                  <a:gd name="connsiteY1" fmla="*/ 258387 h 1639367"/>
                  <a:gd name="connsiteX2" fmla="*/ 8559585 w 8559585"/>
                  <a:gd name="connsiteY2" fmla="*/ 1523698 h 163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9585" h="1639367" stroke="0" extrusionOk="0">
                    <a:moveTo>
                      <a:pt x="2" y="72646"/>
                    </a:moveTo>
                    <a:cubicBezTo>
                      <a:pt x="424237" y="72646"/>
                      <a:pt x="835332" y="176379"/>
                      <a:pt x="1163163" y="366150"/>
                    </a:cubicBezTo>
                    <a:cubicBezTo>
                      <a:pt x="1694817" y="673909"/>
                      <a:pt x="1937105" y="1165605"/>
                      <a:pt x="1790552" y="1639364"/>
                    </a:cubicBezTo>
                    <a:lnTo>
                      <a:pt x="2" y="1364236"/>
                    </a:lnTo>
                    <a:lnTo>
                      <a:pt x="2" y="72646"/>
                    </a:lnTo>
                    <a:close/>
                  </a:path>
                  <a:path w="8559585" h="1639367" fill="none">
                    <a:moveTo>
                      <a:pt x="194042" y="26049"/>
                    </a:moveTo>
                    <a:cubicBezTo>
                      <a:pt x="843735" y="-8640"/>
                      <a:pt x="2452909" y="-60256"/>
                      <a:pt x="4322000" y="258387"/>
                    </a:cubicBezTo>
                    <a:cubicBezTo>
                      <a:pt x="5858065" y="517166"/>
                      <a:pt x="6883966" y="748807"/>
                      <a:pt x="8559585" y="152369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6" name="Arc 4">
                <a:extLst>
                  <a:ext uri="{FF2B5EF4-FFF2-40B4-BE49-F238E27FC236}">
                    <a16:creationId xmlns:a16="http://schemas.microsoft.com/office/drawing/2014/main" id="{89CC5C6D-3DAE-49E3-8992-5559A681F95B}"/>
                  </a:ext>
                </a:extLst>
              </p:cNvPr>
              <p:cNvSpPr/>
              <p:nvPr/>
            </p:nvSpPr>
            <p:spPr bwMode="auto">
              <a:xfrm rot="4093182">
                <a:off x="1407871" y="3300180"/>
                <a:ext cx="401693" cy="34344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0911" h="2070897" stroke="0" extrusionOk="0">
                    <a:moveTo>
                      <a:pt x="293530" y="504181"/>
                    </a:moveTo>
                    <a:cubicBezTo>
                      <a:pt x="717765" y="504181"/>
                      <a:pt x="1128860" y="607914"/>
                      <a:pt x="1456691" y="797685"/>
                    </a:cubicBezTo>
                    <a:cubicBezTo>
                      <a:pt x="1988345" y="1105444"/>
                      <a:pt x="2230633" y="1597140"/>
                      <a:pt x="2084080" y="2070899"/>
                    </a:cubicBezTo>
                    <a:lnTo>
                      <a:pt x="293530" y="1795771"/>
                    </a:lnTo>
                    <a:lnTo>
                      <a:pt x="293530" y="504181"/>
                    </a:lnTo>
                    <a:close/>
                  </a:path>
                  <a:path w="4740911" h="2070897" fill="none">
                    <a:moveTo>
                      <a:pt x="1" y="416391"/>
                    </a:moveTo>
                    <a:cubicBezTo>
                      <a:pt x="506483" y="253862"/>
                      <a:pt x="1441953" y="87110"/>
                      <a:pt x="2042774" y="45721"/>
                    </a:cubicBezTo>
                    <a:cubicBezTo>
                      <a:pt x="2428047" y="5207"/>
                      <a:pt x="3582461" y="-26031"/>
                      <a:pt x="4740906" y="3161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7" name="Arc 4">
                <a:extLst>
                  <a:ext uri="{FF2B5EF4-FFF2-40B4-BE49-F238E27FC236}">
                    <a16:creationId xmlns:a16="http://schemas.microsoft.com/office/drawing/2014/main" id="{A53750BD-6F99-4E6C-94C5-492B2E69C06D}"/>
                  </a:ext>
                </a:extLst>
              </p:cNvPr>
              <p:cNvSpPr/>
              <p:nvPr/>
            </p:nvSpPr>
            <p:spPr bwMode="auto">
              <a:xfrm rot="1151037">
                <a:off x="1140671" y="3079853"/>
                <a:ext cx="482082" cy="36366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  <a:gd name="connsiteX0" fmla="*/ 463200 w 4910581"/>
                  <a:gd name="connsiteY0" fmla="*/ 504181 h 2070897"/>
                  <a:gd name="connsiteX1" fmla="*/ 1626361 w 4910581"/>
                  <a:gd name="connsiteY1" fmla="*/ 797685 h 2070897"/>
                  <a:gd name="connsiteX2" fmla="*/ 2253750 w 4910581"/>
                  <a:gd name="connsiteY2" fmla="*/ 2070899 h 2070897"/>
                  <a:gd name="connsiteX3" fmla="*/ 463200 w 4910581"/>
                  <a:gd name="connsiteY3" fmla="*/ 1795771 h 2070897"/>
                  <a:gd name="connsiteX4" fmla="*/ 463200 w 4910581"/>
                  <a:gd name="connsiteY4" fmla="*/ 504181 h 2070897"/>
                  <a:gd name="connsiteX0" fmla="*/ 5 w 4910581"/>
                  <a:gd name="connsiteY0" fmla="*/ 387977 h 2070897"/>
                  <a:gd name="connsiteX1" fmla="*/ 2212444 w 4910581"/>
                  <a:gd name="connsiteY1" fmla="*/ 45721 h 2070897"/>
                  <a:gd name="connsiteX2" fmla="*/ 4910576 w 4910581"/>
                  <a:gd name="connsiteY2" fmla="*/ 31612 h 2070897"/>
                  <a:gd name="connsiteX0" fmla="*/ 463200 w 5689688"/>
                  <a:gd name="connsiteY0" fmla="*/ 460779 h 2027495"/>
                  <a:gd name="connsiteX1" fmla="*/ 1626361 w 5689688"/>
                  <a:gd name="connsiteY1" fmla="*/ 754283 h 2027495"/>
                  <a:gd name="connsiteX2" fmla="*/ 2253750 w 5689688"/>
                  <a:gd name="connsiteY2" fmla="*/ 2027497 h 2027495"/>
                  <a:gd name="connsiteX3" fmla="*/ 463200 w 5689688"/>
                  <a:gd name="connsiteY3" fmla="*/ 1752369 h 2027495"/>
                  <a:gd name="connsiteX4" fmla="*/ 463200 w 5689688"/>
                  <a:gd name="connsiteY4" fmla="*/ 460779 h 2027495"/>
                  <a:gd name="connsiteX0" fmla="*/ 5 w 5689688"/>
                  <a:gd name="connsiteY0" fmla="*/ 344575 h 2027495"/>
                  <a:gd name="connsiteX1" fmla="*/ 2212444 w 5689688"/>
                  <a:gd name="connsiteY1" fmla="*/ 2319 h 2027495"/>
                  <a:gd name="connsiteX2" fmla="*/ 5689692 w 5689688"/>
                  <a:gd name="connsiteY2" fmla="*/ 522098 h 2027495"/>
                  <a:gd name="connsiteX0" fmla="*/ 463200 w 5689688"/>
                  <a:gd name="connsiteY0" fmla="*/ 464289 h 2031005"/>
                  <a:gd name="connsiteX1" fmla="*/ 1626361 w 5689688"/>
                  <a:gd name="connsiteY1" fmla="*/ 757793 h 2031005"/>
                  <a:gd name="connsiteX2" fmla="*/ 2253750 w 5689688"/>
                  <a:gd name="connsiteY2" fmla="*/ 2031007 h 2031005"/>
                  <a:gd name="connsiteX3" fmla="*/ 463200 w 5689688"/>
                  <a:gd name="connsiteY3" fmla="*/ 1755879 h 2031005"/>
                  <a:gd name="connsiteX4" fmla="*/ 463200 w 5689688"/>
                  <a:gd name="connsiteY4" fmla="*/ 464289 h 2031005"/>
                  <a:gd name="connsiteX0" fmla="*/ 5 w 5689688"/>
                  <a:gd name="connsiteY0" fmla="*/ 348085 h 2031005"/>
                  <a:gd name="connsiteX1" fmla="*/ 2212444 w 5689688"/>
                  <a:gd name="connsiteY1" fmla="*/ 5829 h 2031005"/>
                  <a:gd name="connsiteX2" fmla="*/ 5689692 w 5689688"/>
                  <a:gd name="connsiteY2" fmla="*/ 525608 h 2031005"/>
                  <a:gd name="connsiteX0" fmla="*/ 463200 w 5689688"/>
                  <a:gd name="connsiteY0" fmla="*/ 471236 h 2037952"/>
                  <a:gd name="connsiteX1" fmla="*/ 1626361 w 5689688"/>
                  <a:gd name="connsiteY1" fmla="*/ 764740 h 2037952"/>
                  <a:gd name="connsiteX2" fmla="*/ 2253750 w 5689688"/>
                  <a:gd name="connsiteY2" fmla="*/ 2037954 h 2037952"/>
                  <a:gd name="connsiteX3" fmla="*/ 463200 w 5689688"/>
                  <a:gd name="connsiteY3" fmla="*/ 1762826 h 2037952"/>
                  <a:gd name="connsiteX4" fmla="*/ 463200 w 5689688"/>
                  <a:gd name="connsiteY4" fmla="*/ 471236 h 2037952"/>
                  <a:gd name="connsiteX0" fmla="*/ 5 w 5689688"/>
                  <a:gd name="connsiteY0" fmla="*/ 355032 h 2037952"/>
                  <a:gd name="connsiteX1" fmla="*/ 2683311 w 5689688"/>
                  <a:gd name="connsiteY1" fmla="*/ 5651 h 2037952"/>
                  <a:gd name="connsiteX2" fmla="*/ 5689692 w 5689688"/>
                  <a:gd name="connsiteY2" fmla="*/ 532555 h 2037952"/>
                  <a:gd name="connsiteX0" fmla="*/ 463200 w 5689688"/>
                  <a:gd name="connsiteY0" fmla="*/ 465586 h 2032302"/>
                  <a:gd name="connsiteX1" fmla="*/ 1626361 w 5689688"/>
                  <a:gd name="connsiteY1" fmla="*/ 759090 h 2032302"/>
                  <a:gd name="connsiteX2" fmla="*/ 2253750 w 5689688"/>
                  <a:gd name="connsiteY2" fmla="*/ 2032304 h 2032302"/>
                  <a:gd name="connsiteX3" fmla="*/ 463200 w 5689688"/>
                  <a:gd name="connsiteY3" fmla="*/ 1757176 h 2032302"/>
                  <a:gd name="connsiteX4" fmla="*/ 463200 w 5689688"/>
                  <a:gd name="connsiteY4" fmla="*/ 465586 h 2032302"/>
                  <a:gd name="connsiteX0" fmla="*/ 5 w 5689688"/>
                  <a:gd name="connsiteY0" fmla="*/ 349382 h 2032302"/>
                  <a:gd name="connsiteX1" fmla="*/ 2683311 w 5689688"/>
                  <a:gd name="connsiteY1" fmla="*/ 1 h 2032302"/>
                  <a:gd name="connsiteX2" fmla="*/ 5689692 w 5689688"/>
                  <a:gd name="connsiteY2" fmla="*/ 526905 h 2032302"/>
                  <a:gd name="connsiteX0" fmla="*/ 463200 w 5689688"/>
                  <a:gd name="connsiteY0" fmla="*/ 465664 h 2032380"/>
                  <a:gd name="connsiteX1" fmla="*/ 1626361 w 5689688"/>
                  <a:gd name="connsiteY1" fmla="*/ 759168 h 2032380"/>
                  <a:gd name="connsiteX2" fmla="*/ 2253750 w 5689688"/>
                  <a:gd name="connsiteY2" fmla="*/ 2032382 h 2032380"/>
                  <a:gd name="connsiteX3" fmla="*/ 463200 w 5689688"/>
                  <a:gd name="connsiteY3" fmla="*/ 1757254 h 2032380"/>
                  <a:gd name="connsiteX4" fmla="*/ 463200 w 5689688"/>
                  <a:gd name="connsiteY4" fmla="*/ 465664 h 2032380"/>
                  <a:gd name="connsiteX0" fmla="*/ 5 w 5689688"/>
                  <a:gd name="connsiteY0" fmla="*/ 349460 h 2032380"/>
                  <a:gd name="connsiteX1" fmla="*/ 2683311 w 5689688"/>
                  <a:gd name="connsiteY1" fmla="*/ 79 h 2032380"/>
                  <a:gd name="connsiteX2" fmla="*/ 5689692 w 5689688"/>
                  <a:gd name="connsiteY2" fmla="*/ 526983 h 203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89688" h="2032380" stroke="0" extrusionOk="0">
                    <a:moveTo>
                      <a:pt x="463200" y="465664"/>
                    </a:moveTo>
                    <a:cubicBezTo>
                      <a:pt x="887435" y="465664"/>
                      <a:pt x="1298530" y="569397"/>
                      <a:pt x="1626361" y="759168"/>
                    </a:cubicBezTo>
                    <a:cubicBezTo>
                      <a:pt x="2158015" y="1066927"/>
                      <a:pt x="2400303" y="1558623"/>
                      <a:pt x="2253750" y="2032382"/>
                    </a:cubicBezTo>
                    <a:lnTo>
                      <a:pt x="463200" y="1757254"/>
                    </a:lnTo>
                    <a:lnTo>
                      <a:pt x="463200" y="465664"/>
                    </a:lnTo>
                    <a:close/>
                  </a:path>
                  <a:path w="5689688" h="2032380" fill="none">
                    <a:moveTo>
                      <a:pt x="5" y="349460"/>
                    </a:moveTo>
                    <a:cubicBezTo>
                      <a:pt x="506487" y="186931"/>
                      <a:pt x="2019017" y="-4438"/>
                      <a:pt x="2683311" y="79"/>
                    </a:cubicBezTo>
                    <a:cubicBezTo>
                      <a:pt x="3425211" y="-558"/>
                      <a:pt x="5179788" y="137042"/>
                      <a:pt x="5689692" y="52698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8" name="Arc 4">
                <a:extLst>
                  <a:ext uri="{FF2B5EF4-FFF2-40B4-BE49-F238E27FC236}">
                    <a16:creationId xmlns:a16="http://schemas.microsoft.com/office/drawing/2014/main" id="{B8F61053-B997-4041-BF68-FCA76A1122E6}"/>
                  </a:ext>
                </a:extLst>
              </p:cNvPr>
              <p:cNvSpPr/>
              <p:nvPr/>
            </p:nvSpPr>
            <p:spPr bwMode="auto">
              <a:xfrm rot="21095237">
                <a:off x="1248567" y="3535619"/>
                <a:ext cx="599864" cy="363681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  <a:gd name="connsiteX0" fmla="*/ 463200 w 4910581"/>
                  <a:gd name="connsiteY0" fmla="*/ 504181 h 2070897"/>
                  <a:gd name="connsiteX1" fmla="*/ 1626361 w 4910581"/>
                  <a:gd name="connsiteY1" fmla="*/ 797685 h 2070897"/>
                  <a:gd name="connsiteX2" fmla="*/ 2253750 w 4910581"/>
                  <a:gd name="connsiteY2" fmla="*/ 2070899 h 2070897"/>
                  <a:gd name="connsiteX3" fmla="*/ 463200 w 4910581"/>
                  <a:gd name="connsiteY3" fmla="*/ 1795771 h 2070897"/>
                  <a:gd name="connsiteX4" fmla="*/ 463200 w 4910581"/>
                  <a:gd name="connsiteY4" fmla="*/ 504181 h 2070897"/>
                  <a:gd name="connsiteX0" fmla="*/ 5 w 4910581"/>
                  <a:gd name="connsiteY0" fmla="*/ 387977 h 2070897"/>
                  <a:gd name="connsiteX1" fmla="*/ 2212444 w 4910581"/>
                  <a:gd name="connsiteY1" fmla="*/ 45721 h 2070897"/>
                  <a:gd name="connsiteX2" fmla="*/ 4910576 w 4910581"/>
                  <a:gd name="connsiteY2" fmla="*/ 31612 h 2070897"/>
                  <a:gd name="connsiteX0" fmla="*/ 463200 w 5689688"/>
                  <a:gd name="connsiteY0" fmla="*/ 460779 h 2027495"/>
                  <a:gd name="connsiteX1" fmla="*/ 1626361 w 5689688"/>
                  <a:gd name="connsiteY1" fmla="*/ 754283 h 2027495"/>
                  <a:gd name="connsiteX2" fmla="*/ 2253750 w 5689688"/>
                  <a:gd name="connsiteY2" fmla="*/ 2027497 h 2027495"/>
                  <a:gd name="connsiteX3" fmla="*/ 463200 w 5689688"/>
                  <a:gd name="connsiteY3" fmla="*/ 1752369 h 2027495"/>
                  <a:gd name="connsiteX4" fmla="*/ 463200 w 5689688"/>
                  <a:gd name="connsiteY4" fmla="*/ 460779 h 2027495"/>
                  <a:gd name="connsiteX0" fmla="*/ 5 w 5689688"/>
                  <a:gd name="connsiteY0" fmla="*/ 344575 h 2027495"/>
                  <a:gd name="connsiteX1" fmla="*/ 2212444 w 5689688"/>
                  <a:gd name="connsiteY1" fmla="*/ 2319 h 2027495"/>
                  <a:gd name="connsiteX2" fmla="*/ 5689692 w 5689688"/>
                  <a:gd name="connsiteY2" fmla="*/ 522098 h 2027495"/>
                  <a:gd name="connsiteX0" fmla="*/ 463200 w 5689688"/>
                  <a:gd name="connsiteY0" fmla="*/ 464289 h 2031005"/>
                  <a:gd name="connsiteX1" fmla="*/ 1626361 w 5689688"/>
                  <a:gd name="connsiteY1" fmla="*/ 757793 h 2031005"/>
                  <a:gd name="connsiteX2" fmla="*/ 2253750 w 5689688"/>
                  <a:gd name="connsiteY2" fmla="*/ 2031007 h 2031005"/>
                  <a:gd name="connsiteX3" fmla="*/ 463200 w 5689688"/>
                  <a:gd name="connsiteY3" fmla="*/ 1755879 h 2031005"/>
                  <a:gd name="connsiteX4" fmla="*/ 463200 w 5689688"/>
                  <a:gd name="connsiteY4" fmla="*/ 464289 h 2031005"/>
                  <a:gd name="connsiteX0" fmla="*/ 5 w 5689688"/>
                  <a:gd name="connsiteY0" fmla="*/ 348085 h 2031005"/>
                  <a:gd name="connsiteX1" fmla="*/ 2212444 w 5689688"/>
                  <a:gd name="connsiteY1" fmla="*/ 5829 h 2031005"/>
                  <a:gd name="connsiteX2" fmla="*/ 5689692 w 5689688"/>
                  <a:gd name="connsiteY2" fmla="*/ 525608 h 2031005"/>
                  <a:gd name="connsiteX0" fmla="*/ 463200 w 5689688"/>
                  <a:gd name="connsiteY0" fmla="*/ 471236 h 2037952"/>
                  <a:gd name="connsiteX1" fmla="*/ 1626361 w 5689688"/>
                  <a:gd name="connsiteY1" fmla="*/ 764740 h 2037952"/>
                  <a:gd name="connsiteX2" fmla="*/ 2253750 w 5689688"/>
                  <a:gd name="connsiteY2" fmla="*/ 2037954 h 2037952"/>
                  <a:gd name="connsiteX3" fmla="*/ 463200 w 5689688"/>
                  <a:gd name="connsiteY3" fmla="*/ 1762826 h 2037952"/>
                  <a:gd name="connsiteX4" fmla="*/ 463200 w 5689688"/>
                  <a:gd name="connsiteY4" fmla="*/ 471236 h 2037952"/>
                  <a:gd name="connsiteX0" fmla="*/ 5 w 5689688"/>
                  <a:gd name="connsiteY0" fmla="*/ 355032 h 2037952"/>
                  <a:gd name="connsiteX1" fmla="*/ 2683311 w 5689688"/>
                  <a:gd name="connsiteY1" fmla="*/ 5651 h 2037952"/>
                  <a:gd name="connsiteX2" fmla="*/ 5689692 w 5689688"/>
                  <a:gd name="connsiteY2" fmla="*/ 532555 h 2037952"/>
                  <a:gd name="connsiteX0" fmla="*/ 463200 w 5689688"/>
                  <a:gd name="connsiteY0" fmla="*/ 465586 h 2032302"/>
                  <a:gd name="connsiteX1" fmla="*/ 1626361 w 5689688"/>
                  <a:gd name="connsiteY1" fmla="*/ 759090 h 2032302"/>
                  <a:gd name="connsiteX2" fmla="*/ 2253750 w 5689688"/>
                  <a:gd name="connsiteY2" fmla="*/ 2032304 h 2032302"/>
                  <a:gd name="connsiteX3" fmla="*/ 463200 w 5689688"/>
                  <a:gd name="connsiteY3" fmla="*/ 1757176 h 2032302"/>
                  <a:gd name="connsiteX4" fmla="*/ 463200 w 5689688"/>
                  <a:gd name="connsiteY4" fmla="*/ 465586 h 2032302"/>
                  <a:gd name="connsiteX0" fmla="*/ 5 w 5689688"/>
                  <a:gd name="connsiteY0" fmla="*/ 349382 h 2032302"/>
                  <a:gd name="connsiteX1" fmla="*/ 2683311 w 5689688"/>
                  <a:gd name="connsiteY1" fmla="*/ 1 h 2032302"/>
                  <a:gd name="connsiteX2" fmla="*/ 5689692 w 5689688"/>
                  <a:gd name="connsiteY2" fmla="*/ 526905 h 2032302"/>
                  <a:gd name="connsiteX0" fmla="*/ 463200 w 5689688"/>
                  <a:gd name="connsiteY0" fmla="*/ 465664 h 2032380"/>
                  <a:gd name="connsiteX1" fmla="*/ 1626361 w 5689688"/>
                  <a:gd name="connsiteY1" fmla="*/ 759168 h 2032380"/>
                  <a:gd name="connsiteX2" fmla="*/ 2253750 w 5689688"/>
                  <a:gd name="connsiteY2" fmla="*/ 2032382 h 2032380"/>
                  <a:gd name="connsiteX3" fmla="*/ 463200 w 5689688"/>
                  <a:gd name="connsiteY3" fmla="*/ 1757254 h 2032380"/>
                  <a:gd name="connsiteX4" fmla="*/ 463200 w 5689688"/>
                  <a:gd name="connsiteY4" fmla="*/ 465664 h 2032380"/>
                  <a:gd name="connsiteX0" fmla="*/ 5 w 5689688"/>
                  <a:gd name="connsiteY0" fmla="*/ 349460 h 2032380"/>
                  <a:gd name="connsiteX1" fmla="*/ 2683311 w 5689688"/>
                  <a:gd name="connsiteY1" fmla="*/ 79 h 2032380"/>
                  <a:gd name="connsiteX2" fmla="*/ 5689692 w 5689688"/>
                  <a:gd name="connsiteY2" fmla="*/ 526983 h 2032380"/>
                  <a:gd name="connsiteX0" fmla="*/ 463200 w 6548401"/>
                  <a:gd name="connsiteY0" fmla="*/ 465664 h 2032380"/>
                  <a:gd name="connsiteX1" fmla="*/ 1626361 w 6548401"/>
                  <a:gd name="connsiteY1" fmla="*/ 759168 h 2032380"/>
                  <a:gd name="connsiteX2" fmla="*/ 2253750 w 6548401"/>
                  <a:gd name="connsiteY2" fmla="*/ 2032382 h 2032380"/>
                  <a:gd name="connsiteX3" fmla="*/ 463200 w 6548401"/>
                  <a:gd name="connsiteY3" fmla="*/ 1757254 h 2032380"/>
                  <a:gd name="connsiteX4" fmla="*/ 463200 w 6548401"/>
                  <a:gd name="connsiteY4" fmla="*/ 465664 h 2032380"/>
                  <a:gd name="connsiteX0" fmla="*/ 5 w 6548401"/>
                  <a:gd name="connsiteY0" fmla="*/ 349460 h 2032380"/>
                  <a:gd name="connsiteX1" fmla="*/ 2683311 w 6548401"/>
                  <a:gd name="connsiteY1" fmla="*/ 79 h 2032380"/>
                  <a:gd name="connsiteX2" fmla="*/ 6548399 w 6548401"/>
                  <a:gd name="connsiteY2" fmla="*/ 506408 h 2032380"/>
                  <a:gd name="connsiteX0" fmla="*/ 994588 w 7079789"/>
                  <a:gd name="connsiteY0" fmla="*/ 465781 h 2032497"/>
                  <a:gd name="connsiteX1" fmla="*/ 2157749 w 7079789"/>
                  <a:gd name="connsiteY1" fmla="*/ 759285 h 2032497"/>
                  <a:gd name="connsiteX2" fmla="*/ 2785138 w 7079789"/>
                  <a:gd name="connsiteY2" fmla="*/ 2032499 h 2032497"/>
                  <a:gd name="connsiteX3" fmla="*/ 994588 w 7079789"/>
                  <a:gd name="connsiteY3" fmla="*/ 1757371 h 2032497"/>
                  <a:gd name="connsiteX4" fmla="*/ 994588 w 7079789"/>
                  <a:gd name="connsiteY4" fmla="*/ 465781 h 2032497"/>
                  <a:gd name="connsiteX0" fmla="*/ 6 w 7079789"/>
                  <a:gd name="connsiteY0" fmla="*/ 231650 h 2032497"/>
                  <a:gd name="connsiteX1" fmla="*/ 3214699 w 7079789"/>
                  <a:gd name="connsiteY1" fmla="*/ 196 h 2032497"/>
                  <a:gd name="connsiteX2" fmla="*/ 7079787 w 7079789"/>
                  <a:gd name="connsiteY2" fmla="*/ 506525 h 203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79789" h="2032497" stroke="0" extrusionOk="0">
                    <a:moveTo>
                      <a:pt x="994588" y="465781"/>
                    </a:moveTo>
                    <a:cubicBezTo>
                      <a:pt x="1418823" y="465781"/>
                      <a:pt x="1829918" y="569514"/>
                      <a:pt x="2157749" y="759285"/>
                    </a:cubicBezTo>
                    <a:cubicBezTo>
                      <a:pt x="2689403" y="1067044"/>
                      <a:pt x="2931691" y="1558740"/>
                      <a:pt x="2785138" y="2032499"/>
                    </a:cubicBezTo>
                    <a:lnTo>
                      <a:pt x="994588" y="1757371"/>
                    </a:lnTo>
                    <a:lnTo>
                      <a:pt x="994588" y="465781"/>
                    </a:lnTo>
                    <a:close/>
                  </a:path>
                  <a:path w="7079789" h="2032497" fill="none">
                    <a:moveTo>
                      <a:pt x="6" y="231650"/>
                    </a:moveTo>
                    <a:cubicBezTo>
                      <a:pt x="506488" y="69121"/>
                      <a:pt x="2550405" y="-4321"/>
                      <a:pt x="3214699" y="196"/>
                    </a:cubicBezTo>
                    <a:cubicBezTo>
                      <a:pt x="3956599" y="-441"/>
                      <a:pt x="6569883" y="116584"/>
                      <a:pt x="7079787" y="506525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8CE17AE-5CC3-4660-8902-707460C6C640}"/>
                  </a:ext>
                </a:extLst>
              </p:cNvPr>
              <p:cNvSpPr/>
              <p:nvPr/>
            </p:nvSpPr>
            <p:spPr bwMode="auto">
              <a:xfrm>
                <a:off x="1534783" y="2809250"/>
                <a:ext cx="131121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F4BEF7D-68A0-471E-87A3-BC9B4586F8E8}"/>
                  </a:ext>
                </a:extLst>
              </p:cNvPr>
              <p:cNvSpPr/>
              <p:nvPr/>
            </p:nvSpPr>
            <p:spPr bwMode="auto">
              <a:xfrm>
                <a:off x="1110166" y="2987666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68FFBC1-37EB-481F-B443-3858F818AA1B}"/>
                  </a:ext>
                </a:extLst>
              </p:cNvPr>
              <p:cNvSpPr/>
              <p:nvPr/>
            </p:nvSpPr>
            <p:spPr bwMode="auto">
              <a:xfrm>
                <a:off x="1172131" y="3545870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F3F2FE9-CE34-43EC-B445-0EE410916180}"/>
                  </a:ext>
                </a:extLst>
              </p:cNvPr>
              <p:cNvSpPr/>
              <p:nvPr/>
            </p:nvSpPr>
            <p:spPr bwMode="auto">
              <a:xfrm>
                <a:off x="1759334" y="3505163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163A355-2D34-43F5-B97C-C248F0E6BA07}"/>
                  </a:ext>
                </a:extLst>
              </p:cNvPr>
              <p:cNvSpPr/>
              <p:nvPr/>
            </p:nvSpPr>
            <p:spPr bwMode="auto">
              <a:xfrm>
                <a:off x="748779" y="3347503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0A64B6-7CA8-4F0E-A109-B36179B5BB9E}"/>
                  </a:ext>
                </a:extLst>
              </p:cNvPr>
              <p:cNvSpPr/>
              <p:nvPr/>
            </p:nvSpPr>
            <p:spPr bwMode="auto">
              <a:xfrm>
                <a:off x="1581401" y="3208691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00B739-51A2-4AEF-B318-661D3B73D7F8}"/>
              </a:ext>
            </a:extLst>
          </p:cNvPr>
          <p:cNvGrpSpPr/>
          <p:nvPr/>
        </p:nvGrpSpPr>
        <p:grpSpPr>
          <a:xfrm>
            <a:off x="5024214" y="1189663"/>
            <a:ext cx="821753" cy="1582796"/>
            <a:chOff x="5541694" y="1433687"/>
            <a:chExt cx="821753" cy="1582796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4610964-2CAE-4C07-BA6F-5E937DCD8ABB}"/>
                </a:ext>
              </a:extLst>
            </p:cNvPr>
            <p:cNvSpPr/>
            <p:nvPr/>
          </p:nvSpPr>
          <p:spPr bwMode="auto">
            <a:xfrm rot="6843685" flipH="1">
              <a:off x="5616841" y="2326215"/>
              <a:ext cx="628207" cy="752329"/>
            </a:xfrm>
            <a:custGeom>
              <a:avLst/>
              <a:gdLst>
                <a:gd name="connsiteX0" fmla="*/ 2382820 w 4210557"/>
                <a:gd name="connsiteY0" fmla="*/ 4048917 h 4640471"/>
                <a:gd name="connsiteX1" fmla="*/ 2331763 w 4210557"/>
                <a:gd name="connsiteY1" fmla="*/ 4067303 h 4640471"/>
                <a:gd name="connsiteX2" fmla="*/ 2279640 w 4210557"/>
                <a:gd name="connsiteY2" fmla="*/ 4098986 h 4640471"/>
                <a:gd name="connsiteX3" fmla="*/ 2200348 w 4210557"/>
                <a:gd name="connsiteY3" fmla="*/ 4188495 h 4640471"/>
                <a:gd name="connsiteX4" fmla="*/ 2185512 w 4210557"/>
                <a:gd name="connsiteY4" fmla="*/ 4221111 h 4640471"/>
                <a:gd name="connsiteX5" fmla="*/ 693075 w 4210557"/>
                <a:gd name="connsiteY5" fmla="*/ 3554718 h 4640471"/>
                <a:gd name="connsiteX6" fmla="*/ 695487 w 4210557"/>
                <a:gd name="connsiteY6" fmla="*/ 3548656 h 4640471"/>
                <a:gd name="connsiteX7" fmla="*/ 642945 w 4210557"/>
                <a:gd name="connsiteY7" fmla="*/ 3297174 h 4640471"/>
                <a:gd name="connsiteX8" fmla="*/ 444257 w 4210557"/>
                <a:gd name="connsiteY8" fmla="*/ 3180371 h 4640471"/>
                <a:gd name="connsiteX9" fmla="*/ 396383 w 4210557"/>
                <a:gd name="connsiteY9" fmla="*/ 3178301 h 4640471"/>
                <a:gd name="connsiteX10" fmla="*/ 342935 w 4210557"/>
                <a:gd name="connsiteY10" fmla="*/ 1814271 h 4640471"/>
                <a:gd name="connsiteX11" fmla="*/ 374776 w 4210557"/>
                <a:gd name="connsiteY11" fmla="*/ 1809479 h 4640471"/>
                <a:gd name="connsiteX12" fmla="*/ 482585 w 4210557"/>
                <a:gd name="connsiteY12" fmla="*/ 1757744 h 4640471"/>
                <a:gd name="connsiteX13" fmla="*/ 545898 w 4210557"/>
                <a:gd name="connsiteY13" fmla="*/ 1692986 h 4640471"/>
                <a:gd name="connsiteX14" fmla="*/ 568661 w 4210557"/>
                <a:gd name="connsiteY14" fmla="*/ 1648837 h 4640471"/>
                <a:gd name="connsiteX15" fmla="*/ 2141840 w 4210557"/>
                <a:gd name="connsiteY15" fmla="*/ 2351283 h 4640471"/>
                <a:gd name="connsiteX16" fmla="*/ 2135282 w 4210557"/>
                <a:gd name="connsiteY16" fmla="*/ 2365699 h 4640471"/>
                <a:gd name="connsiteX17" fmla="*/ 2179768 w 4210557"/>
                <a:gd name="connsiteY17" fmla="*/ 2644984 h 4640471"/>
                <a:gd name="connsiteX18" fmla="*/ 2322255 w 4210557"/>
                <a:gd name="connsiteY18" fmla="*/ 2748373 h 4640471"/>
                <a:gd name="connsiteX19" fmla="*/ 2338344 w 4210557"/>
                <a:gd name="connsiteY19" fmla="*/ 2752213 h 4640471"/>
                <a:gd name="connsiteX20" fmla="*/ 3593248 w 4210557"/>
                <a:gd name="connsiteY20" fmla="*/ 1363747 h 4640471"/>
                <a:gd name="connsiteX21" fmla="*/ 2577220 w 4210557"/>
                <a:gd name="connsiteY21" fmla="*/ 2207337 h 4640471"/>
                <a:gd name="connsiteX22" fmla="*/ 2570937 w 4210557"/>
                <a:gd name="connsiteY22" fmla="*/ 2202822 h 4640471"/>
                <a:gd name="connsiteX23" fmla="*/ 2238672 w 4210557"/>
                <a:gd name="connsiteY23" fmla="*/ 2223211 h 4640471"/>
                <a:gd name="connsiteX24" fmla="*/ 2193921 w 4210557"/>
                <a:gd name="connsiteY24" fmla="*/ 2264659 h 4640471"/>
                <a:gd name="connsiteX25" fmla="*/ 2192456 w 4210557"/>
                <a:gd name="connsiteY25" fmla="*/ 2266699 h 4640471"/>
                <a:gd name="connsiteX26" fmla="*/ 598821 w 4210557"/>
                <a:gd name="connsiteY26" fmla="*/ 1555119 h 4640471"/>
                <a:gd name="connsiteX27" fmla="*/ 601046 w 4210557"/>
                <a:gd name="connsiteY27" fmla="*/ 1544702 h 4640471"/>
                <a:gd name="connsiteX28" fmla="*/ 579266 w 4210557"/>
                <a:gd name="connsiteY28" fmla="*/ 1401747 h 4640471"/>
                <a:gd name="connsiteX29" fmla="*/ 548872 w 4210557"/>
                <a:gd name="connsiteY29" fmla="*/ 1348825 h 4640471"/>
                <a:gd name="connsiteX30" fmla="*/ 1577182 w 4210557"/>
                <a:gd name="connsiteY30" fmla="*/ 499554 h 4640471"/>
                <a:gd name="connsiteX31" fmla="*/ 1602912 w 4210557"/>
                <a:gd name="connsiteY31" fmla="*/ 527335 h 4640471"/>
                <a:gd name="connsiteX32" fmla="*/ 1983237 w 4210557"/>
                <a:gd name="connsiteY32" fmla="*/ 541488 h 4640471"/>
                <a:gd name="connsiteX33" fmla="*/ 2046550 w 4210557"/>
                <a:gd name="connsiteY33" fmla="*/ 476729 h 4640471"/>
                <a:gd name="connsiteX34" fmla="*/ 2054722 w 4210557"/>
                <a:gd name="connsiteY34" fmla="*/ 460881 h 4640471"/>
                <a:gd name="connsiteX35" fmla="*/ 3572790 w 4210557"/>
                <a:gd name="connsiteY35" fmla="*/ 1138718 h 4640471"/>
                <a:gd name="connsiteX36" fmla="*/ 3561900 w 4210557"/>
                <a:gd name="connsiteY36" fmla="*/ 1184342 h 4640471"/>
                <a:gd name="connsiteX37" fmla="*/ 3588117 w 4210557"/>
                <a:gd name="connsiteY37" fmla="*/ 1355306 h 4640471"/>
                <a:gd name="connsiteX38" fmla="*/ 3664559 w 4210557"/>
                <a:gd name="connsiteY38" fmla="*/ 3259012 h 4640471"/>
                <a:gd name="connsiteX39" fmla="*/ 2675737 w 4210557"/>
                <a:gd name="connsiteY39" fmla="*/ 4130169 h 4640471"/>
                <a:gd name="connsiteX40" fmla="*/ 2659964 w 4210557"/>
                <a:gd name="connsiteY40" fmla="*/ 4113139 h 4640471"/>
                <a:gd name="connsiteX41" fmla="*/ 2502725 w 4210557"/>
                <a:gd name="connsiteY41" fmla="*/ 4041085 h 4640471"/>
                <a:gd name="connsiteX42" fmla="*/ 2480447 w 4210557"/>
                <a:gd name="connsiteY42" fmla="*/ 4040122 h 4640471"/>
                <a:gd name="connsiteX43" fmla="*/ 2436684 w 4210557"/>
                <a:gd name="connsiteY43" fmla="*/ 2764207 h 4640471"/>
                <a:gd name="connsiteX44" fmla="*/ 2493732 w 4210557"/>
                <a:gd name="connsiteY44" fmla="*/ 2755623 h 4640471"/>
                <a:gd name="connsiteX45" fmla="*/ 2601541 w 4210557"/>
                <a:gd name="connsiteY45" fmla="*/ 2703888 h 4640471"/>
                <a:gd name="connsiteX46" fmla="*/ 2704931 w 4210557"/>
                <a:gd name="connsiteY46" fmla="*/ 2561399 h 4640471"/>
                <a:gd name="connsiteX47" fmla="*/ 2660446 w 4210557"/>
                <a:gd name="connsiteY47" fmla="*/ 2282114 h 4640471"/>
                <a:gd name="connsiteX48" fmla="*/ 2651719 w 4210557"/>
                <a:gd name="connsiteY48" fmla="*/ 2272691 h 4640471"/>
                <a:gd name="connsiteX49" fmla="*/ 3651990 w 4210557"/>
                <a:gd name="connsiteY49" fmla="*/ 1442183 h 4640471"/>
                <a:gd name="connsiteX50" fmla="*/ 3661247 w 4210557"/>
                <a:gd name="connsiteY50" fmla="*/ 1452179 h 4640471"/>
                <a:gd name="connsiteX51" fmla="*/ 3818487 w 4210557"/>
                <a:gd name="connsiteY51" fmla="*/ 1524232 h 4640471"/>
                <a:gd name="connsiteX52" fmla="*/ 3820635 w 4210557"/>
                <a:gd name="connsiteY52" fmla="*/ 1524325 h 4640471"/>
                <a:gd name="connsiteX53" fmla="*/ 3820635 w 4210557"/>
                <a:gd name="connsiteY53" fmla="*/ 2798374 h 4640471"/>
                <a:gd name="connsiteX54" fmla="*/ 3780095 w 4210557"/>
                <a:gd name="connsiteY54" fmla="*/ 2812972 h 4640471"/>
                <a:gd name="connsiteX55" fmla="*/ 3727972 w 4210557"/>
                <a:gd name="connsiteY55" fmla="*/ 2844655 h 4640471"/>
                <a:gd name="connsiteX56" fmla="*/ 3637384 w 4210557"/>
                <a:gd name="connsiteY56" fmla="*/ 3214306 h 4640471"/>
                <a:gd name="connsiteX57" fmla="*/ 4194231 w 4210557"/>
                <a:gd name="connsiteY57" fmla="*/ 3182844 h 4640471"/>
                <a:gd name="connsiteX58" fmla="*/ 4149746 w 4210557"/>
                <a:gd name="connsiteY58" fmla="*/ 2903558 h 4640471"/>
                <a:gd name="connsiteX59" fmla="*/ 3951059 w 4210557"/>
                <a:gd name="connsiteY59" fmla="*/ 2786755 h 4640471"/>
                <a:gd name="connsiteX60" fmla="*/ 3918505 w 4210557"/>
                <a:gd name="connsiteY60" fmla="*/ 2785347 h 4640471"/>
                <a:gd name="connsiteX61" fmla="*/ 3918506 w 4210557"/>
                <a:gd name="connsiteY61" fmla="*/ 1520363 h 4640471"/>
                <a:gd name="connsiteX62" fmla="*/ 3933764 w 4210557"/>
                <a:gd name="connsiteY62" fmla="*/ 1518067 h 4640471"/>
                <a:gd name="connsiteX63" fmla="*/ 4041573 w 4210557"/>
                <a:gd name="connsiteY63" fmla="*/ 1466332 h 4640471"/>
                <a:gd name="connsiteX64" fmla="*/ 4144963 w 4210557"/>
                <a:gd name="connsiteY64" fmla="*/ 1323843 h 4640471"/>
                <a:gd name="connsiteX65" fmla="*/ 4100478 w 4210557"/>
                <a:gd name="connsiteY65" fmla="*/ 1044558 h 4640471"/>
                <a:gd name="connsiteX66" fmla="*/ 3678704 w 4210557"/>
                <a:gd name="connsiteY66" fmla="*/ 985655 h 4640471"/>
                <a:gd name="connsiteX67" fmla="*/ 3633953 w 4210557"/>
                <a:gd name="connsiteY67" fmla="*/ 1027103 h 4640471"/>
                <a:gd name="connsiteX68" fmla="*/ 3616682 w 4210557"/>
                <a:gd name="connsiteY68" fmla="*/ 1051134 h 4640471"/>
                <a:gd name="connsiteX69" fmla="*/ 2092684 w 4210557"/>
                <a:gd name="connsiteY69" fmla="*/ 370647 h 4640471"/>
                <a:gd name="connsiteX70" fmla="*/ 2101699 w 4210557"/>
                <a:gd name="connsiteY70" fmla="*/ 328446 h 4640471"/>
                <a:gd name="connsiteX71" fmla="*/ 2042143 w 4210557"/>
                <a:gd name="connsiteY71" fmla="*/ 119715 h 4640471"/>
                <a:gd name="connsiteX72" fmla="*/ 1620368 w 4210557"/>
                <a:gd name="connsiteY72" fmla="*/ 60811 h 4640471"/>
                <a:gd name="connsiteX73" fmla="*/ 1509729 w 4210557"/>
                <a:gd name="connsiteY73" fmla="*/ 374776 h 4640471"/>
                <a:gd name="connsiteX74" fmla="*/ 1524593 w 4210557"/>
                <a:gd name="connsiteY74" fmla="*/ 416053 h 4640471"/>
                <a:gd name="connsiteX75" fmla="*/ 481266 w 4210557"/>
                <a:gd name="connsiteY75" fmla="*/ 1277726 h 4640471"/>
                <a:gd name="connsiteX76" fmla="*/ 451980 w 4210557"/>
                <a:gd name="connsiteY76" fmla="*/ 1256678 h 4640471"/>
                <a:gd name="connsiteX77" fmla="*/ 119716 w 4210557"/>
                <a:gd name="connsiteY77" fmla="*/ 1277067 h 4640471"/>
                <a:gd name="connsiteX78" fmla="*/ 60811 w 4210557"/>
                <a:gd name="connsiteY78" fmla="*/ 1698841 h 4640471"/>
                <a:gd name="connsiteX79" fmla="*/ 203299 w 4210557"/>
                <a:gd name="connsiteY79" fmla="*/ 1802230 h 4640471"/>
                <a:gd name="connsiteX80" fmla="*/ 244906 w 4210557"/>
                <a:gd name="connsiteY80" fmla="*/ 1812161 h 4640471"/>
                <a:gd name="connsiteX81" fmla="*/ 299180 w 4210557"/>
                <a:gd name="connsiteY81" fmla="*/ 3197266 h 4640471"/>
                <a:gd name="connsiteX82" fmla="*/ 273294 w 4210557"/>
                <a:gd name="connsiteY82" fmla="*/ 3206588 h 4640471"/>
                <a:gd name="connsiteX83" fmla="*/ 221171 w 4210557"/>
                <a:gd name="connsiteY83" fmla="*/ 3238271 h 4640471"/>
                <a:gd name="connsiteX84" fmla="*/ 162266 w 4210557"/>
                <a:gd name="connsiteY84" fmla="*/ 3660045 h 4640471"/>
                <a:gd name="connsiteX85" fmla="*/ 584040 w 4210557"/>
                <a:gd name="connsiteY85" fmla="*/ 3718948 h 4640471"/>
                <a:gd name="connsiteX86" fmla="*/ 628790 w 4210557"/>
                <a:gd name="connsiteY86" fmla="*/ 3677500 h 4640471"/>
                <a:gd name="connsiteX87" fmla="*/ 652895 w 4210557"/>
                <a:gd name="connsiteY87" fmla="*/ 3643961 h 4640471"/>
                <a:gd name="connsiteX88" fmla="*/ 2161967 w 4210557"/>
                <a:gd name="connsiteY88" fmla="*/ 4317782 h 4640471"/>
                <a:gd name="connsiteX89" fmla="*/ 2160341 w 4210557"/>
                <a:gd name="connsiteY89" fmla="*/ 4355396 h 4640471"/>
                <a:gd name="connsiteX90" fmla="*/ 2220737 w 4210557"/>
                <a:gd name="connsiteY90" fmla="*/ 4520757 h 4640471"/>
                <a:gd name="connsiteX91" fmla="*/ 2642507 w 4210557"/>
                <a:gd name="connsiteY91" fmla="*/ 4579660 h 4640471"/>
                <a:gd name="connsiteX92" fmla="*/ 2721801 w 4210557"/>
                <a:gd name="connsiteY92" fmla="*/ 4490151 h 4640471"/>
                <a:gd name="connsiteX93" fmla="*/ 2744560 w 4210557"/>
                <a:gd name="connsiteY93" fmla="*/ 4237515 h 4640471"/>
                <a:gd name="connsiteX94" fmla="*/ 2730789 w 4210557"/>
                <a:gd name="connsiteY94" fmla="*/ 4212103 h 4640471"/>
                <a:gd name="connsiteX95" fmla="*/ 3734133 w 4210557"/>
                <a:gd name="connsiteY95" fmla="*/ 3328153 h 4640471"/>
                <a:gd name="connsiteX96" fmla="*/ 3758576 w 4210557"/>
                <a:gd name="connsiteY96" fmla="*/ 3345721 h 4640471"/>
                <a:gd name="connsiteX97" fmla="*/ 4090840 w 4210557"/>
                <a:gd name="connsiteY97" fmla="*/ 3325332 h 4640471"/>
                <a:gd name="connsiteX98" fmla="*/ 4194231 w 4210557"/>
                <a:gd name="connsiteY98" fmla="*/ 3182844 h 464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210557" h="4640471">
                  <a:moveTo>
                    <a:pt x="2382820" y="4048917"/>
                  </a:moveTo>
                  <a:lnTo>
                    <a:pt x="2331763" y="4067303"/>
                  </a:lnTo>
                  <a:cubicBezTo>
                    <a:pt x="2313701" y="4075912"/>
                    <a:pt x="2296232" y="4086460"/>
                    <a:pt x="2279640" y="4098986"/>
                  </a:cubicBezTo>
                  <a:cubicBezTo>
                    <a:pt x="2246457" y="4124036"/>
                    <a:pt x="2219920" y="4154627"/>
                    <a:pt x="2200348" y="4188495"/>
                  </a:cubicBezTo>
                  <a:lnTo>
                    <a:pt x="2185512" y="4221111"/>
                  </a:lnTo>
                  <a:lnTo>
                    <a:pt x="693075" y="3554718"/>
                  </a:lnTo>
                  <a:lnTo>
                    <a:pt x="695487" y="3548656"/>
                  </a:lnTo>
                  <a:cubicBezTo>
                    <a:pt x="715625" y="3464251"/>
                    <a:pt x="699309" y="3371838"/>
                    <a:pt x="642945" y="3297174"/>
                  </a:cubicBezTo>
                  <a:cubicBezTo>
                    <a:pt x="592843" y="3230807"/>
                    <a:pt x="520583" y="3191030"/>
                    <a:pt x="444257" y="3180371"/>
                  </a:cubicBezTo>
                  <a:lnTo>
                    <a:pt x="396383" y="3178301"/>
                  </a:lnTo>
                  <a:lnTo>
                    <a:pt x="342935" y="1814271"/>
                  </a:lnTo>
                  <a:lnTo>
                    <a:pt x="374776" y="1809479"/>
                  </a:lnTo>
                  <a:cubicBezTo>
                    <a:pt x="412711" y="1799935"/>
                    <a:pt x="449401" y="1782795"/>
                    <a:pt x="482585" y="1757744"/>
                  </a:cubicBezTo>
                  <a:cubicBezTo>
                    <a:pt x="507473" y="1738956"/>
                    <a:pt x="528621" y="1717052"/>
                    <a:pt x="545898" y="1692986"/>
                  </a:cubicBezTo>
                  <a:lnTo>
                    <a:pt x="568661" y="1648837"/>
                  </a:lnTo>
                  <a:lnTo>
                    <a:pt x="2141840" y="2351283"/>
                  </a:lnTo>
                  <a:lnTo>
                    <a:pt x="2135282" y="2365699"/>
                  </a:lnTo>
                  <a:cubicBezTo>
                    <a:pt x="2103957" y="2457152"/>
                    <a:pt x="2117140" y="2562025"/>
                    <a:pt x="2179768" y="2644984"/>
                  </a:cubicBezTo>
                  <a:cubicBezTo>
                    <a:pt x="2217344" y="2694760"/>
                    <a:pt x="2267384" y="2729578"/>
                    <a:pt x="2322255" y="2748373"/>
                  </a:cubicBezTo>
                  <a:lnTo>
                    <a:pt x="2338344" y="2752213"/>
                  </a:lnTo>
                  <a:close/>
                  <a:moveTo>
                    <a:pt x="3593248" y="1363747"/>
                  </a:moveTo>
                  <a:lnTo>
                    <a:pt x="2577220" y="2207337"/>
                  </a:lnTo>
                  <a:lnTo>
                    <a:pt x="2570937" y="2202822"/>
                  </a:lnTo>
                  <a:cubicBezTo>
                    <a:pt x="2469332" y="2144104"/>
                    <a:pt x="2338224" y="2148058"/>
                    <a:pt x="2238672" y="2223211"/>
                  </a:cubicBezTo>
                  <a:cubicBezTo>
                    <a:pt x="2222080" y="2235736"/>
                    <a:pt x="2207150" y="2249647"/>
                    <a:pt x="2193921" y="2264659"/>
                  </a:cubicBezTo>
                  <a:lnTo>
                    <a:pt x="2192456" y="2266699"/>
                  </a:lnTo>
                  <a:lnTo>
                    <a:pt x="598821" y="1555119"/>
                  </a:lnTo>
                  <a:lnTo>
                    <a:pt x="601046" y="1544702"/>
                  </a:lnTo>
                  <a:cubicBezTo>
                    <a:pt x="605427" y="1496725"/>
                    <a:pt x="598373" y="1447600"/>
                    <a:pt x="579266" y="1401747"/>
                  </a:cubicBezTo>
                  <a:lnTo>
                    <a:pt x="548872" y="1348825"/>
                  </a:lnTo>
                  <a:lnTo>
                    <a:pt x="1577182" y="499554"/>
                  </a:lnTo>
                  <a:lnTo>
                    <a:pt x="1602912" y="527335"/>
                  </a:lnTo>
                  <a:cubicBezTo>
                    <a:pt x="1707999" y="619935"/>
                    <a:pt x="1867094" y="629167"/>
                    <a:pt x="1983237" y="541488"/>
                  </a:cubicBezTo>
                  <a:cubicBezTo>
                    <a:pt x="2008126" y="522700"/>
                    <a:pt x="2029274" y="500795"/>
                    <a:pt x="2046550" y="476729"/>
                  </a:cubicBezTo>
                  <a:lnTo>
                    <a:pt x="2054722" y="460881"/>
                  </a:lnTo>
                  <a:lnTo>
                    <a:pt x="3572790" y="1138718"/>
                  </a:lnTo>
                  <a:lnTo>
                    <a:pt x="3561900" y="1184342"/>
                  </a:lnTo>
                  <a:cubicBezTo>
                    <a:pt x="3553905" y="1241587"/>
                    <a:pt x="3562288" y="1301119"/>
                    <a:pt x="3588117" y="1355306"/>
                  </a:cubicBezTo>
                  <a:close/>
                  <a:moveTo>
                    <a:pt x="3664559" y="3259012"/>
                  </a:moveTo>
                  <a:lnTo>
                    <a:pt x="2675737" y="4130169"/>
                  </a:lnTo>
                  <a:lnTo>
                    <a:pt x="2659964" y="4113139"/>
                  </a:lnTo>
                  <a:cubicBezTo>
                    <a:pt x="2614926" y="4073453"/>
                    <a:pt x="2559970" y="4049080"/>
                    <a:pt x="2502725" y="4041085"/>
                  </a:cubicBezTo>
                  <a:lnTo>
                    <a:pt x="2480447" y="4040122"/>
                  </a:lnTo>
                  <a:lnTo>
                    <a:pt x="2436684" y="2764207"/>
                  </a:lnTo>
                  <a:lnTo>
                    <a:pt x="2493732" y="2755623"/>
                  </a:lnTo>
                  <a:cubicBezTo>
                    <a:pt x="2531667" y="2746078"/>
                    <a:pt x="2568357" y="2728939"/>
                    <a:pt x="2601541" y="2703888"/>
                  </a:cubicBezTo>
                  <a:cubicBezTo>
                    <a:pt x="2651317" y="2666311"/>
                    <a:pt x="2686136" y="2616271"/>
                    <a:pt x="2704931" y="2561399"/>
                  </a:cubicBezTo>
                  <a:cubicBezTo>
                    <a:pt x="2736256" y="2469947"/>
                    <a:pt x="2723073" y="2365073"/>
                    <a:pt x="2660446" y="2282114"/>
                  </a:cubicBezTo>
                  <a:lnTo>
                    <a:pt x="2651719" y="2272691"/>
                  </a:lnTo>
                  <a:lnTo>
                    <a:pt x="3651990" y="1442183"/>
                  </a:lnTo>
                  <a:lnTo>
                    <a:pt x="3661247" y="1452179"/>
                  </a:lnTo>
                  <a:cubicBezTo>
                    <a:pt x="3706285" y="1491864"/>
                    <a:pt x="3761242" y="1516237"/>
                    <a:pt x="3818487" y="1524232"/>
                  </a:cubicBezTo>
                  <a:lnTo>
                    <a:pt x="3820635" y="1524325"/>
                  </a:lnTo>
                  <a:lnTo>
                    <a:pt x="3820635" y="2798374"/>
                  </a:lnTo>
                  <a:lnTo>
                    <a:pt x="3780095" y="2812972"/>
                  </a:lnTo>
                  <a:cubicBezTo>
                    <a:pt x="3762033" y="2821582"/>
                    <a:pt x="3744564" y="2832129"/>
                    <a:pt x="3727972" y="2844655"/>
                  </a:cubicBezTo>
                  <a:cubicBezTo>
                    <a:pt x="3611828" y="2932333"/>
                    <a:pt x="3577119" y="3087869"/>
                    <a:pt x="3637384" y="3214306"/>
                  </a:cubicBezTo>
                  <a:close/>
                  <a:moveTo>
                    <a:pt x="4194231" y="3182844"/>
                  </a:moveTo>
                  <a:cubicBezTo>
                    <a:pt x="4225556" y="3091391"/>
                    <a:pt x="4212373" y="2986518"/>
                    <a:pt x="4149746" y="2903558"/>
                  </a:cubicBezTo>
                  <a:cubicBezTo>
                    <a:pt x="4099644" y="2837191"/>
                    <a:pt x="4027385" y="2797414"/>
                    <a:pt x="3951059" y="2786755"/>
                  </a:cubicBezTo>
                  <a:lnTo>
                    <a:pt x="3918505" y="2785347"/>
                  </a:lnTo>
                  <a:lnTo>
                    <a:pt x="3918506" y="1520363"/>
                  </a:lnTo>
                  <a:lnTo>
                    <a:pt x="3933764" y="1518067"/>
                  </a:lnTo>
                  <a:cubicBezTo>
                    <a:pt x="3971699" y="1508522"/>
                    <a:pt x="4008389" y="1491383"/>
                    <a:pt x="4041573" y="1466332"/>
                  </a:cubicBezTo>
                  <a:cubicBezTo>
                    <a:pt x="4091349" y="1428755"/>
                    <a:pt x="4126167" y="1378714"/>
                    <a:pt x="4144963" y="1323843"/>
                  </a:cubicBezTo>
                  <a:cubicBezTo>
                    <a:pt x="4176288" y="1232391"/>
                    <a:pt x="4163105" y="1127517"/>
                    <a:pt x="4100478" y="1044558"/>
                  </a:cubicBezTo>
                  <a:cubicBezTo>
                    <a:pt x="4000275" y="911823"/>
                    <a:pt x="3811440" y="885450"/>
                    <a:pt x="3678704" y="985655"/>
                  </a:cubicBezTo>
                  <a:cubicBezTo>
                    <a:pt x="3662112" y="998180"/>
                    <a:pt x="3647182" y="1012091"/>
                    <a:pt x="3633953" y="1027103"/>
                  </a:cubicBezTo>
                  <a:lnTo>
                    <a:pt x="3616682" y="1051134"/>
                  </a:lnTo>
                  <a:lnTo>
                    <a:pt x="2092684" y="370647"/>
                  </a:lnTo>
                  <a:lnTo>
                    <a:pt x="2101699" y="328446"/>
                  </a:lnTo>
                  <a:cubicBezTo>
                    <a:pt x="2108271" y="256480"/>
                    <a:pt x="2089113" y="181935"/>
                    <a:pt x="2042143" y="119715"/>
                  </a:cubicBezTo>
                  <a:cubicBezTo>
                    <a:pt x="1941939" y="-13020"/>
                    <a:pt x="1753105" y="-39393"/>
                    <a:pt x="1620368" y="60811"/>
                  </a:cubicBezTo>
                  <a:cubicBezTo>
                    <a:pt x="1520817" y="135964"/>
                    <a:pt x="1481094" y="260972"/>
                    <a:pt x="1509729" y="374776"/>
                  </a:cubicBezTo>
                  <a:lnTo>
                    <a:pt x="1524593" y="416053"/>
                  </a:lnTo>
                  <a:lnTo>
                    <a:pt x="481266" y="1277726"/>
                  </a:lnTo>
                  <a:lnTo>
                    <a:pt x="451980" y="1256678"/>
                  </a:lnTo>
                  <a:cubicBezTo>
                    <a:pt x="350375" y="1197960"/>
                    <a:pt x="219267" y="1201914"/>
                    <a:pt x="119716" y="1277067"/>
                  </a:cubicBezTo>
                  <a:cubicBezTo>
                    <a:pt x="-13020" y="1377271"/>
                    <a:pt x="-39392" y="1566106"/>
                    <a:pt x="60811" y="1698841"/>
                  </a:cubicBezTo>
                  <a:cubicBezTo>
                    <a:pt x="98388" y="1748616"/>
                    <a:pt x="148428" y="1783435"/>
                    <a:pt x="203299" y="1802230"/>
                  </a:cubicBezTo>
                  <a:lnTo>
                    <a:pt x="244906" y="1812161"/>
                  </a:lnTo>
                  <a:lnTo>
                    <a:pt x="299180" y="3197266"/>
                  </a:lnTo>
                  <a:lnTo>
                    <a:pt x="273294" y="3206588"/>
                  </a:lnTo>
                  <a:cubicBezTo>
                    <a:pt x="255231" y="3215198"/>
                    <a:pt x="237763" y="3225745"/>
                    <a:pt x="221171" y="3238271"/>
                  </a:cubicBezTo>
                  <a:cubicBezTo>
                    <a:pt x="88435" y="3338475"/>
                    <a:pt x="62063" y="3527309"/>
                    <a:pt x="162266" y="3660045"/>
                  </a:cubicBezTo>
                  <a:cubicBezTo>
                    <a:pt x="262469" y="3792780"/>
                    <a:pt x="451304" y="3819152"/>
                    <a:pt x="584040" y="3718948"/>
                  </a:cubicBezTo>
                  <a:cubicBezTo>
                    <a:pt x="600632" y="3706423"/>
                    <a:pt x="615562" y="3692512"/>
                    <a:pt x="628790" y="3677500"/>
                  </a:cubicBezTo>
                  <a:lnTo>
                    <a:pt x="652895" y="3643961"/>
                  </a:lnTo>
                  <a:lnTo>
                    <a:pt x="2161967" y="4317782"/>
                  </a:lnTo>
                  <a:lnTo>
                    <a:pt x="2160341" y="4355396"/>
                  </a:lnTo>
                  <a:cubicBezTo>
                    <a:pt x="2163384" y="4413317"/>
                    <a:pt x="2183161" y="4470981"/>
                    <a:pt x="2220737" y="4520757"/>
                  </a:cubicBezTo>
                  <a:cubicBezTo>
                    <a:pt x="2320940" y="4653492"/>
                    <a:pt x="2509773" y="4679864"/>
                    <a:pt x="2642507" y="4579660"/>
                  </a:cubicBezTo>
                  <a:cubicBezTo>
                    <a:pt x="2675691" y="4554609"/>
                    <a:pt x="2702228" y="4524019"/>
                    <a:pt x="2721801" y="4490151"/>
                  </a:cubicBezTo>
                  <a:cubicBezTo>
                    <a:pt x="2765838" y="4413948"/>
                    <a:pt x="2774624" y="4321150"/>
                    <a:pt x="2744560" y="4237515"/>
                  </a:cubicBezTo>
                  <a:lnTo>
                    <a:pt x="2730789" y="4212103"/>
                  </a:lnTo>
                  <a:lnTo>
                    <a:pt x="3734133" y="3328153"/>
                  </a:lnTo>
                  <a:lnTo>
                    <a:pt x="3758576" y="3345721"/>
                  </a:lnTo>
                  <a:cubicBezTo>
                    <a:pt x="3860182" y="3404439"/>
                    <a:pt x="3991289" y="3400485"/>
                    <a:pt x="4090840" y="3325332"/>
                  </a:cubicBezTo>
                  <a:cubicBezTo>
                    <a:pt x="4140616" y="3287755"/>
                    <a:pt x="4175435" y="3237715"/>
                    <a:pt x="4194231" y="31828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2A6E9BC-6678-4B16-A58C-2942D6E47AB4}"/>
                </a:ext>
              </a:extLst>
            </p:cNvPr>
            <p:cNvGrpSpPr/>
            <p:nvPr/>
          </p:nvGrpSpPr>
          <p:grpSpPr>
            <a:xfrm>
              <a:off x="5541694" y="1433687"/>
              <a:ext cx="821753" cy="779476"/>
              <a:chOff x="2992819" y="1603972"/>
              <a:chExt cx="10153832" cy="963144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16E5812-C87B-43A1-8EF0-C76040B53F04}"/>
                  </a:ext>
                </a:extLst>
              </p:cNvPr>
              <p:cNvSpPr/>
              <p:nvPr/>
            </p:nvSpPr>
            <p:spPr>
              <a:xfrm rot="16200000">
                <a:off x="6477277" y="-1880486"/>
                <a:ext cx="3184916" cy="10153832"/>
              </a:xfrm>
              <a:custGeom>
                <a:avLst/>
                <a:gdLst>
                  <a:gd name="connsiteX0" fmla="*/ 1908541 w 3184916"/>
                  <a:gd name="connsiteY0" fmla="*/ 4503723 h 10153832"/>
                  <a:gd name="connsiteX1" fmla="*/ 1516343 w 3184916"/>
                  <a:gd name="connsiteY1" fmla="*/ 4337245 h 10153832"/>
                  <a:gd name="connsiteX2" fmla="*/ 1516343 w 3184916"/>
                  <a:gd name="connsiteY2" fmla="*/ 4670199 h 10153832"/>
                  <a:gd name="connsiteX3" fmla="*/ 2098365 w 3184916"/>
                  <a:gd name="connsiteY3" fmla="*/ 1373882 h 10153832"/>
                  <a:gd name="connsiteX4" fmla="*/ 1777219 w 3184916"/>
                  <a:gd name="connsiteY4" fmla="*/ 1373882 h 10153832"/>
                  <a:gd name="connsiteX5" fmla="*/ 1777219 w 3184916"/>
                  <a:gd name="connsiteY5" fmla="*/ 1580184 h 10153832"/>
                  <a:gd name="connsiteX6" fmla="*/ 1777219 w 3184916"/>
                  <a:gd name="connsiteY6" fmla="*/ 1644825 h 10153832"/>
                  <a:gd name="connsiteX7" fmla="*/ 1937792 w 3184916"/>
                  <a:gd name="connsiteY7" fmla="*/ 1805398 h 10153832"/>
                  <a:gd name="connsiteX8" fmla="*/ 1937792 w 3184916"/>
                  <a:gd name="connsiteY8" fmla="*/ 1805399 h 10153832"/>
                  <a:gd name="connsiteX9" fmla="*/ 2098365 w 3184916"/>
                  <a:gd name="connsiteY9" fmla="*/ 1644826 h 10153832"/>
                  <a:gd name="connsiteX10" fmla="*/ 2098365 w 3184916"/>
                  <a:gd name="connsiteY10" fmla="*/ 1580184 h 10153832"/>
                  <a:gd name="connsiteX11" fmla="*/ 2368522 w 3184916"/>
                  <a:gd name="connsiteY11" fmla="*/ 4333873 h 10153832"/>
                  <a:gd name="connsiteX12" fmla="*/ 2368522 w 3184916"/>
                  <a:gd name="connsiteY12" fmla="*/ 4673574 h 10153832"/>
                  <a:gd name="connsiteX13" fmla="*/ 2339260 w 3184916"/>
                  <a:gd name="connsiteY13" fmla="*/ 4686551 h 10153832"/>
                  <a:gd name="connsiteX14" fmla="*/ 903244 w 3184916"/>
                  <a:gd name="connsiteY14" fmla="*/ 5296108 h 10153832"/>
                  <a:gd name="connsiteX15" fmla="*/ 903244 w 3184916"/>
                  <a:gd name="connsiteY15" fmla="*/ 4930449 h 10153832"/>
                  <a:gd name="connsiteX16" fmla="*/ 1235851 w 3184916"/>
                  <a:gd name="connsiteY16" fmla="*/ 4789263 h 10153832"/>
                  <a:gd name="connsiteX17" fmla="*/ 1235851 w 3184916"/>
                  <a:gd name="connsiteY17" fmla="*/ 4218183 h 10153832"/>
                  <a:gd name="connsiteX18" fmla="*/ 903244 w 3184916"/>
                  <a:gd name="connsiteY18" fmla="*/ 4077001 h 10153832"/>
                  <a:gd name="connsiteX19" fmla="*/ 903244 w 3184916"/>
                  <a:gd name="connsiteY19" fmla="*/ 3711342 h 10153832"/>
                  <a:gd name="connsiteX20" fmla="*/ 2339260 w 3184916"/>
                  <a:gd name="connsiteY20" fmla="*/ 4320892 h 10153832"/>
                  <a:gd name="connsiteX21" fmla="*/ 2374682 w 3184916"/>
                  <a:gd name="connsiteY21" fmla="*/ 2558963 h 10153832"/>
                  <a:gd name="connsiteX22" fmla="*/ 2374682 w 3184916"/>
                  <a:gd name="connsiteY22" fmla="*/ 2895554 h 10153832"/>
                  <a:gd name="connsiteX23" fmla="*/ 1235849 w 3184916"/>
                  <a:gd name="connsiteY23" fmla="*/ 2895554 h 10153832"/>
                  <a:gd name="connsiteX24" fmla="*/ 1235849 w 3184916"/>
                  <a:gd name="connsiteY24" fmla="*/ 3505627 h 10153832"/>
                  <a:gd name="connsiteX25" fmla="*/ 899258 w 3184916"/>
                  <a:gd name="connsiteY25" fmla="*/ 3505627 h 10153832"/>
                  <a:gd name="connsiteX26" fmla="*/ 899258 w 3184916"/>
                  <a:gd name="connsiteY26" fmla="*/ 2895554 h 10153832"/>
                  <a:gd name="connsiteX27" fmla="*/ 895082 w 3184916"/>
                  <a:gd name="connsiteY27" fmla="*/ 2895554 h 10153832"/>
                  <a:gd name="connsiteX28" fmla="*/ 895082 w 3184916"/>
                  <a:gd name="connsiteY28" fmla="*/ 2558962 h 10153832"/>
                  <a:gd name="connsiteX29" fmla="*/ 2375645 w 3184916"/>
                  <a:gd name="connsiteY29" fmla="*/ 5483943 h 10153832"/>
                  <a:gd name="connsiteX30" fmla="*/ 2375645 w 3184916"/>
                  <a:gd name="connsiteY30" fmla="*/ 5894953 h 10153832"/>
                  <a:gd name="connsiteX31" fmla="*/ 1926863 w 3184916"/>
                  <a:gd name="connsiteY31" fmla="*/ 6209447 h 10153832"/>
                  <a:gd name="connsiteX32" fmla="*/ 2375644 w 3184916"/>
                  <a:gd name="connsiteY32" fmla="*/ 6508307 h 10153832"/>
                  <a:gd name="connsiteX33" fmla="*/ 2375645 w 3184916"/>
                  <a:gd name="connsiteY33" fmla="*/ 6912703 h 10153832"/>
                  <a:gd name="connsiteX34" fmla="*/ 1697281 w 3184916"/>
                  <a:gd name="connsiteY34" fmla="*/ 6460957 h 10153832"/>
                  <a:gd name="connsiteX35" fmla="*/ 895084 w 3184916"/>
                  <a:gd name="connsiteY35" fmla="*/ 6995171 h 10153832"/>
                  <a:gd name="connsiteX36" fmla="*/ 895084 w 3184916"/>
                  <a:gd name="connsiteY36" fmla="*/ 6590773 h 10153832"/>
                  <a:gd name="connsiteX37" fmla="*/ 1467123 w 3184916"/>
                  <a:gd name="connsiteY37" fmla="*/ 6209831 h 10153832"/>
                  <a:gd name="connsiteX38" fmla="*/ 895084 w 3184916"/>
                  <a:gd name="connsiteY38" fmla="*/ 5828889 h 10153832"/>
                  <a:gd name="connsiteX39" fmla="*/ 895084 w 3184916"/>
                  <a:gd name="connsiteY39" fmla="*/ 5424493 h 10153832"/>
                  <a:gd name="connsiteX40" fmla="*/ 1697729 w 3184916"/>
                  <a:gd name="connsiteY40" fmla="*/ 5959005 h 10153832"/>
                  <a:gd name="connsiteX41" fmla="*/ 2378855 w 3184916"/>
                  <a:gd name="connsiteY41" fmla="*/ 7320325 h 10153832"/>
                  <a:gd name="connsiteX42" fmla="*/ 2378855 w 3184916"/>
                  <a:gd name="connsiteY42" fmla="*/ 7656917 h 10153832"/>
                  <a:gd name="connsiteX43" fmla="*/ 899256 w 3184916"/>
                  <a:gd name="connsiteY43" fmla="*/ 7656917 h 10153832"/>
                  <a:gd name="connsiteX44" fmla="*/ 899256 w 3184916"/>
                  <a:gd name="connsiteY44" fmla="*/ 7320325 h 10153832"/>
                  <a:gd name="connsiteX45" fmla="*/ 2378863 w 3184916"/>
                  <a:gd name="connsiteY45" fmla="*/ 1037292 h 10153832"/>
                  <a:gd name="connsiteX46" fmla="*/ 2378863 w 3184916"/>
                  <a:gd name="connsiteY46" fmla="*/ 1373883 h 10153832"/>
                  <a:gd name="connsiteX47" fmla="*/ 2378857 w 3184916"/>
                  <a:gd name="connsiteY47" fmla="*/ 1373883 h 10153832"/>
                  <a:gd name="connsiteX48" fmla="*/ 2378857 w 3184916"/>
                  <a:gd name="connsiteY48" fmla="*/ 1580185 h 10153832"/>
                  <a:gd name="connsiteX49" fmla="*/ 2378863 w 3184916"/>
                  <a:gd name="connsiteY49" fmla="*/ 1580185 h 10153832"/>
                  <a:gd name="connsiteX50" fmla="*/ 2378863 w 3184916"/>
                  <a:gd name="connsiteY50" fmla="*/ 1707232 h 10153832"/>
                  <a:gd name="connsiteX51" fmla="*/ 1937795 w 3184916"/>
                  <a:gd name="connsiteY51" fmla="*/ 2148299 h 10153832"/>
                  <a:gd name="connsiteX52" fmla="*/ 1937795 w 3184916"/>
                  <a:gd name="connsiteY52" fmla="*/ 2148298 h 10153832"/>
                  <a:gd name="connsiteX53" fmla="*/ 1505688 w 3184916"/>
                  <a:gd name="connsiteY53" fmla="*/ 1796121 h 10153832"/>
                  <a:gd name="connsiteX54" fmla="*/ 1496847 w 3184916"/>
                  <a:gd name="connsiteY54" fmla="*/ 1708425 h 10153832"/>
                  <a:gd name="connsiteX55" fmla="*/ 1496727 w 3184916"/>
                  <a:gd name="connsiteY55" fmla="*/ 1708425 h 10153832"/>
                  <a:gd name="connsiteX56" fmla="*/ 1496727 w 3184916"/>
                  <a:gd name="connsiteY56" fmla="*/ 1707230 h 10153832"/>
                  <a:gd name="connsiteX57" fmla="*/ 1496727 w 3184916"/>
                  <a:gd name="connsiteY57" fmla="*/ 1373882 h 10153832"/>
                  <a:gd name="connsiteX58" fmla="*/ 895084 w 3184916"/>
                  <a:gd name="connsiteY58" fmla="*/ 1373882 h 10153832"/>
                  <a:gd name="connsiteX59" fmla="*/ 895084 w 3184916"/>
                  <a:gd name="connsiteY59" fmla="*/ 1037292 h 10153832"/>
                  <a:gd name="connsiteX60" fmla="*/ 2438593 w 3184916"/>
                  <a:gd name="connsiteY60" fmla="*/ 8611013 h 10153832"/>
                  <a:gd name="connsiteX61" fmla="*/ 2271906 w 3184916"/>
                  <a:gd name="connsiteY61" fmla="*/ 9092025 h 10153832"/>
                  <a:gd name="connsiteX62" fmla="*/ 2031401 w 3184916"/>
                  <a:gd name="connsiteY62" fmla="*/ 8861043 h 10153832"/>
                  <a:gd name="connsiteX63" fmla="*/ 2129032 w 3184916"/>
                  <a:gd name="connsiteY63" fmla="*/ 8611011 h 10153832"/>
                  <a:gd name="connsiteX64" fmla="*/ 1988537 w 3184916"/>
                  <a:gd name="connsiteY64" fmla="*/ 8422893 h 10153832"/>
                  <a:gd name="connsiteX65" fmla="*/ 1814019 w 3184916"/>
                  <a:gd name="connsiteY65" fmla="*/ 8589209 h 10153832"/>
                  <a:gd name="connsiteX66" fmla="*/ 1768041 w 3184916"/>
                  <a:gd name="connsiteY66" fmla="*/ 8717451 h 10153832"/>
                  <a:gd name="connsiteX67" fmla="*/ 1298935 w 3184916"/>
                  <a:gd name="connsiteY67" fmla="*/ 9084163 h 10153832"/>
                  <a:gd name="connsiteX68" fmla="*/ 889361 w 3184916"/>
                  <a:gd name="connsiteY68" fmla="*/ 8512663 h 10153832"/>
                  <a:gd name="connsiteX69" fmla="*/ 1056048 w 3184916"/>
                  <a:gd name="connsiteY69" fmla="*/ 8031651 h 10153832"/>
                  <a:gd name="connsiteX70" fmla="*/ 1296553 w 3184916"/>
                  <a:gd name="connsiteY70" fmla="*/ 8262633 h 10153832"/>
                  <a:gd name="connsiteX71" fmla="*/ 1172728 w 3184916"/>
                  <a:gd name="connsiteY71" fmla="*/ 8531715 h 10153832"/>
                  <a:gd name="connsiteX72" fmla="*/ 1320367 w 3184916"/>
                  <a:gd name="connsiteY72" fmla="*/ 8750789 h 10153832"/>
                  <a:gd name="connsiteX73" fmla="*/ 1500301 w 3184916"/>
                  <a:gd name="connsiteY73" fmla="*/ 8563565 h 10153832"/>
                  <a:gd name="connsiteX74" fmla="*/ 1559913 w 3184916"/>
                  <a:gd name="connsiteY74" fmla="*/ 8406225 h 10153832"/>
                  <a:gd name="connsiteX75" fmla="*/ 2029019 w 3184916"/>
                  <a:gd name="connsiteY75" fmla="*/ 8068087 h 10153832"/>
                  <a:gd name="connsiteX76" fmla="*/ 2438593 w 3184916"/>
                  <a:gd name="connsiteY76" fmla="*/ 8611013 h 10153832"/>
                  <a:gd name="connsiteX77" fmla="*/ 3002598 w 3184916"/>
                  <a:gd name="connsiteY77" fmla="*/ 264462 h 10153832"/>
                  <a:gd name="connsiteX78" fmla="*/ 2920462 w 3184916"/>
                  <a:gd name="connsiteY78" fmla="*/ 182325 h 10153832"/>
                  <a:gd name="connsiteX79" fmla="*/ 293836 w 3184916"/>
                  <a:gd name="connsiteY79" fmla="*/ 182325 h 10153832"/>
                  <a:gd name="connsiteX80" fmla="*/ 211700 w 3184916"/>
                  <a:gd name="connsiteY80" fmla="*/ 264461 h 10153832"/>
                  <a:gd name="connsiteX81" fmla="*/ 211699 w 3184916"/>
                  <a:gd name="connsiteY81" fmla="*/ 9847305 h 10153832"/>
                  <a:gd name="connsiteX82" fmla="*/ 293835 w 3184916"/>
                  <a:gd name="connsiteY82" fmla="*/ 9929441 h 10153832"/>
                  <a:gd name="connsiteX83" fmla="*/ 2920461 w 3184916"/>
                  <a:gd name="connsiteY83" fmla="*/ 9929441 h 10153832"/>
                  <a:gd name="connsiteX84" fmla="*/ 3002598 w 3184916"/>
                  <a:gd name="connsiteY84" fmla="*/ 9847305 h 10153832"/>
                  <a:gd name="connsiteX85" fmla="*/ 3184916 w 3184916"/>
                  <a:gd name="connsiteY85" fmla="*/ 262023 h 10153832"/>
                  <a:gd name="connsiteX86" fmla="*/ 3184916 w 3184916"/>
                  <a:gd name="connsiteY86" fmla="*/ 9891809 h 10153832"/>
                  <a:gd name="connsiteX87" fmla="*/ 2922894 w 3184916"/>
                  <a:gd name="connsiteY87" fmla="*/ 10153832 h 10153832"/>
                  <a:gd name="connsiteX88" fmla="*/ 262023 w 3184916"/>
                  <a:gd name="connsiteY88" fmla="*/ 10153832 h 10153832"/>
                  <a:gd name="connsiteX89" fmla="*/ 0 w 3184916"/>
                  <a:gd name="connsiteY89" fmla="*/ 9891809 h 10153832"/>
                  <a:gd name="connsiteX90" fmla="*/ 1 w 3184916"/>
                  <a:gd name="connsiteY90" fmla="*/ 262023 h 10153832"/>
                  <a:gd name="connsiteX91" fmla="*/ 262024 w 3184916"/>
                  <a:gd name="connsiteY91" fmla="*/ 0 h 10153832"/>
                  <a:gd name="connsiteX92" fmla="*/ 2922894 w 3184916"/>
                  <a:gd name="connsiteY92" fmla="*/ 1 h 10153832"/>
                  <a:gd name="connsiteX93" fmla="*/ 3184916 w 3184916"/>
                  <a:gd name="connsiteY93" fmla="*/ 262023 h 1015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3184916" h="10153832">
                    <a:moveTo>
                      <a:pt x="1908541" y="4503723"/>
                    </a:moveTo>
                    <a:lnTo>
                      <a:pt x="1516343" y="4337245"/>
                    </a:lnTo>
                    <a:lnTo>
                      <a:pt x="1516343" y="4670199"/>
                    </a:lnTo>
                    <a:close/>
                    <a:moveTo>
                      <a:pt x="2098365" y="1373882"/>
                    </a:moveTo>
                    <a:lnTo>
                      <a:pt x="1777219" y="1373882"/>
                    </a:lnTo>
                    <a:lnTo>
                      <a:pt x="1777219" y="1580184"/>
                    </a:lnTo>
                    <a:lnTo>
                      <a:pt x="1777219" y="1644825"/>
                    </a:lnTo>
                    <a:cubicBezTo>
                      <a:pt x="1777219" y="1733507"/>
                      <a:pt x="1849110" y="1805398"/>
                      <a:pt x="1937792" y="1805398"/>
                    </a:cubicBezTo>
                    <a:lnTo>
                      <a:pt x="1937792" y="1805399"/>
                    </a:lnTo>
                    <a:cubicBezTo>
                      <a:pt x="2026474" y="1805399"/>
                      <a:pt x="2098365" y="1733508"/>
                      <a:pt x="2098365" y="1644826"/>
                    </a:cubicBezTo>
                    <a:lnTo>
                      <a:pt x="2098365" y="1580184"/>
                    </a:lnTo>
                    <a:close/>
                    <a:moveTo>
                      <a:pt x="2368522" y="4333873"/>
                    </a:moveTo>
                    <a:lnTo>
                      <a:pt x="2368522" y="4673574"/>
                    </a:lnTo>
                    <a:lnTo>
                      <a:pt x="2339260" y="4686551"/>
                    </a:lnTo>
                    <a:lnTo>
                      <a:pt x="903244" y="5296108"/>
                    </a:lnTo>
                    <a:lnTo>
                      <a:pt x="903244" y="4930449"/>
                    </a:lnTo>
                    <a:lnTo>
                      <a:pt x="1235851" y="4789263"/>
                    </a:lnTo>
                    <a:lnTo>
                      <a:pt x="1235851" y="4218183"/>
                    </a:lnTo>
                    <a:lnTo>
                      <a:pt x="903244" y="4077001"/>
                    </a:lnTo>
                    <a:lnTo>
                      <a:pt x="903244" y="3711342"/>
                    </a:lnTo>
                    <a:lnTo>
                      <a:pt x="2339260" y="4320892"/>
                    </a:lnTo>
                    <a:close/>
                    <a:moveTo>
                      <a:pt x="2374682" y="2558963"/>
                    </a:moveTo>
                    <a:lnTo>
                      <a:pt x="2374682" y="2895554"/>
                    </a:lnTo>
                    <a:lnTo>
                      <a:pt x="1235849" y="2895554"/>
                    </a:lnTo>
                    <a:lnTo>
                      <a:pt x="1235849" y="3505627"/>
                    </a:lnTo>
                    <a:lnTo>
                      <a:pt x="899258" y="3505627"/>
                    </a:lnTo>
                    <a:lnTo>
                      <a:pt x="899258" y="2895554"/>
                    </a:lnTo>
                    <a:lnTo>
                      <a:pt x="895082" y="2895554"/>
                    </a:lnTo>
                    <a:lnTo>
                      <a:pt x="895082" y="2558962"/>
                    </a:lnTo>
                    <a:close/>
                    <a:moveTo>
                      <a:pt x="2375645" y="5483943"/>
                    </a:moveTo>
                    <a:lnTo>
                      <a:pt x="2375645" y="5894953"/>
                    </a:lnTo>
                    <a:lnTo>
                      <a:pt x="1926863" y="6209447"/>
                    </a:lnTo>
                    <a:lnTo>
                      <a:pt x="2375644" y="6508307"/>
                    </a:lnTo>
                    <a:lnTo>
                      <a:pt x="2375645" y="6912703"/>
                    </a:lnTo>
                    <a:lnTo>
                      <a:pt x="1697281" y="6460957"/>
                    </a:lnTo>
                    <a:lnTo>
                      <a:pt x="895084" y="6995171"/>
                    </a:lnTo>
                    <a:lnTo>
                      <a:pt x="895084" y="6590773"/>
                    </a:lnTo>
                    <a:lnTo>
                      <a:pt x="1467123" y="6209831"/>
                    </a:lnTo>
                    <a:lnTo>
                      <a:pt x="895084" y="5828889"/>
                    </a:lnTo>
                    <a:lnTo>
                      <a:pt x="895084" y="5424493"/>
                    </a:lnTo>
                    <a:lnTo>
                      <a:pt x="1697729" y="5959005"/>
                    </a:lnTo>
                    <a:close/>
                    <a:moveTo>
                      <a:pt x="2378855" y="7320325"/>
                    </a:moveTo>
                    <a:lnTo>
                      <a:pt x="2378855" y="7656917"/>
                    </a:lnTo>
                    <a:lnTo>
                      <a:pt x="899256" y="7656917"/>
                    </a:lnTo>
                    <a:lnTo>
                      <a:pt x="899256" y="7320325"/>
                    </a:lnTo>
                    <a:close/>
                    <a:moveTo>
                      <a:pt x="2378863" y="1037292"/>
                    </a:moveTo>
                    <a:lnTo>
                      <a:pt x="2378863" y="1373883"/>
                    </a:lnTo>
                    <a:lnTo>
                      <a:pt x="2378857" y="1373883"/>
                    </a:lnTo>
                    <a:lnTo>
                      <a:pt x="2378857" y="1580185"/>
                    </a:lnTo>
                    <a:lnTo>
                      <a:pt x="2378863" y="1580185"/>
                    </a:lnTo>
                    <a:lnTo>
                      <a:pt x="2378863" y="1707232"/>
                    </a:lnTo>
                    <a:cubicBezTo>
                      <a:pt x="2378863" y="1950827"/>
                      <a:pt x="2181390" y="2148299"/>
                      <a:pt x="1937795" y="2148299"/>
                    </a:cubicBezTo>
                    <a:lnTo>
                      <a:pt x="1937795" y="2148298"/>
                    </a:lnTo>
                    <a:cubicBezTo>
                      <a:pt x="1724649" y="2148298"/>
                      <a:pt x="1546816" y="1997108"/>
                      <a:pt x="1505688" y="1796121"/>
                    </a:cubicBezTo>
                    <a:lnTo>
                      <a:pt x="1496847" y="1708425"/>
                    </a:lnTo>
                    <a:lnTo>
                      <a:pt x="1496727" y="1708425"/>
                    </a:lnTo>
                    <a:lnTo>
                      <a:pt x="1496727" y="1707230"/>
                    </a:lnTo>
                    <a:lnTo>
                      <a:pt x="1496727" y="1373882"/>
                    </a:lnTo>
                    <a:lnTo>
                      <a:pt x="895084" y="1373882"/>
                    </a:lnTo>
                    <a:lnTo>
                      <a:pt x="895084" y="1037292"/>
                    </a:lnTo>
                    <a:close/>
                    <a:moveTo>
                      <a:pt x="2438593" y="8611013"/>
                    </a:moveTo>
                    <a:cubicBezTo>
                      <a:pt x="2437006" y="8879301"/>
                      <a:pt x="2309212" y="9042813"/>
                      <a:pt x="2271906" y="9092025"/>
                    </a:cubicBezTo>
                    <a:lnTo>
                      <a:pt x="2031401" y="8861043"/>
                    </a:lnTo>
                    <a:cubicBezTo>
                      <a:pt x="2073470" y="8820563"/>
                      <a:pt x="2129826" y="8708643"/>
                      <a:pt x="2129032" y="8611011"/>
                    </a:cubicBezTo>
                    <a:cubicBezTo>
                      <a:pt x="2128239" y="8495125"/>
                      <a:pt x="2084580" y="8436387"/>
                      <a:pt x="1988537" y="8422893"/>
                    </a:cubicBezTo>
                    <a:cubicBezTo>
                      <a:pt x="1919481" y="8419619"/>
                      <a:pt x="1857792" y="8493809"/>
                      <a:pt x="1814019" y="8589209"/>
                    </a:cubicBezTo>
                    <a:lnTo>
                      <a:pt x="1768041" y="8717451"/>
                    </a:lnTo>
                    <a:cubicBezTo>
                      <a:pt x="1660886" y="9080195"/>
                      <a:pt x="1410854" y="9088133"/>
                      <a:pt x="1298935" y="9084163"/>
                    </a:cubicBezTo>
                    <a:cubicBezTo>
                      <a:pt x="1095736" y="9078607"/>
                      <a:pt x="890154" y="8913507"/>
                      <a:pt x="889361" y="8512663"/>
                    </a:cubicBezTo>
                    <a:cubicBezTo>
                      <a:pt x="890948" y="8244375"/>
                      <a:pt x="1018742" y="8080863"/>
                      <a:pt x="1056048" y="8031651"/>
                    </a:cubicBezTo>
                    <a:lnTo>
                      <a:pt x="1296553" y="8262633"/>
                    </a:lnTo>
                    <a:cubicBezTo>
                      <a:pt x="1254484" y="8303113"/>
                      <a:pt x="1175814" y="8450317"/>
                      <a:pt x="1172728" y="8531715"/>
                    </a:cubicBezTo>
                    <a:cubicBezTo>
                      <a:pt x="1169553" y="8615455"/>
                      <a:pt x="1207655" y="8749201"/>
                      <a:pt x="1320367" y="8750789"/>
                    </a:cubicBezTo>
                    <a:cubicBezTo>
                      <a:pt x="1399742" y="8757733"/>
                      <a:pt x="1444888" y="8694533"/>
                      <a:pt x="1500301" y="8563565"/>
                    </a:cubicBezTo>
                    <a:cubicBezTo>
                      <a:pt x="1517791" y="8503973"/>
                      <a:pt x="1540042" y="8458671"/>
                      <a:pt x="1559913" y="8406225"/>
                    </a:cubicBezTo>
                    <a:cubicBezTo>
                      <a:pt x="1693262" y="8069675"/>
                      <a:pt x="1917100" y="8064119"/>
                      <a:pt x="2029019" y="8068087"/>
                    </a:cubicBezTo>
                    <a:cubicBezTo>
                      <a:pt x="2172687" y="8076025"/>
                      <a:pt x="2437800" y="8210169"/>
                      <a:pt x="2438593" y="8611013"/>
                    </a:cubicBezTo>
                    <a:close/>
                    <a:moveTo>
                      <a:pt x="3002598" y="264462"/>
                    </a:moveTo>
                    <a:cubicBezTo>
                      <a:pt x="3002598" y="219100"/>
                      <a:pt x="2965823" y="182325"/>
                      <a:pt x="2920462" y="182325"/>
                    </a:cubicBezTo>
                    <a:lnTo>
                      <a:pt x="293836" y="182325"/>
                    </a:lnTo>
                    <a:cubicBezTo>
                      <a:pt x="248474" y="182325"/>
                      <a:pt x="211700" y="219100"/>
                      <a:pt x="211700" y="264461"/>
                    </a:cubicBezTo>
                    <a:lnTo>
                      <a:pt x="211699" y="9847305"/>
                    </a:lnTo>
                    <a:cubicBezTo>
                      <a:pt x="211699" y="9892666"/>
                      <a:pt x="248474" y="9929441"/>
                      <a:pt x="293835" y="9929441"/>
                    </a:cubicBezTo>
                    <a:lnTo>
                      <a:pt x="2920461" y="9929441"/>
                    </a:lnTo>
                    <a:cubicBezTo>
                      <a:pt x="2965823" y="9929441"/>
                      <a:pt x="3002598" y="9892666"/>
                      <a:pt x="3002598" y="9847305"/>
                    </a:cubicBezTo>
                    <a:close/>
                    <a:moveTo>
                      <a:pt x="3184916" y="262023"/>
                    </a:moveTo>
                    <a:lnTo>
                      <a:pt x="3184916" y="9891809"/>
                    </a:lnTo>
                    <a:cubicBezTo>
                      <a:pt x="3184916" y="10036520"/>
                      <a:pt x="3067604" y="10153832"/>
                      <a:pt x="2922894" y="10153832"/>
                    </a:cubicBezTo>
                    <a:lnTo>
                      <a:pt x="262023" y="10153832"/>
                    </a:lnTo>
                    <a:cubicBezTo>
                      <a:pt x="117312" y="10153832"/>
                      <a:pt x="0" y="10036520"/>
                      <a:pt x="0" y="9891809"/>
                    </a:cubicBezTo>
                    <a:lnTo>
                      <a:pt x="1" y="262023"/>
                    </a:lnTo>
                    <a:cubicBezTo>
                      <a:pt x="1" y="117313"/>
                      <a:pt x="117313" y="0"/>
                      <a:pt x="262024" y="0"/>
                    </a:cubicBezTo>
                    <a:lnTo>
                      <a:pt x="2922894" y="1"/>
                    </a:lnTo>
                    <a:cubicBezTo>
                      <a:pt x="3067604" y="1"/>
                      <a:pt x="3184916" y="117313"/>
                      <a:pt x="3184916" y="2620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ECDD0E5-C636-4A15-A2FC-A43DDD9082BA}"/>
                  </a:ext>
                </a:extLst>
              </p:cNvPr>
              <p:cNvSpPr/>
              <p:nvPr/>
            </p:nvSpPr>
            <p:spPr>
              <a:xfrm>
                <a:off x="3882466" y="6398710"/>
                <a:ext cx="8374543" cy="4836706"/>
              </a:xfrm>
              <a:custGeom>
                <a:avLst/>
                <a:gdLst>
                  <a:gd name="connsiteX0" fmla="*/ 1724761 w 2843838"/>
                  <a:gd name="connsiteY0" fmla="*/ 357415 h 1642455"/>
                  <a:gd name="connsiteX1" fmla="*/ 1724761 w 2843838"/>
                  <a:gd name="connsiteY1" fmla="*/ 1285581 h 1642455"/>
                  <a:gd name="connsiteX2" fmla="*/ 1936047 w 2843838"/>
                  <a:gd name="connsiteY2" fmla="*/ 1285581 h 1642455"/>
                  <a:gd name="connsiteX3" fmla="*/ 1936047 w 2843838"/>
                  <a:gd name="connsiteY3" fmla="*/ 1284383 h 1642455"/>
                  <a:gd name="connsiteX4" fmla="*/ 2025988 w 2843838"/>
                  <a:gd name="connsiteY4" fmla="*/ 1284383 h 1642455"/>
                  <a:gd name="connsiteX5" fmla="*/ 2486045 w 2843838"/>
                  <a:gd name="connsiteY5" fmla="*/ 824325 h 1642455"/>
                  <a:gd name="connsiteX6" fmla="*/ 2025988 w 2843838"/>
                  <a:gd name="connsiteY6" fmla="*/ 364268 h 1642455"/>
                  <a:gd name="connsiteX7" fmla="*/ 1936047 w 2843838"/>
                  <a:gd name="connsiteY7" fmla="*/ 364268 h 1642455"/>
                  <a:gd name="connsiteX8" fmla="*/ 1936047 w 2843838"/>
                  <a:gd name="connsiteY8" fmla="*/ 357415 h 1642455"/>
                  <a:gd name="connsiteX9" fmla="*/ 1936047 w 2843838"/>
                  <a:gd name="connsiteY9" fmla="*/ 33477 h 1642455"/>
                  <a:gd name="connsiteX10" fmla="*/ 2058668 w 2843838"/>
                  <a:gd name="connsiteY10" fmla="*/ 33477 h 1642455"/>
                  <a:gd name="connsiteX11" fmla="*/ 2843838 w 2843838"/>
                  <a:gd name="connsiteY11" fmla="*/ 818648 h 1642455"/>
                  <a:gd name="connsiteX12" fmla="*/ 2058668 w 2843838"/>
                  <a:gd name="connsiteY12" fmla="*/ 1603818 h 1642455"/>
                  <a:gd name="connsiteX13" fmla="*/ 1956470 w 2843838"/>
                  <a:gd name="connsiteY13" fmla="*/ 1603818 h 1642455"/>
                  <a:gd name="connsiteX14" fmla="*/ 1956470 w 2843838"/>
                  <a:gd name="connsiteY14" fmla="*/ 1605014 h 1642455"/>
                  <a:gd name="connsiteX15" fmla="*/ 1382470 w 2843838"/>
                  <a:gd name="connsiteY15" fmla="*/ 1605014 h 1642455"/>
                  <a:gd name="connsiteX16" fmla="*/ 1382470 w 2843838"/>
                  <a:gd name="connsiteY16" fmla="*/ 1285581 h 1642455"/>
                  <a:gd name="connsiteX17" fmla="*/ 1388322 w 2843838"/>
                  <a:gd name="connsiteY17" fmla="*/ 1285581 h 1642455"/>
                  <a:gd name="connsiteX18" fmla="*/ 1388322 w 2843838"/>
                  <a:gd name="connsiteY18" fmla="*/ 35599 h 1642455"/>
                  <a:gd name="connsiteX19" fmla="*/ 1395115 w 2843838"/>
                  <a:gd name="connsiteY19" fmla="*/ 35599 h 1642455"/>
                  <a:gd name="connsiteX20" fmla="*/ 1395115 w 2843838"/>
                  <a:gd name="connsiteY20" fmla="*/ 33479 h 1642455"/>
                  <a:gd name="connsiteX21" fmla="*/ 1936047 w 2843838"/>
                  <a:gd name="connsiteY21" fmla="*/ 33479 h 1642455"/>
                  <a:gd name="connsiteX22" fmla="*/ 584179 w 2843838"/>
                  <a:gd name="connsiteY22" fmla="*/ 0 h 1642455"/>
                  <a:gd name="connsiteX23" fmla="*/ 1115516 w 2843838"/>
                  <a:gd name="connsiteY23" fmla="*/ 428234 h 1642455"/>
                  <a:gd name="connsiteX24" fmla="*/ 1115514 w 2843838"/>
                  <a:gd name="connsiteY24" fmla="*/ 428234 h 1642455"/>
                  <a:gd name="connsiteX25" fmla="*/ 867786 w 2843838"/>
                  <a:gd name="connsiteY25" fmla="*/ 801969 h 1642455"/>
                  <a:gd name="connsiteX26" fmla="*/ 856397 w 2843838"/>
                  <a:gd name="connsiteY26" fmla="*/ 805860 h 1642455"/>
                  <a:gd name="connsiteX27" fmla="*/ 867786 w 2843838"/>
                  <a:gd name="connsiteY27" fmla="*/ 809395 h 1642455"/>
                  <a:gd name="connsiteX28" fmla="*/ 1131389 w 2843838"/>
                  <a:gd name="connsiteY28" fmla="*/ 1176780 h 1642455"/>
                  <a:gd name="connsiteX29" fmla="*/ 1128216 w 2843838"/>
                  <a:gd name="connsiteY29" fmla="*/ 1208530 h 1642455"/>
                  <a:gd name="connsiteX30" fmla="*/ 584179 w 2843838"/>
                  <a:gd name="connsiteY30" fmla="*/ 1639939 h 1642455"/>
                  <a:gd name="connsiteX31" fmla="*/ 535280 w 2843838"/>
                  <a:gd name="connsiteY31" fmla="*/ 1642219 h 1642455"/>
                  <a:gd name="connsiteX32" fmla="*/ 0 w 2843838"/>
                  <a:gd name="connsiteY32" fmla="*/ 1226711 h 1642455"/>
                  <a:gd name="connsiteX33" fmla="*/ 369645 w 2843838"/>
                  <a:gd name="connsiteY33" fmla="*/ 1144440 h 1642455"/>
                  <a:gd name="connsiteX34" fmla="*/ 586522 w 2843838"/>
                  <a:gd name="connsiteY34" fmla="*/ 1290337 h 1642455"/>
                  <a:gd name="connsiteX35" fmla="*/ 768720 w 2843838"/>
                  <a:gd name="connsiteY35" fmla="*/ 1117737 h 1642455"/>
                  <a:gd name="connsiteX36" fmla="*/ 638007 w 2843838"/>
                  <a:gd name="connsiteY36" fmla="*/ 969209 h 1642455"/>
                  <a:gd name="connsiteX37" fmla="*/ 589864 w 2843838"/>
                  <a:gd name="connsiteY37" fmla="*/ 954310 h 1642455"/>
                  <a:gd name="connsiteX38" fmla="*/ 421838 w 2843838"/>
                  <a:gd name="connsiteY38" fmla="*/ 954310 h 1642455"/>
                  <a:gd name="connsiteX39" fmla="*/ 411926 w 2843838"/>
                  <a:gd name="connsiteY39" fmla="*/ 957696 h 1642455"/>
                  <a:gd name="connsiteX40" fmla="*/ 411926 w 2843838"/>
                  <a:gd name="connsiteY40" fmla="*/ 954310 h 1642455"/>
                  <a:gd name="connsiteX41" fmla="*/ 411926 w 2843838"/>
                  <a:gd name="connsiteY41" fmla="*/ 657054 h 1642455"/>
                  <a:gd name="connsiteX42" fmla="*/ 411926 w 2843838"/>
                  <a:gd name="connsiteY42" fmla="*/ 653668 h 1642455"/>
                  <a:gd name="connsiteX43" fmla="*/ 600805 w 2843838"/>
                  <a:gd name="connsiteY43" fmla="*/ 653668 h 1642455"/>
                  <a:gd name="connsiteX44" fmla="*/ 638007 w 2843838"/>
                  <a:gd name="connsiteY44" fmla="*/ 642155 h 1642455"/>
                  <a:gd name="connsiteX45" fmla="*/ 768720 w 2843838"/>
                  <a:gd name="connsiteY45" fmla="*/ 493627 h 1642455"/>
                  <a:gd name="connsiteX46" fmla="*/ 586522 w 2843838"/>
                  <a:gd name="connsiteY46" fmla="*/ 321027 h 1642455"/>
                  <a:gd name="connsiteX47" fmla="*/ 382345 w 2843838"/>
                  <a:gd name="connsiteY47" fmla="*/ 460574 h 1642455"/>
                  <a:gd name="connsiteX48" fmla="*/ 3175 w 2843838"/>
                  <a:gd name="connsiteY48" fmla="*/ 394178 h 1642455"/>
                  <a:gd name="connsiteX49" fmla="*/ 551155 w 2843838"/>
                  <a:gd name="connsiteY49" fmla="*/ 895 h 164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843838" h="1642455">
                    <a:moveTo>
                      <a:pt x="1724761" y="357415"/>
                    </a:moveTo>
                    <a:lnTo>
                      <a:pt x="1724761" y="1285581"/>
                    </a:lnTo>
                    <a:lnTo>
                      <a:pt x="1936047" y="1285581"/>
                    </a:lnTo>
                    <a:lnTo>
                      <a:pt x="1936047" y="1284383"/>
                    </a:lnTo>
                    <a:lnTo>
                      <a:pt x="2025988" y="1284383"/>
                    </a:lnTo>
                    <a:cubicBezTo>
                      <a:pt x="2280071" y="1284383"/>
                      <a:pt x="2486045" y="1078409"/>
                      <a:pt x="2486045" y="824325"/>
                    </a:cubicBezTo>
                    <a:cubicBezTo>
                      <a:pt x="2486045" y="570242"/>
                      <a:pt x="2280071" y="364268"/>
                      <a:pt x="2025988" y="364268"/>
                    </a:cubicBezTo>
                    <a:lnTo>
                      <a:pt x="1936047" y="364268"/>
                    </a:lnTo>
                    <a:lnTo>
                      <a:pt x="1936047" y="357415"/>
                    </a:lnTo>
                    <a:close/>
                    <a:moveTo>
                      <a:pt x="1936047" y="33477"/>
                    </a:moveTo>
                    <a:lnTo>
                      <a:pt x="2058668" y="33477"/>
                    </a:lnTo>
                    <a:cubicBezTo>
                      <a:pt x="2492305" y="33477"/>
                      <a:pt x="2843838" y="385010"/>
                      <a:pt x="2843838" y="818648"/>
                    </a:cubicBezTo>
                    <a:cubicBezTo>
                      <a:pt x="2843838" y="1252285"/>
                      <a:pt x="2492305" y="1603818"/>
                      <a:pt x="2058668" y="1603818"/>
                    </a:cubicBezTo>
                    <a:lnTo>
                      <a:pt x="1956470" y="1603818"/>
                    </a:lnTo>
                    <a:lnTo>
                      <a:pt x="1956470" y="1605014"/>
                    </a:lnTo>
                    <a:lnTo>
                      <a:pt x="1382470" y="1605014"/>
                    </a:lnTo>
                    <a:lnTo>
                      <a:pt x="1382470" y="1285581"/>
                    </a:lnTo>
                    <a:lnTo>
                      <a:pt x="1388322" y="1285581"/>
                    </a:lnTo>
                    <a:lnTo>
                      <a:pt x="1388322" y="35599"/>
                    </a:lnTo>
                    <a:lnTo>
                      <a:pt x="1395115" y="35599"/>
                    </a:lnTo>
                    <a:lnTo>
                      <a:pt x="1395115" y="33479"/>
                    </a:lnTo>
                    <a:lnTo>
                      <a:pt x="1936047" y="33479"/>
                    </a:lnTo>
                    <a:close/>
                    <a:moveTo>
                      <a:pt x="584179" y="0"/>
                    </a:moveTo>
                    <a:cubicBezTo>
                      <a:pt x="885495" y="4068"/>
                      <a:pt x="1115516" y="204222"/>
                      <a:pt x="1115516" y="428234"/>
                    </a:cubicBezTo>
                    <a:lnTo>
                      <a:pt x="1115514" y="428234"/>
                    </a:lnTo>
                    <a:cubicBezTo>
                      <a:pt x="1115514" y="596243"/>
                      <a:pt x="1013366" y="740394"/>
                      <a:pt x="867786" y="801969"/>
                    </a:cubicBezTo>
                    <a:lnTo>
                      <a:pt x="856397" y="805860"/>
                    </a:lnTo>
                    <a:lnTo>
                      <a:pt x="867786" y="809395"/>
                    </a:lnTo>
                    <a:cubicBezTo>
                      <a:pt x="1016541" y="848745"/>
                      <a:pt x="1125039" y="935746"/>
                      <a:pt x="1131389" y="1176780"/>
                    </a:cubicBezTo>
                    <a:lnTo>
                      <a:pt x="1128216" y="1208530"/>
                    </a:lnTo>
                    <a:cubicBezTo>
                      <a:pt x="1128216" y="1432542"/>
                      <a:pt x="885495" y="1635871"/>
                      <a:pt x="584179" y="1639939"/>
                    </a:cubicBezTo>
                    <a:cubicBezTo>
                      <a:pt x="562588" y="1638582"/>
                      <a:pt x="556871" y="1643576"/>
                      <a:pt x="535280" y="1642219"/>
                    </a:cubicBezTo>
                    <a:cubicBezTo>
                      <a:pt x="367270" y="1642219"/>
                      <a:pt x="52049" y="1534215"/>
                      <a:pt x="0" y="1226711"/>
                    </a:cubicBezTo>
                    <a:lnTo>
                      <a:pt x="369645" y="1144440"/>
                    </a:lnTo>
                    <a:cubicBezTo>
                      <a:pt x="397922" y="1265958"/>
                      <a:pt x="520010" y="1294787"/>
                      <a:pt x="586522" y="1290337"/>
                    </a:cubicBezTo>
                    <a:cubicBezTo>
                      <a:pt x="653034" y="1285887"/>
                      <a:pt x="768720" y="1247433"/>
                      <a:pt x="768720" y="1117737"/>
                    </a:cubicBezTo>
                    <a:cubicBezTo>
                      <a:pt x="768720" y="1020465"/>
                      <a:pt x="696922" y="987891"/>
                      <a:pt x="638007" y="969209"/>
                    </a:cubicBezTo>
                    <a:lnTo>
                      <a:pt x="589864" y="954310"/>
                    </a:lnTo>
                    <a:lnTo>
                      <a:pt x="421838" y="954310"/>
                    </a:lnTo>
                    <a:lnTo>
                      <a:pt x="411926" y="957696"/>
                    </a:lnTo>
                    <a:lnTo>
                      <a:pt x="411926" y="954310"/>
                    </a:lnTo>
                    <a:lnTo>
                      <a:pt x="411926" y="657054"/>
                    </a:lnTo>
                    <a:lnTo>
                      <a:pt x="411926" y="653668"/>
                    </a:lnTo>
                    <a:lnTo>
                      <a:pt x="600805" y="653668"/>
                    </a:lnTo>
                    <a:lnTo>
                      <a:pt x="638007" y="642155"/>
                    </a:lnTo>
                    <a:cubicBezTo>
                      <a:pt x="696922" y="623473"/>
                      <a:pt x="768720" y="590899"/>
                      <a:pt x="768720" y="493627"/>
                    </a:cubicBezTo>
                    <a:cubicBezTo>
                      <a:pt x="768720" y="363931"/>
                      <a:pt x="650917" y="326535"/>
                      <a:pt x="586522" y="321027"/>
                    </a:cubicBezTo>
                    <a:cubicBezTo>
                      <a:pt x="522127" y="315518"/>
                      <a:pt x="410622" y="339056"/>
                      <a:pt x="382345" y="460574"/>
                    </a:cubicBezTo>
                    <a:lnTo>
                      <a:pt x="3175" y="394178"/>
                    </a:lnTo>
                    <a:cubicBezTo>
                      <a:pt x="144124" y="54924"/>
                      <a:pt x="338695" y="7245"/>
                      <a:pt x="551155" y="8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1AB2094-9747-4293-B3CE-349696A4AE3F}"/>
              </a:ext>
            </a:extLst>
          </p:cNvPr>
          <p:cNvSpPr txBox="1"/>
          <p:nvPr/>
        </p:nvSpPr>
        <p:spPr>
          <a:xfrm>
            <a:off x="254000" y="4908272"/>
            <a:ext cx="462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factual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BIM ifc">
            <a:extLst>
              <a:ext uri="{FF2B5EF4-FFF2-40B4-BE49-F238E27FC236}">
                <a16:creationId xmlns:a16="http://schemas.microsoft.com/office/drawing/2014/main" id="{C0273945-C209-4E56-B225-E60D83AD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27" y="1857442"/>
            <a:ext cx="2831836" cy="28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F0F8CE8-EBD6-492F-8E85-E2BDDBBD4824}"/>
              </a:ext>
            </a:extLst>
          </p:cNvPr>
          <p:cNvCxnSpPr>
            <a:cxnSpLocks/>
          </p:cNvCxnSpPr>
          <p:nvPr/>
        </p:nvCxnSpPr>
        <p:spPr>
          <a:xfrm flipH="1" flipV="1">
            <a:off x="5914940" y="2358871"/>
            <a:ext cx="2004244" cy="664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B4DBDE5-0AC0-49CB-890C-150F50A1D6B4}"/>
              </a:ext>
            </a:extLst>
          </p:cNvPr>
          <p:cNvCxnSpPr>
            <a:cxnSpLocks/>
          </p:cNvCxnSpPr>
          <p:nvPr/>
        </p:nvCxnSpPr>
        <p:spPr>
          <a:xfrm>
            <a:off x="5895731" y="2559767"/>
            <a:ext cx="2023453" cy="679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8F4E6D0-B042-41A6-8F06-E64E65B3B8E2}"/>
              </a:ext>
            </a:extLst>
          </p:cNvPr>
          <p:cNvCxnSpPr>
            <a:cxnSpLocks/>
          </p:cNvCxnSpPr>
          <p:nvPr/>
        </p:nvCxnSpPr>
        <p:spPr>
          <a:xfrm flipH="1">
            <a:off x="2704539" y="2540820"/>
            <a:ext cx="2199310" cy="646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A6CDB66-75C7-46F0-9ADB-59AD128E812A}"/>
              </a:ext>
            </a:extLst>
          </p:cNvPr>
          <p:cNvCxnSpPr>
            <a:cxnSpLocks/>
          </p:cNvCxnSpPr>
          <p:nvPr/>
        </p:nvCxnSpPr>
        <p:spPr>
          <a:xfrm flipV="1">
            <a:off x="2701837" y="2386962"/>
            <a:ext cx="2180506" cy="642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C3ABB19-89FF-4D3B-85F0-781EE79014E1}"/>
              </a:ext>
            </a:extLst>
          </p:cNvPr>
          <p:cNvSpPr txBox="1"/>
          <p:nvPr/>
        </p:nvSpPr>
        <p:spPr>
          <a:xfrm>
            <a:off x="8088560" y="491027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Information Model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DD8C9DC-EEDB-4A29-906A-0FDEA8891104}"/>
              </a:ext>
            </a:extLst>
          </p:cNvPr>
          <p:cNvSpPr txBox="1"/>
          <p:nvPr/>
        </p:nvSpPr>
        <p:spPr>
          <a:xfrm>
            <a:off x="3931698" y="4794241"/>
            <a:ext cx="4100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importance for information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interpreted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interpretations with same factual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 into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additional </a:t>
            </a:r>
            <a:r>
              <a:rPr lang="en-US" dirty="0" err="1"/>
              <a:t>labtests</a:t>
            </a:r>
            <a:r>
              <a:rPr lang="en-US" dirty="0"/>
              <a:t>, bore logs during project</a:t>
            </a:r>
          </a:p>
        </p:txBody>
      </p:sp>
    </p:spTree>
    <p:extLst>
      <p:ext uri="{BB962C8B-B14F-4D97-AF65-F5344CB8AC3E}">
        <p14:creationId xmlns:p14="http://schemas.microsoft.com/office/powerpoint/2010/main" val="32005551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Subsurface information model</a:t>
            </a:r>
          </a:p>
        </p:txBody>
      </p:sp>
      <p:pic>
        <p:nvPicPr>
          <p:cNvPr id="23" name="Picture 22">
            <a:hlinkClick r:id="rId2" action="ppaction://hlinksldjump"/>
            <a:extLst>
              <a:ext uri="{FF2B5EF4-FFF2-40B4-BE49-F238E27FC236}">
                <a16:creationId xmlns:a16="http://schemas.microsoft.com/office/drawing/2014/main" id="{F342DF2B-D0C1-49E4-8E67-E68CE4FD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5" y="173048"/>
            <a:ext cx="405657" cy="4056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9FD8539-C3BE-42CE-8646-B5973382E655}"/>
              </a:ext>
            </a:extLst>
          </p:cNvPr>
          <p:cNvGrpSpPr/>
          <p:nvPr/>
        </p:nvGrpSpPr>
        <p:grpSpPr>
          <a:xfrm>
            <a:off x="788247" y="1614863"/>
            <a:ext cx="3180479" cy="3179378"/>
            <a:chOff x="1329267" y="1531863"/>
            <a:chExt cx="3180479" cy="3179378"/>
          </a:xfrm>
        </p:grpSpPr>
        <p:grpSp>
          <p:nvGrpSpPr>
            <p:cNvPr id="26" name="Group 25"/>
            <p:cNvGrpSpPr/>
            <p:nvPr/>
          </p:nvGrpSpPr>
          <p:grpSpPr>
            <a:xfrm>
              <a:off x="1329267" y="1533271"/>
              <a:ext cx="1586287" cy="1587435"/>
              <a:chOff x="3419346" y="696051"/>
              <a:chExt cx="2681822" cy="2683764"/>
            </a:xfrm>
            <a:solidFill>
              <a:srgbClr val="22AAFF"/>
            </a:solidFill>
          </p:grpSpPr>
          <p:sp>
            <p:nvSpPr>
              <p:cNvPr id="4" name="Freeform 3"/>
              <p:cNvSpPr/>
              <p:nvPr/>
            </p:nvSpPr>
            <p:spPr bwMode="auto">
              <a:xfrm>
                <a:off x="3419346" y="696051"/>
                <a:ext cx="2681822" cy="2683764"/>
              </a:xfrm>
              <a:custGeom>
                <a:avLst/>
                <a:gdLst>
                  <a:gd name="connsiteX0" fmla="*/ 2681822 w 2681822"/>
                  <a:gd name="connsiteY0" fmla="*/ 0 h 2683764"/>
                  <a:gd name="connsiteX1" fmla="*/ 2681822 w 2681822"/>
                  <a:gd name="connsiteY1" fmla="*/ 1771100 h 2683764"/>
                  <a:gd name="connsiteX2" fmla="*/ 2674260 w 2681822"/>
                  <a:gd name="connsiteY2" fmla="*/ 1770718 h 2683764"/>
                  <a:gd name="connsiteX3" fmla="*/ 1765054 w 2681822"/>
                  <a:gd name="connsiteY3" fmla="*/ 2591200 h 2683764"/>
                  <a:gd name="connsiteX4" fmla="*/ 1760380 w 2681822"/>
                  <a:gd name="connsiteY4" fmla="*/ 2683764 h 2683764"/>
                  <a:gd name="connsiteX5" fmla="*/ 0 w 2681822"/>
                  <a:gd name="connsiteY5" fmla="*/ 2683764 h 2683764"/>
                  <a:gd name="connsiteX6" fmla="*/ 2681822 w 2681822"/>
                  <a:gd name="connsiteY6" fmla="*/ 0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1822" h="2683764">
                    <a:moveTo>
                      <a:pt x="2681822" y="0"/>
                    </a:moveTo>
                    <a:lnTo>
                      <a:pt x="2681822" y="1771100"/>
                    </a:lnTo>
                    <a:lnTo>
                      <a:pt x="2674260" y="1770718"/>
                    </a:lnTo>
                    <a:cubicBezTo>
                      <a:pt x="2201060" y="1770718"/>
                      <a:pt x="1811856" y="2130347"/>
                      <a:pt x="1765054" y="2591200"/>
                    </a:cubicBezTo>
                    <a:lnTo>
                      <a:pt x="1760380" y="2683764"/>
                    </a:lnTo>
                    <a:lnTo>
                      <a:pt x="0" y="2683764"/>
                    </a:lnTo>
                    <a:cubicBezTo>
                      <a:pt x="0" y="1201562"/>
                      <a:pt x="1200693" y="0"/>
                      <a:pt x="2681822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6" name="Right Arrow 5"/>
              <p:cNvSpPr/>
              <p:nvPr/>
            </p:nvSpPr>
            <p:spPr bwMode="auto">
              <a:xfrm rot="2442580">
                <a:off x="5473313" y="2686088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330403" y="3123806"/>
              <a:ext cx="1586287" cy="1587435"/>
              <a:chOff x="3419346" y="3379815"/>
              <a:chExt cx="2681822" cy="2683764"/>
            </a:xfrm>
            <a:solidFill>
              <a:srgbClr val="22AAFF"/>
            </a:solidFill>
          </p:grpSpPr>
          <p:sp>
            <p:nvSpPr>
              <p:cNvPr id="9" name="Freeform 8"/>
              <p:cNvSpPr/>
              <p:nvPr/>
            </p:nvSpPr>
            <p:spPr bwMode="auto">
              <a:xfrm flipV="1">
                <a:off x="3419346" y="3379815"/>
                <a:ext cx="2681822" cy="2683764"/>
              </a:xfrm>
              <a:custGeom>
                <a:avLst/>
                <a:gdLst>
                  <a:gd name="connsiteX0" fmla="*/ 0 w 2681822"/>
                  <a:gd name="connsiteY0" fmla="*/ 2683764 h 2683764"/>
                  <a:gd name="connsiteX1" fmla="*/ 1760380 w 2681822"/>
                  <a:gd name="connsiteY1" fmla="*/ 2683764 h 2683764"/>
                  <a:gd name="connsiteX2" fmla="*/ 1760335 w 2681822"/>
                  <a:gd name="connsiteY2" fmla="*/ 2682885 h 2683764"/>
                  <a:gd name="connsiteX3" fmla="*/ 2674260 w 2681822"/>
                  <a:gd name="connsiteY3" fmla="*/ 1768960 h 2683764"/>
                  <a:gd name="connsiteX4" fmla="*/ 2681822 w 2681822"/>
                  <a:gd name="connsiteY4" fmla="*/ 1769342 h 2683764"/>
                  <a:gd name="connsiteX5" fmla="*/ 2681822 w 2681822"/>
                  <a:gd name="connsiteY5" fmla="*/ 0 h 2683764"/>
                  <a:gd name="connsiteX6" fmla="*/ 0 w 2681822"/>
                  <a:gd name="connsiteY6" fmla="*/ 2683764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1822" h="2683764">
                    <a:moveTo>
                      <a:pt x="0" y="2683764"/>
                    </a:moveTo>
                    <a:lnTo>
                      <a:pt x="1760380" y="2683764"/>
                    </a:lnTo>
                    <a:lnTo>
                      <a:pt x="1760335" y="2682885"/>
                    </a:lnTo>
                    <a:cubicBezTo>
                      <a:pt x="1760335" y="2178138"/>
                      <a:pt x="2169513" y="1768960"/>
                      <a:pt x="2674260" y="1768960"/>
                    </a:cubicBezTo>
                    <a:lnTo>
                      <a:pt x="2681822" y="1769342"/>
                    </a:lnTo>
                    <a:lnTo>
                      <a:pt x="2681822" y="0"/>
                    </a:lnTo>
                    <a:cubicBezTo>
                      <a:pt x="1200693" y="0"/>
                      <a:pt x="0" y="1201562"/>
                      <a:pt x="0" y="2683764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 bwMode="auto">
              <a:xfrm rot="19039106">
                <a:off x="5474475" y="3542333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923459" y="3123806"/>
              <a:ext cx="1586287" cy="1587435"/>
              <a:chOff x="6102135" y="3379815"/>
              <a:chExt cx="2681822" cy="2683764"/>
            </a:xfrm>
            <a:solidFill>
              <a:srgbClr val="22AAFF"/>
            </a:solidFill>
          </p:grpSpPr>
          <p:sp>
            <p:nvSpPr>
              <p:cNvPr id="14" name="Freeform 13"/>
              <p:cNvSpPr/>
              <p:nvPr/>
            </p:nvSpPr>
            <p:spPr bwMode="auto">
              <a:xfrm flipH="1" flipV="1">
                <a:off x="6102135" y="3379815"/>
                <a:ext cx="2681822" cy="2683764"/>
              </a:xfrm>
              <a:custGeom>
                <a:avLst/>
                <a:gdLst>
                  <a:gd name="connsiteX0" fmla="*/ 1776471 w 2681822"/>
                  <a:gd name="connsiteY0" fmla="*/ 2683764 h 2683764"/>
                  <a:gd name="connsiteX1" fmla="*/ 0 w 2681822"/>
                  <a:gd name="connsiteY1" fmla="*/ 2683764 h 2683764"/>
                  <a:gd name="connsiteX2" fmla="*/ 2681822 w 2681822"/>
                  <a:gd name="connsiteY2" fmla="*/ 0 h 2683764"/>
                  <a:gd name="connsiteX3" fmla="*/ 2681822 w 2681822"/>
                  <a:gd name="connsiteY3" fmla="*/ 1769391 h 2683764"/>
                  <a:gd name="connsiteX4" fmla="*/ 2596908 w 2681822"/>
                  <a:gd name="connsiteY4" fmla="*/ 1773679 h 2683764"/>
                  <a:gd name="connsiteX5" fmla="*/ 1776426 w 2681822"/>
                  <a:gd name="connsiteY5" fmla="*/ 2682885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1822" h="2683764">
                    <a:moveTo>
                      <a:pt x="1776471" y="2683764"/>
                    </a:moveTo>
                    <a:lnTo>
                      <a:pt x="0" y="2683764"/>
                    </a:lnTo>
                    <a:cubicBezTo>
                      <a:pt x="0" y="1201562"/>
                      <a:pt x="1200693" y="0"/>
                      <a:pt x="2681822" y="0"/>
                    </a:cubicBezTo>
                    <a:lnTo>
                      <a:pt x="2681822" y="1769391"/>
                    </a:lnTo>
                    <a:lnTo>
                      <a:pt x="2596908" y="1773679"/>
                    </a:lnTo>
                    <a:cubicBezTo>
                      <a:pt x="2136055" y="1820481"/>
                      <a:pt x="1776426" y="2209685"/>
                      <a:pt x="1776426" y="2682885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 rot="13500000">
                <a:off x="6332741" y="3553981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16690" y="1531863"/>
              <a:ext cx="1586287" cy="1587435"/>
              <a:chOff x="6102135" y="696051"/>
              <a:chExt cx="2681822" cy="2683764"/>
            </a:xfrm>
            <a:solidFill>
              <a:srgbClr val="22AAFF"/>
            </a:solidFill>
          </p:grpSpPr>
          <p:sp>
            <p:nvSpPr>
              <p:cNvPr id="22" name="Freeform 21"/>
              <p:cNvSpPr/>
              <p:nvPr/>
            </p:nvSpPr>
            <p:spPr bwMode="auto">
              <a:xfrm flipH="1">
                <a:off x="6102135" y="696051"/>
                <a:ext cx="2681822" cy="2683764"/>
              </a:xfrm>
              <a:custGeom>
                <a:avLst/>
                <a:gdLst>
                  <a:gd name="connsiteX0" fmla="*/ 2681822 w 2681822"/>
                  <a:gd name="connsiteY0" fmla="*/ 0 h 2683764"/>
                  <a:gd name="connsiteX1" fmla="*/ 0 w 2681822"/>
                  <a:gd name="connsiteY1" fmla="*/ 2683764 h 2683764"/>
                  <a:gd name="connsiteX2" fmla="*/ 1776471 w 2681822"/>
                  <a:gd name="connsiteY2" fmla="*/ 2683764 h 2683764"/>
                  <a:gd name="connsiteX3" fmla="*/ 1781145 w 2681822"/>
                  <a:gd name="connsiteY3" fmla="*/ 2591200 h 2683764"/>
                  <a:gd name="connsiteX4" fmla="*/ 2596908 w 2681822"/>
                  <a:gd name="connsiteY4" fmla="*/ 1775437 h 2683764"/>
                  <a:gd name="connsiteX5" fmla="*/ 2681822 w 2681822"/>
                  <a:gd name="connsiteY5" fmla="*/ 1771149 h 268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1822" h="2683764">
                    <a:moveTo>
                      <a:pt x="2681822" y="0"/>
                    </a:moveTo>
                    <a:cubicBezTo>
                      <a:pt x="1200693" y="0"/>
                      <a:pt x="0" y="1201562"/>
                      <a:pt x="0" y="2683764"/>
                    </a:cubicBezTo>
                    <a:lnTo>
                      <a:pt x="1776471" y="2683764"/>
                    </a:lnTo>
                    <a:lnTo>
                      <a:pt x="1781145" y="2591200"/>
                    </a:lnTo>
                    <a:cubicBezTo>
                      <a:pt x="1824827" y="2161071"/>
                      <a:pt x="2166779" y="1819119"/>
                      <a:pt x="2596908" y="1775437"/>
                    </a:cubicBezTo>
                    <a:lnTo>
                      <a:pt x="2681822" y="1771149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  <p:sp>
            <p:nvSpPr>
              <p:cNvPr id="24" name="Right Arrow 23"/>
              <p:cNvSpPr/>
              <p:nvPr/>
            </p:nvSpPr>
            <p:spPr bwMode="auto">
              <a:xfrm rot="8292151">
                <a:off x="6378923" y="2720093"/>
                <a:ext cx="406255" cy="537603"/>
              </a:xfrm>
              <a:prstGeom prst="right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98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 dirty="0" err="1">
                  <a:solidFill>
                    <a:srgbClr val="FFFFFF"/>
                  </a:solidFill>
                  <a:latin typeface="Arial" panose="020B0604020202020204"/>
                  <a:ea typeface="MS PGothic"/>
                  <a:cs typeface="MS PGothic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 bwMode="auto">
            <a:xfrm>
              <a:off x="2371327" y="2579843"/>
              <a:ext cx="1087136" cy="1087136"/>
            </a:xfrm>
            <a:prstGeom prst="ellipse">
              <a:avLst/>
            </a:prstGeom>
            <a:solidFill>
              <a:srgbClr val="002A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9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21" name="Freeform 723">
              <a:extLst>
                <a:ext uri="{FF2B5EF4-FFF2-40B4-BE49-F238E27FC236}">
                  <a16:creationId xmlns:a16="http://schemas.microsoft.com/office/drawing/2014/main" id="{758D3335-54D1-4916-86F7-DB16292DE7BE}"/>
                </a:ext>
              </a:extLst>
            </p:cNvPr>
            <p:cNvSpPr/>
            <p:nvPr/>
          </p:nvSpPr>
          <p:spPr bwMode="auto">
            <a:xfrm>
              <a:off x="2750625" y="2897783"/>
              <a:ext cx="335139" cy="425715"/>
            </a:xfrm>
            <a:custGeom>
              <a:avLst/>
              <a:gdLst>
                <a:gd name="connsiteX0" fmla="*/ 1 w 1589104"/>
                <a:gd name="connsiteY0" fmla="*/ 1404806 h 2018581"/>
                <a:gd name="connsiteX1" fmla="*/ 43763 w 1589104"/>
                <a:gd name="connsiteY1" fmla="*/ 1441543 h 2018581"/>
                <a:gd name="connsiteX2" fmla="*/ 794556 w 1589104"/>
                <a:gd name="connsiteY2" fmla="*/ 1645115 h 2018581"/>
                <a:gd name="connsiteX3" fmla="*/ 1545346 w 1589104"/>
                <a:gd name="connsiteY3" fmla="*/ 1441543 h 2018581"/>
                <a:gd name="connsiteX4" fmla="*/ 1589104 w 1589104"/>
                <a:gd name="connsiteY4" fmla="*/ 1404809 h 2018581"/>
                <a:gd name="connsiteX5" fmla="*/ 1589104 w 1589104"/>
                <a:gd name="connsiteY5" fmla="*/ 1778274 h 2018581"/>
                <a:gd name="connsiteX6" fmla="*/ 1545346 w 1589104"/>
                <a:gd name="connsiteY6" fmla="*/ 1815008 h 2018581"/>
                <a:gd name="connsiteX7" fmla="*/ 794556 w 1589104"/>
                <a:gd name="connsiteY7" fmla="*/ 2018581 h 2018581"/>
                <a:gd name="connsiteX8" fmla="*/ 43763 w 1589104"/>
                <a:gd name="connsiteY8" fmla="*/ 1815008 h 2018581"/>
                <a:gd name="connsiteX9" fmla="*/ 1 w 1589104"/>
                <a:gd name="connsiteY9" fmla="*/ 1778271 h 2018581"/>
                <a:gd name="connsiteX10" fmla="*/ 1 w 1589104"/>
                <a:gd name="connsiteY10" fmla="*/ 878895 h 2018581"/>
                <a:gd name="connsiteX11" fmla="*/ 20209 w 1589104"/>
                <a:gd name="connsiteY11" fmla="*/ 899650 h 2018581"/>
                <a:gd name="connsiteX12" fmla="*/ 794556 w 1589104"/>
                <a:gd name="connsiteY12" fmla="*/ 1121960 h 2018581"/>
                <a:gd name="connsiteX13" fmla="*/ 1545346 w 1589104"/>
                <a:gd name="connsiteY13" fmla="*/ 918387 h 2018581"/>
                <a:gd name="connsiteX14" fmla="*/ 1589104 w 1589104"/>
                <a:gd name="connsiteY14" fmla="*/ 881653 h 2018581"/>
                <a:gd name="connsiteX15" fmla="*/ 1589104 w 1589104"/>
                <a:gd name="connsiteY15" fmla="*/ 1255119 h 2018581"/>
                <a:gd name="connsiteX16" fmla="*/ 1545346 w 1589104"/>
                <a:gd name="connsiteY16" fmla="*/ 1291853 h 2018581"/>
                <a:gd name="connsiteX17" fmla="*/ 794556 w 1589104"/>
                <a:gd name="connsiteY17" fmla="*/ 1495426 h 2018581"/>
                <a:gd name="connsiteX18" fmla="*/ 43763 w 1589104"/>
                <a:gd name="connsiteY18" fmla="*/ 1291853 h 2018581"/>
                <a:gd name="connsiteX19" fmla="*/ 1 w 1589104"/>
                <a:gd name="connsiteY19" fmla="*/ 1255116 h 2018581"/>
                <a:gd name="connsiteX20" fmla="*/ 1 w 1589104"/>
                <a:gd name="connsiteY20" fmla="*/ 460840 h 2018581"/>
                <a:gd name="connsiteX21" fmla="*/ 248 w 1589104"/>
                <a:gd name="connsiteY21" fmla="*/ 461063 h 2018581"/>
                <a:gd name="connsiteX22" fmla="*/ 796400 w 1589104"/>
                <a:gd name="connsiteY22" fmla="*/ 642704 h 2018581"/>
                <a:gd name="connsiteX23" fmla="*/ 1547190 w 1589104"/>
                <a:gd name="connsiteY23" fmla="*/ 492540 h 2018581"/>
                <a:gd name="connsiteX24" fmla="*/ 1589104 w 1589104"/>
                <a:gd name="connsiteY24" fmla="*/ 463453 h 2018581"/>
                <a:gd name="connsiteX25" fmla="*/ 1589104 w 1589104"/>
                <a:gd name="connsiteY25" fmla="*/ 731107 h 2018581"/>
                <a:gd name="connsiteX26" fmla="*/ 1570746 w 1589104"/>
                <a:gd name="connsiteY26" fmla="*/ 749963 h 2018581"/>
                <a:gd name="connsiteX27" fmla="*/ 796404 w 1589104"/>
                <a:gd name="connsiteY27" fmla="*/ 972272 h 2018581"/>
                <a:gd name="connsiteX28" fmla="*/ 252 w 1589104"/>
                <a:gd name="connsiteY28" fmla="*/ 730622 h 2018581"/>
                <a:gd name="connsiteX29" fmla="*/ 1 w 1589104"/>
                <a:gd name="connsiteY29" fmla="*/ 730356 h 2018581"/>
                <a:gd name="connsiteX30" fmla="*/ 794552 w 1589104"/>
                <a:gd name="connsiteY30" fmla="*/ 0 h 2018581"/>
                <a:gd name="connsiteX31" fmla="*/ 1589104 w 1589104"/>
                <a:gd name="connsiteY31" fmla="*/ 259009 h 2018581"/>
                <a:gd name="connsiteX32" fmla="*/ 794552 w 1589104"/>
                <a:gd name="connsiteY32" fmla="*/ 518018 h 2018581"/>
                <a:gd name="connsiteX33" fmla="*/ 0 w 1589104"/>
                <a:gd name="connsiteY33" fmla="*/ 259009 h 2018581"/>
                <a:gd name="connsiteX34" fmla="*/ 794552 w 1589104"/>
                <a:gd name="connsiteY34" fmla="*/ 0 h 201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89104" h="2018581">
                  <a:moveTo>
                    <a:pt x="1" y="1404806"/>
                  </a:moveTo>
                  <a:lnTo>
                    <a:pt x="43763" y="1441543"/>
                  </a:lnTo>
                  <a:cubicBezTo>
                    <a:pt x="206495" y="1564384"/>
                    <a:pt x="482063" y="1645115"/>
                    <a:pt x="794556" y="1645115"/>
                  </a:cubicBezTo>
                  <a:cubicBezTo>
                    <a:pt x="1107048" y="1645115"/>
                    <a:pt x="1382614" y="1564384"/>
                    <a:pt x="1545346" y="1441543"/>
                  </a:cubicBezTo>
                  <a:lnTo>
                    <a:pt x="1589104" y="1404809"/>
                  </a:lnTo>
                  <a:lnTo>
                    <a:pt x="1589104" y="1778274"/>
                  </a:lnTo>
                  <a:lnTo>
                    <a:pt x="1545346" y="1815008"/>
                  </a:lnTo>
                  <a:cubicBezTo>
                    <a:pt x="1382614" y="1937849"/>
                    <a:pt x="1107048" y="2018581"/>
                    <a:pt x="794556" y="2018581"/>
                  </a:cubicBezTo>
                  <a:cubicBezTo>
                    <a:pt x="482063" y="2018581"/>
                    <a:pt x="206495" y="1937849"/>
                    <a:pt x="43763" y="1815008"/>
                  </a:cubicBezTo>
                  <a:lnTo>
                    <a:pt x="1" y="1778271"/>
                  </a:lnTo>
                  <a:close/>
                  <a:moveTo>
                    <a:pt x="1" y="878895"/>
                  </a:moveTo>
                  <a:lnTo>
                    <a:pt x="20209" y="899650"/>
                  </a:lnTo>
                  <a:cubicBezTo>
                    <a:pt x="179030" y="1032954"/>
                    <a:pt x="466438" y="1121960"/>
                    <a:pt x="794556" y="1121960"/>
                  </a:cubicBezTo>
                  <a:cubicBezTo>
                    <a:pt x="1107048" y="1121960"/>
                    <a:pt x="1382614" y="1041229"/>
                    <a:pt x="1545346" y="918387"/>
                  </a:cubicBezTo>
                  <a:lnTo>
                    <a:pt x="1589104" y="881653"/>
                  </a:lnTo>
                  <a:lnTo>
                    <a:pt x="1589104" y="1255119"/>
                  </a:lnTo>
                  <a:lnTo>
                    <a:pt x="1545346" y="1291853"/>
                  </a:lnTo>
                  <a:cubicBezTo>
                    <a:pt x="1382614" y="1414695"/>
                    <a:pt x="1107048" y="1495426"/>
                    <a:pt x="794556" y="1495426"/>
                  </a:cubicBezTo>
                  <a:cubicBezTo>
                    <a:pt x="482063" y="1495426"/>
                    <a:pt x="206495" y="1414695"/>
                    <a:pt x="43763" y="1291853"/>
                  </a:cubicBezTo>
                  <a:lnTo>
                    <a:pt x="1" y="1255116"/>
                  </a:lnTo>
                  <a:close/>
                  <a:moveTo>
                    <a:pt x="1" y="460840"/>
                  </a:moveTo>
                  <a:lnTo>
                    <a:pt x="248" y="461063"/>
                  </a:lnTo>
                  <a:cubicBezTo>
                    <a:pt x="153594" y="581948"/>
                    <a:pt x="452657" y="642704"/>
                    <a:pt x="796400" y="642704"/>
                  </a:cubicBezTo>
                  <a:cubicBezTo>
                    <a:pt x="1108891" y="642704"/>
                    <a:pt x="1384458" y="592492"/>
                    <a:pt x="1547190" y="492540"/>
                  </a:cubicBezTo>
                  <a:lnTo>
                    <a:pt x="1589104" y="463453"/>
                  </a:lnTo>
                  <a:lnTo>
                    <a:pt x="1589104" y="731107"/>
                  </a:lnTo>
                  <a:lnTo>
                    <a:pt x="1570746" y="749963"/>
                  </a:lnTo>
                  <a:cubicBezTo>
                    <a:pt x="1411924" y="883266"/>
                    <a:pt x="1124518" y="972272"/>
                    <a:pt x="796404" y="972272"/>
                  </a:cubicBezTo>
                  <a:cubicBezTo>
                    <a:pt x="452661" y="972272"/>
                    <a:pt x="153598" y="874587"/>
                    <a:pt x="252" y="730622"/>
                  </a:cubicBezTo>
                  <a:lnTo>
                    <a:pt x="1" y="730356"/>
                  </a:lnTo>
                  <a:close/>
                  <a:moveTo>
                    <a:pt x="794552" y="0"/>
                  </a:moveTo>
                  <a:cubicBezTo>
                    <a:pt x="1233371" y="0"/>
                    <a:pt x="1589104" y="115962"/>
                    <a:pt x="1589104" y="259009"/>
                  </a:cubicBezTo>
                  <a:cubicBezTo>
                    <a:pt x="1589104" y="402056"/>
                    <a:pt x="1233371" y="518018"/>
                    <a:pt x="794552" y="518018"/>
                  </a:cubicBezTo>
                  <a:cubicBezTo>
                    <a:pt x="355733" y="518018"/>
                    <a:pt x="0" y="402056"/>
                    <a:pt x="0" y="259009"/>
                  </a:cubicBezTo>
                  <a:cubicBezTo>
                    <a:pt x="0" y="115962"/>
                    <a:pt x="355733" y="0"/>
                    <a:pt x="794552" y="0"/>
                  </a:cubicBezTo>
                  <a:close/>
                </a:path>
              </a:pathLst>
            </a:custGeom>
            <a:solidFill>
              <a:srgbClr val="52B52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6F1324-9CA8-453D-A6F7-B6C7FE593F15}"/>
                </a:ext>
              </a:extLst>
            </p:cNvPr>
            <p:cNvGrpSpPr/>
            <p:nvPr/>
          </p:nvGrpSpPr>
          <p:grpSpPr>
            <a:xfrm>
              <a:off x="3411683" y="2028883"/>
              <a:ext cx="668305" cy="745204"/>
              <a:chOff x="1576065" y="964177"/>
              <a:chExt cx="2164326" cy="2413368"/>
            </a:xfrm>
            <a:solidFill>
              <a:schemeClr val="tx2">
                <a:lumMod val="65000"/>
                <a:lumOff val="35000"/>
              </a:scheme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1AB029C-D407-4928-9D86-12BB4256123B}"/>
                  </a:ext>
                </a:extLst>
              </p:cNvPr>
              <p:cNvGrpSpPr/>
              <p:nvPr/>
            </p:nvGrpSpPr>
            <p:grpSpPr>
              <a:xfrm>
                <a:off x="1576065" y="1630013"/>
                <a:ext cx="766933" cy="1487615"/>
                <a:chOff x="4693939" y="977109"/>
                <a:chExt cx="2592979" cy="5029579"/>
              </a:xfrm>
              <a:grpFill/>
            </p:grpSpPr>
            <p:sp>
              <p:nvSpPr>
                <p:cNvPr id="43" name="Freeform 3">
                  <a:extLst>
                    <a:ext uri="{FF2B5EF4-FFF2-40B4-BE49-F238E27FC236}">
                      <a16:creationId xmlns:a16="http://schemas.microsoft.com/office/drawing/2014/main" id="{E1D9D59A-841F-488F-B2CF-891482F061F0}"/>
                    </a:ext>
                  </a:extLst>
                </p:cNvPr>
                <p:cNvSpPr/>
                <p:nvPr/>
              </p:nvSpPr>
              <p:spPr>
                <a:xfrm>
                  <a:off x="5775322" y="3232152"/>
                  <a:ext cx="430213" cy="2584472"/>
                </a:xfrm>
                <a:custGeom>
                  <a:avLst/>
                  <a:gdLst>
                    <a:gd name="connsiteX0" fmla="*/ 0 w 430213"/>
                    <a:gd name="connsiteY0" fmla="*/ 0 h 2584472"/>
                    <a:gd name="connsiteX1" fmla="*/ 135731 w 430213"/>
                    <a:gd name="connsiteY1" fmla="*/ 0 h 2584472"/>
                    <a:gd name="connsiteX2" fmla="*/ 135731 w 430213"/>
                    <a:gd name="connsiteY2" fmla="*/ 1758948 h 2584472"/>
                    <a:gd name="connsiteX3" fmla="*/ 135733 w 430213"/>
                    <a:gd name="connsiteY3" fmla="*/ 1758948 h 2584472"/>
                    <a:gd name="connsiteX4" fmla="*/ 215107 w 430213"/>
                    <a:gd name="connsiteY4" fmla="*/ 2101847 h 2584472"/>
                    <a:gd name="connsiteX5" fmla="*/ 294481 w 430213"/>
                    <a:gd name="connsiteY5" fmla="*/ 1758948 h 2584472"/>
                    <a:gd name="connsiteX6" fmla="*/ 294481 w 430213"/>
                    <a:gd name="connsiteY6" fmla="*/ 1758946 h 2584472"/>
                    <a:gd name="connsiteX7" fmla="*/ 294481 w 430213"/>
                    <a:gd name="connsiteY7" fmla="*/ 0 h 2584472"/>
                    <a:gd name="connsiteX8" fmla="*/ 430213 w 430213"/>
                    <a:gd name="connsiteY8" fmla="*/ 0 h 2584472"/>
                    <a:gd name="connsiteX9" fmla="*/ 430213 w 430213"/>
                    <a:gd name="connsiteY9" fmla="*/ 1768474 h 2584472"/>
                    <a:gd name="connsiteX10" fmla="*/ 215108 w 430213"/>
                    <a:gd name="connsiteY10" fmla="*/ 2584448 h 2584472"/>
                    <a:gd name="connsiteX11" fmla="*/ 3 w 430213"/>
                    <a:gd name="connsiteY11" fmla="*/ 1768474 h 2584472"/>
                    <a:gd name="connsiteX12" fmla="*/ 0 w 430213"/>
                    <a:gd name="connsiteY12" fmla="*/ 1768474 h 2584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30213" h="2584472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758948"/>
                      </a:lnTo>
                      <a:lnTo>
                        <a:pt x="135733" y="1758948"/>
                      </a:lnTo>
                      <a:lnTo>
                        <a:pt x="215107" y="2101847"/>
                      </a:lnTo>
                      <a:lnTo>
                        <a:pt x="294481" y="1758948"/>
                      </a:lnTo>
                      <a:lnTo>
                        <a:pt x="294481" y="1758946"/>
                      </a:lnTo>
                      <a:lnTo>
                        <a:pt x="294481" y="0"/>
                      </a:lnTo>
                      <a:lnTo>
                        <a:pt x="430213" y="0"/>
                      </a:lnTo>
                      <a:lnTo>
                        <a:pt x="430213" y="1768474"/>
                      </a:lnTo>
                      <a:cubicBezTo>
                        <a:pt x="358511" y="2040465"/>
                        <a:pt x="359835" y="2579157"/>
                        <a:pt x="215108" y="2584448"/>
                      </a:cubicBezTo>
                      <a:cubicBezTo>
                        <a:pt x="57681" y="2588682"/>
                        <a:pt x="71705" y="2040465"/>
                        <a:pt x="3" y="1768474"/>
                      </a:cubicBezTo>
                      <a:lnTo>
                        <a:pt x="0" y="17684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">
                  <a:extLst>
                    <a:ext uri="{FF2B5EF4-FFF2-40B4-BE49-F238E27FC236}">
                      <a16:creationId xmlns:a16="http://schemas.microsoft.com/office/drawing/2014/main" id="{AA7717D7-0C75-460D-9B59-11270EF96C92}"/>
                    </a:ext>
                  </a:extLst>
                </p:cNvPr>
                <p:cNvSpPr/>
                <p:nvPr/>
              </p:nvSpPr>
              <p:spPr>
                <a:xfrm>
                  <a:off x="5213350" y="977109"/>
                  <a:ext cx="1536700" cy="2255041"/>
                </a:xfrm>
                <a:custGeom>
                  <a:avLst/>
                  <a:gdLst>
                    <a:gd name="connsiteX0" fmla="*/ 184861 w 1536700"/>
                    <a:gd name="connsiteY0" fmla="*/ 1848670 h 2255041"/>
                    <a:gd name="connsiteX1" fmla="*/ 151605 w 1536700"/>
                    <a:gd name="connsiteY1" fmla="*/ 1881926 h 2255041"/>
                    <a:gd name="connsiteX2" fmla="*/ 151605 w 1536700"/>
                    <a:gd name="connsiteY2" fmla="*/ 2094756 h 2255041"/>
                    <a:gd name="connsiteX3" fmla="*/ 184861 w 1536700"/>
                    <a:gd name="connsiteY3" fmla="*/ 2128012 h 2255041"/>
                    <a:gd name="connsiteX4" fmla="*/ 1367712 w 1536700"/>
                    <a:gd name="connsiteY4" fmla="*/ 2128012 h 2255041"/>
                    <a:gd name="connsiteX5" fmla="*/ 1400968 w 1536700"/>
                    <a:gd name="connsiteY5" fmla="*/ 2094756 h 2255041"/>
                    <a:gd name="connsiteX6" fmla="*/ 1400968 w 1536700"/>
                    <a:gd name="connsiteY6" fmla="*/ 1881926 h 2255041"/>
                    <a:gd name="connsiteX7" fmla="*/ 1367712 w 1536700"/>
                    <a:gd name="connsiteY7" fmla="*/ 1848670 h 2255041"/>
                    <a:gd name="connsiteX8" fmla="*/ 773440 w 1536700"/>
                    <a:gd name="connsiteY8" fmla="*/ 1012980 h 2255041"/>
                    <a:gd name="connsiteX9" fmla="*/ 910600 w 1536700"/>
                    <a:gd name="connsiteY9" fmla="*/ 1150140 h 2255041"/>
                    <a:gd name="connsiteX10" fmla="*/ 773440 w 1536700"/>
                    <a:gd name="connsiteY10" fmla="*/ 1287300 h 2255041"/>
                    <a:gd name="connsiteX11" fmla="*/ 636280 w 1536700"/>
                    <a:gd name="connsiteY11" fmla="*/ 1150140 h 2255041"/>
                    <a:gd name="connsiteX12" fmla="*/ 773440 w 1536700"/>
                    <a:gd name="connsiteY12" fmla="*/ 1012980 h 2255041"/>
                    <a:gd name="connsiteX13" fmla="*/ 773441 w 1536700"/>
                    <a:gd name="connsiteY13" fmla="*/ 923127 h 2255041"/>
                    <a:gd name="connsiteX14" fmla="*/ 546427 w 1536700"/>
                    <a:gd name="connsiteY14" fmla="*/ 1150141 h 2255041"/>
                    <a:gd name="connsiteX15" fmla="*/ 773441 w 1536700"/>
                    <a:gd name="connsiteY15" fmla="*/ 1377155 h 2255041"/>
                    <a:gd name="connsiteX16" fmla="*/ 1000455 w 1536700"/>
                    <a:gd name="connsiteY16" fmla="*/ 1150141 h 2255041"/>
                    <a:gd name="connsiteX17" fmla="*/ 773441 w 1536700"/>
                    <a:gd name="connsiteY17" fmla="*/ 923127 h 2255041"/>
                    <a:gd name="connsiteX18" fmla="*/ 702800 w 1536700"/>
                    <a:gd name="connsiteY18" fmla="*/ 146847 h 2255041"/>
                    <a:gd name="connsiteX19" fmla="*/ 674388 w 1536700"/>
                    <a:gd name="connsiteY19" fmla="*/ 175259 h 2255041"/>
                    <a:gd name="connsiteX20" fmla="*/ 674388 w 1536700"/>
                    <a:gd name="connsiteY20" fmla="*/ 445291 h 2255041"/>
                    <a:gd name="connsiteX21" fmla="*/ 862311 w 1536700"/>
                    <a:gd name="connsiteY21" fmla="*/ 445291 h 2255041"/>
                    <a:gd name="connsiteX22" fmla="*/ 862311 w 1536700"/>
                    <a:gd name="connsiteY22" fmla="*/ 175259 h 2255041"/>
                    <a:gd name="connsiteX23" fmla="*/ 833899 w 1536700"/>
                    <a:gd name="connsiteY23" fmla="*/ 146847 h 2255041"/>
                    <a:gd name="connsiteX24" fmla="*/ 602175 w 1536700"/>
                    <a:gd name="connsiteY24" fmla="*/ 0 h 2255041"/>
                    <a:gd name="connsiteX25" fmla="*/ 950399 w 1536700"/>
                    <a:gd name="connsiteY25" fmla="*/ 0 h 2255041"/>
                    <a:gd name="connsiteX26" fmla="*/ 1020436 w 1536700"/>
                    <a:gd name="connsiteY26" fmla="*/ 70037 h 2255041"/>
                    <a:gd name="connsiteX27" fmla="*/ 1020436 w 1536700"/>
                    <a:gd name="connsiteY27" fmla="*/ 445291 h 2255041"/>
                    <a:gd name="connsiteX28" fmla="*/ 1191184 w 1536700"/>
                    <a:gd name="connsiteY28" fmla="*/ 445291 h 2255041"/>
                    <a:gd name="connsiteX29" fmla="*/ 1264585 w 1536700"/>
                    <a:gd name="connsiteY29" fmla="*/ 518692 h 2255041"/>
                    <a:gd name="connsiteX30" fmla="*/ 1264585 w 1536700"/>
                    <a:gd name="connsiteY30" fmla="*/ 1721641 h 2255041"/>
                    <a:gd name="connsiteX31" fmla="*/ 1473199 w 1536700"/>
                    <a:gd name="connsiteY31" fmla="*/ 1721641 h 2255041"/>
                    <a:gd name="connsiteX32" fmla="*/ 1536700 w 1536700"/>
                    <a:gd name="connsiteY32" fmla="*/ 1785142 h 2255041"/>
                    <a:gd name="connsiteX33" fmla="*/ 1536700 w 1536700"/>
                    <a:gd name="connsiteY33" fmla="*/ 2191540 h 2255041"/>
                    <a:gd name="connsiteX34" fmla="*/ 1473199 w 1536700"/>
                    <a:gd name="connsiteY34" fmla="*/ 2255041 h 2255041"/>
                    <a:gd name="connsiteX35" fmla="*/ 63501 w 1536700"/>
                    <a:gd name="connsiteY35" fmla="*/ 2255041 h 2255041"/>
                    <a:gd name="connsiteX36" fmla="*/ 0 w 1536700"/>
                    <a:gd name="connsiteY36" fmla="*/ 2191540 h 2255041"/>
                    <a:gd name="connsiteX37" fmla="*/ 0 w 1536700"/>
                    <a:gd name="connsiteY37" fmla="*/ 1785142 h 2255041"/>
                    <a:gd name="connsiteX38" fmla="*/ 63501 w 1536700"/>
                    <a:gd name="connsiteY38" fmla="*/ 1721641 h 2255041"/>
                    <a:gd name="connsiteX39" fmla="*/ 287989 w 1536700"/>
                    <a:gd name="connsiteY39" fmla="*/ 1721641 h 2255041"/>
                    <a:gd name="connsiteX40" fmla="*/ 287989 w 1536700"/>
                    <a:gd name="connsiteY40" fmla="*/ 518692 h 2255041"/>
                    <a:gd name="connsiteX41" fmla="*/ 361390 w 1536700"/>
                    <a:gd name="connsiteY41" fmla="*/ 445291 h 2255041"/>
                    <a:gd name="connsiteX42" fmla="*/ 532138 w 1536700"/>
                    <a:gd name="connsiteY42" fmla="*/ 445291 h 2255041"/>
                    <a:gd name="connsiteX43" fmla="*/ 532138 w 1536700"/>
                    <a:gd name="connsiteY43" fmla="*/ 70037 h 2255041"/>
                    <a:gd name="connsiteX44" fmla="*/ 602175 w 1536700"/>
                    <a:gd name="connsiteY44" fmla="*/ 0 h 2255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536700" h="2255041">
                      <a:moveTo>
                        <a:pt x="184861" y="1848670"/>
                      </a:moveTo>
                      <a:cubicBezTo>
                        <a:pt x="166494" y="1848670"/>
                        <a:pt x="151605" y="1863559"/>
                        <a:pt x="151605" y="1881926"/>
                      </a:cubicBezTo>
                      <a:lnTo>
                        <a:pt x="151605" y="2094756"/>
                      </a:lnTo>
                      <a:cubicBezTo>
                        <a:pt x="151605" y="2113123"/>
                        <a:pt x="166494" y="2128012"/>
                        <a:pt x="184861" y="2128012"/>
                      </a:cubicBezTo>
                      <a:lnTo>
                        <a:pt x="1367712" y="2128012"/>
                      </a:lnTo>
                      <a:cubicBezTo>
                        <a:pt x="1386079" y="2128012"/>
                        <a:pt x="1400968" y="2113123"/>
                        <a:pt x="1400968" y="2094756"/>
                      </a:cubicBezTo>
                      <a:lnTo>
                        <a:pt x="1400968" y="1881926"/>
                      </a:lnTo>
                      <a:cubicBezTo>
                        <a:pt x="1400968" y="1863559"/>
                        <a:pt x="1386079" y="1848670"/>
                        <a:pt x="1367712" y="1848670"/>
                      </a:cubicBezTo>
                      <a:close/>
                      <a:moveTo>
                        <a:pt x="773440" y="1012980"/>
                      </a:moveTo>
                      <a:cubicBezTo>
                        <a:pt x="849191" y="1012980"/>
                        <a:pt x="910600" y="1074389"/>
                        <a:pt x="910600" y="1150140"/>
                      </a:cubicBezTo>
                      <a:cubicBezTo>
                        <a:pt x="910600" y="1225891"/>
                        <a:pt x="849191" y="1287300"/>
                        <a:pt x="773440" y="1287300"/>
                      </a:cubicBezTo>
                      <a:cubicBezTo>
                        <a:pt x="697689" y="1287300"/>
                        <a:pt x="636280" y="1225891"/>
                        <a:pt x="636280" y="1150140"/>
                      </a:cubicBezTo>
                      <a:cubicBezTo>
                        <a:pt x="636280" y="1074389"/>
                        <a:pt x="697689" y="1012980"/>
                        <a:pt x="773440" y="1012980"/>
                      </a:cubicBezTo>
                      <a:close/>
                      <a:moveTo>
                        <a:pt x="773441" y="923127"/>
                      </a:moveTo>
                      <a:cubicBezTo>
                        <a:pt x="648065" y="923127"/>
                        <a:pt x="546427" y="1024765"/>
                        <a:pt x="546427" y="1150141"/>
                      </a:cubicBezTo>
                      <a:cubicBezTo>
                        <a:pt x="546427" y="1275517"/>
                        <a:pt x="648065" y="1377155"/>
                        <a:pt x="773441" y="1377155"/>
                      </a:cubicBezTo>
                      <a:cubicBezTo>
                        <a:pt x="898817" y="1377155"/>
                        <a:pt x="1000455" y="1275517"/>
                        <a:pt x="1000455" y="1150141"/>
                      </a:cubicBezTo>
                      <a:cubicBezTo>
                        <a:pt x="1000455" y="1024765"/>
                        <a:pt x="898817" y="923127"/>
                        <a:pt x="773441" y="923127"/>
                      </a:cubicBezTo>
                      <a:close/>
                      <a:moveTo>
                        <a:pt x="702800" y="146847"/>
                      </a:moveTo>
                      <a:cubicBezTo>
                        <a:pt x="687108" y="146847"/>
                        <a:pt x="674388" y="159567"/>
                        <a:pt x="674388" y="175259"/>
                      </a:cubicBezTo>
                      <a:lnTo>
                        <a:pt x="674388" y="445291"/>
                      </a:lnTo>
                      <a:lnTo>
                        <a:pt x="862311" y="445291"/>
                      </a:lnTo>
                      <a:lnTo>
                        <a:pt x="862311" y="175259"/>
                      </a:lnTo>
                      <a:cubicBezTo>
                        <a:pt x="862311" y="159567"/>
                        <a:pt x="849591" y="146847"/>
                        <a:pt x="833899" y="146847"/>
                      </a:cubicBezTo>
                      <a:close/>
                      <a:moveTo>
                        <a:pt x="602175" y="0"/>
                      </a:moveTo>
                      <a:lnTo>
                        <a:pt x="950399" y="0"/>
                      </a:lnTo>
                      <a:cubicBezTo>
                        <a:pt x="989079" y="0"/>
                        <a:pt x="1020436" y="31357"/>
                        <a:pt x="1020436" y="70037"/>
                      </a:cubicBezTo>
                      <a:lnTo>
                        <a:pt x="1020436" y="445291"/>
                      </a:lnTo>
                      <a:lnTo>
                        <a:pt x="1191184" y="445291"/>
                      </a:lnTo>
                      <a:cubicBezTo>
                        <a:pt x="1231722" y="445291"/>
                        <a:pt x="1264585" y="478154"/>
                        <a:pt x="1264585" y="518692"/>
                      </a:cubicBezTo>
                      <a:lnTo>
                        <a:pt x="1264585" y="1721641"/>
                      </a:lnTo>
                      <a:lnTo>
                        <a:pt x="1473199" y="1721641"/>
                      </a:lnTo>
                      <a:cubicBezTo>
                        <a:pt x="1508270" y="1721641"/>
                        <a:pt x="1536700" y="1750071"/>
                        <a:pt x="1536700" y="1785142"/>
                      </a:cubicBezTo>
                      <a:lnTo>
                        <a:pt x="1536700" y="2191540"/>
                      </a:lnTo>
                      <a:cubicBezTo>
                        <a:pt x="1536700" y="2226611"/>
                        <a:pt x="1508270" y="2255041"/>
                        <a:pt x="1473199" y="2255041"/>
                      </a:cubicBezTo>
                      <a:lnTo>
                        <a:pt x="63501" y="2255041"/>
                      </a:lnTo>
                      <a:cubicBezTo>
                        <a:pt x="28430" y="2255041"/>
                        <a:pt x="0" y="2226611"/>
                        <a:pt x="0" y="2191540"/>
                      </a:cubicBezTo>
                      <a:lnTo>
                        <a:pt x="0" y="1785142"/>
                      </a:lnTo>
                      <a:cubicBezTo>
                        <a:pt x="0" y="1750071"/>
                        <a:pt x="28430" y="1721641"/>
                        <a:pt x="63501" y="1721641"/>
                      </a:cubicBezTo>
                      <a:lnTo>
                        <a:pt x="287989" y="1721641"/>
                      </a:lnTo>
                      <a:lnTo>
                        <a:pt x="287989" y="518692"/>
                      </a:lnTo>
                      <a:cubicBezTo>
                        <a:pt x="287989" y="478154"/>
                        <a:pt x="320852" y="445291"/>
                        <a:pt x="361390" y="445291"/>
                      </a:cubicBezTo>
                      <a:lnTo>
                        <a:pt x="532138" y="445291"/>
                      </a:lnTo>
                      <a:lnTo>
                        <a:pt x="532138" y="70037"/>
                      </a:lnTo>
                      <a:cubicBezTo>
                        <a:pt x="532138" y="31357"/>
                        <a:pt x="563495" y="0"/>
                        <a:pt x="6021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5">
                  <a:extLst>
                    <a:ext uri="{FF2B5EF4-FFF2-40B4-BE49-F238E27FC236}">
                      <a16:creationId xmlns:a16="http://schemas.microsoft.com/office/drawing/2014/main" id="{5FA2CB41-4556-48FC-93A7-B64335486D86}"/>
                    </a:ext>
                  </a:extLst>
                </p:cNvPr>
                <p:cNvSpPr/>
                <p:nvPr/>
              </p:nvSpPr>
              <p:spPr>
                <a:xfrm rot="19963040">
                  <a:off x="6856705" y="2898433"/>
                  <a:ext cx="430213" cy="3108255"/>
                </a:xfrm>
                <a:custGeom>
                  <a:avLst/>
                  <a:gdLst>
                    <a:gd name="connsiteX0" fmla="*/ 0 w 430213"/>
                    <a:gd name="connsiteY0" fmla="*/ 0 h 3108255"/>
                    <a:gd name="connsiteX1" fmla="*/ 136668 w 430213"/>
                    <a:gd name="connsiteY1" fmla="*/ 70487 h 3108255"/>
                    <a:gd name="connsiteX2" fmla="*/ 136668 w 430213"/>
                    <a:gd name="connsiteY2" fmla="*/ 536483 h 3108255"/>
                    <a:gd name="connsiteX3" fmla="*/ 135731 w 430213"/>
                    <a:gd name="connsiteY3" fmla="*/ 536483 h 3108255"/>
                    <a:gd name="connsiteX4" fmla="*/ 135731 w 430213"/>
                    <a:gd name="connsiteY4" fmla="*/ 2282731 h 3108255"/>
                    <a:gd name="connsiteX5" fmla="*/ 135733 w 430213"/>
                    <a:gd name="connsiteY5" fmla="*/ 2282731 h 3108255"/>
                    <a:gd name="connsiteX6" fmla="*/ 215107 w 430213"/>
                    <a:gd name="connsiteY6" fmla="*/ 2625630 h 3108255"/>
                    <a:gd name="connsiteX7" fmla="*/ 294481 w 430213"/>
                    <a:gd name="connsiteY7" fmla="*/ 2282731 h 3108255"/>
                    <a:gd name="connsiteX8" fmla="*/ 294481 w 430213"/>
                    <a:gd name="connsiteY8" fmla="*/ 2282729 h 3108255"/>
                    <a:gd name="connsiteX9" fmla="*/ 294481 w 430213"/>
                    <a:gd name="connsiteY9" fmla="*/ 550771 h 3108255"/>
                    <a:gd name="connsiteX10" fmla="*/ 293545 w 430213"/>
                    <a:gd name="connsiteY10" fmla="*/ 550771 h 3108255"/>
                    <a:gd name="connsiteX11" fmla="*/ 293545 w 430213"/>
                    <a:gd name="connsiteY11" fmla="*/ 151397 h 3108255"/>
                    <a:gd name="connsiteX12" fmla="*/ 430213 w 430213"/>
                    <a:gd name="connsiteY12" fmla="*/ 221884 h 3108255"/>
                    <a:gd name="connsiteX13" fmla="*/ 430213 w 430213"/>
                    <a:gd name="connsiteY13" fmla="*/ 523783 h 3108255"/>
                    <a:gd name="connsiteX14" fmla="*/ 430213 w 430213"/>
                    <a:gd name="connsiteY14" fmla="*/ 550771 h 3108255"/>
                    <a:gd name="connsiteX15" fmla="*/ 430213 w 430213"/>
                    <a:gd name="connsiteY15" fmla="*/ 2292257 h 3108255"/>
                    <a:gd name="connsiteX16" fmla="*/ 215108 w 430213"/>
                    <a:gd name="connsiteY16" fmla="*/ 3108231 h 3108255"/>
                    <a:gd name="connsiteX17" fmla="*/ 3 w 430213"/>
                    <a:gd name="connsiteY17" fmla="*/ 2292257 h 3108255"/>
                    <a:gd name="connsiteX18" fmla="*/ 0 w 430213"/>
                    <a:gd name="connsiteY18" fmla="*/ 2292257 h 3108255"/>
                    <a:gd name="connsiteX19" fmla="*/ 0 w 430213"/>
                    <a:gd name="connsiteY19" fmla="*/ 536483 h 3108255"/>
                    <a:gd name="connsiteX20" fmla="*/ 0 w 430213"/>
                    <a:gd name="connsiteY20" fmla="*/ 523783 h 3108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30213" h="3108255">
                      <a:moveTo>
                        <a:pt x="0" y="0"/>
                      </a:moveTo>
                      <a:lnTo>
                        <a:pt x="136668" y="70487"/>
                      </a:lnTo>
                      <a:lnTo>
                        <a:pt x="136668" y="536483"/>
                      </a:lnTo>
                      <a:lnTo>
                        <a:pt x="135731" y="536483"/>
                      </a:lnTo>
                      <a:lnTo>
                        <a:pt x="135731" y="2282731"/>
                      </a:lnTo>
                      <a:lnTo>
                        <a:pt x="135733" y="2282731"/>
                      </a:lnTo>
                      <a:lnTo>
                        <a:pt x="215107" y="2625630"/>
                      </a:lnTo>
                      <a:lnTo>
                        <a:pt x="294481" y="2282731"/>
                      </a:lnTo>
                      <a:lnTo>
                        <a:pt x="294481" y="2282729"/>
                      </a:lnTo>
                      <a:lnTo>
                        <a:pt x="294481" y="550771"/>
                      </a:lnTo>
                      <a:lnTo>
                        <a:pt x="293545" y="550771"/>
                      </a:lnTo>
                      <a:lnTo>
                        <a:pt x="293545" y="151397"/>
                      </a:lnTo>
                      <a:lnTo>
                        <a:pt x="430213" y="221884"/>
                      </a:lnTo>
                      <a:lnTo>
                        <a:pt x="430213" y="523783"/>
                      </a:lnTo>
                      <a:lnTo>
                        <a:pt x="430213" y="550771"/>
                      </a:lnTo>
                      <a:lnTo>
                        <a:pt x="430213" y="2292257"/>
                      </a:lnTo>
                      <a:cubicBezTo>
                        <a:pt x="358511" y="2564248"/>
                        <a:pt x="359835" y="3102940"/>
                        <a:pt x="215108" y="3108231"/>
                      </a:cubicBezTo>
                      <a:cubicBezTo>
                        <a:pt x="57681" y="3112465"/>
                        <a:pt x="71705" y="2564248"/>
                        <a:pt x="3" y="2292257"/>
                      </a:cubicBezTo>
                      <a:lnTo>
                        <a:pt x="0" y="2292257"/>
                      </a:lnTo>
                      <a:lnTo>
                        <a:pt x="0" y="536483"/>
                      </a:lnTo>
                      <a:lnTo>
                        <a:pt x="0" y="5237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D7C50B01-782A-4816-AA7C-5F6DFFFF44AA}"/>
                    </a:ext>
                  </a:extLst>
                </p:cNvPr>
                <p:cNvSpPr/>
                <p:nvPr/>
              </p:nvSpPr>
              <p:spPr>
                <a:xfrm rot="1636960" flipH="1">
                  <a:off x="4693939" y="2880746"/>
                  <a:ext cx="430213" cy="3108255"/>
                </a:xfrm>
                <a:custGeom>
                  <a:avLst/>
                  <a:gdLst>
                    <a:gd name="connsiteX0" fmla="*/ 0 w 430213"/>
                    <a:gd name="connsiteY0" fmla="*/ 0 h 3108255"/>
                    <a:gd name="connsiteX1" fmla="*/ 136668 w 430213"/>
                    <a:gd name="connsiteY1" fmla="*/ 70487 h 3108255"/>
                    <a:gd name="connsiteX2" fmla="*/ 136668 w 430213"/>
                    <a:gd name="connsiteY2" fmla="*/ 536483 h 3108255"/>
                    <a:gd name="connsiteX3" fmla="*/ 135731 w 430213"/>
                    <a:gd name="connsiteY3" fmla="*/ 536483 h 3108255"/>
                    <a:gd name="connsiteX4" fmla="*/ 135731 w 430213"/>
                    <a:gd name="connsiteY4" fmla="*/ 2282731 h 3108255"/>
                    <a:gd name="connsiteX5" fmla="*/ 135733 w 430213"/>
                    <a:gd name="connsiteY5" fmla="*/ 2282731 h 3108255"/>
                    <a:gd name="connsiteX6" fmla="*/ 215107 w 430213"/>
                    <a:gd name="connsiteY6" fmla="*/ 2625630 h 3108255"/>
                    <a:gd name="connsiteX7" fmla="*/ 294481 w 430213"/>
                    <a:gd name="connsiteY7" fmla="*/ 2282731 h 3108255"/>
                    <a:gd name="connsiteX8" fmla="*/ 294481 w 430213"/>
                    <a:gd name="connsiteY8" fmla="*/ 2282729 h 3108255"/>
                    <a:gd name="connsiteX9" fmla="*/ 294481 w 430213"/>
                    <a:gd name="connsiteY9" fmla="*/ 550771 h 3108255"/>
                    <a:gd name="connsiteX10" fmla="*/ 293545 w 430213"/>
                    <a:gd name="connsiteY10" fmla="*/ 550771 h 3108255"/>
                    <a:gd name="connsiteX11" fmla="*/ 293545 w 430213"/>
                    <a:gd name="connsiteY11" fmla="*/ 151397 h 3108255"/>
                    <a:gd name="connsiteX12" fmla="*/ 430213 w 430213"/>
                    <a:gd name="connsiteY12" fmla="*/ 221884 h 3108255"/>
                    <a:gd name="connsiteX13" fmla="*/ 430213 w 430213"/>
                    <a:gd name="connsiteY13" fmla="*/ 523783 h 3108255"/>
                    <a:gd name="connsiteX14" fmla="*/ 430213 w 430213"/>
                    <a:gd name="connsiteY14" fmla="*/ 550771 h 3108255"/>
                    <a:gd name="connsiteX15" fmla="*/ 430213 w 430213"/>
                    <a:gd name="connsiteY15" fmla="*/ 2292257 h 3108255"/>
                    <a:gd name="connsiteX16" fmla="*/ 215108 w 430213"/>
                    <a:gd name="connsiteY16" fmla="*/ 3108231 h 3108255"/>
                    <a:gd name="connsiteX17" fmla="*/ 3 w 430213"/>
                    <a:gd name="connsiteY17" fmla="*/ 2292257 h 3108255"/>
                    <a:gd name="connsiteX18" fmla="*/ 0 w 430213"/>
                    <a:gd name="connsiteY18" fmla="*/ 2292257 h 3108255"/>
                    <a:gd name="connsiteX19" fmla="*/ 0 w 430213"/>
                    <a:gd name="connsiteY19" fmla="*/ 536483 h 3108255"/>
                    <a:gd name="connsiteX20" fmla="*/ 0 w 430213"/>
                    <a:gd name="connsiteY20" fmla="*/ 523783 h 3108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30213" h="3108255">
                      <a:moveTo>
                        <a:pt x="0" y="0"/>
                      </a:moveTo>
                      <a:lnTo>
                        <a:pt x="136668" y="70487"/>
                      </a:lnTo>
                      <a:lnTo>
                        <a:pt x="136668" y="536483"/>
                      </a:lnTo>
                      <a:lnTo>
                        <a:pt x="135731" y="536483"/>
                      </a:lnTo>
                      <a:lnTo>
                        <a:pt x="135731" y="2282731"/>
                      </a:lnTo>
                      <a:lnTo>
                        <a:pt x="135733" y="2282731"/>
                      </a:lnTo>
                      <a:lnTo>
                        <a:pt x="215107" y="2625630"/>
                      </a:lnTo>
                      <a:lnTo>
                        <a:pt x="294481" y="2282731"/>
                      </a:lnTo>
                      <a:lnTo>
                        <a:pt x="294481" y="2282729"/>
                      </a:lnTo>
                      <a:lnTo>
                        <a:pt x="294481" y="550771"/>
                      </a:lnTo>
                      <a:lnTo>
                        <a:pt x="293545" y="550771"/>
                      </a:lnTo>
                      <a:lnTo>
                        <a:pt x="293545" y="151397"/>
                      </a:lnTo>
                      <a:lnTo>
                        <a:pt x="430213" y="221884"/>
                      </a:lnTo>
                      <a:lnTo>
                        <a:pt x="430213" y="523783"/>
                      </a:lnTo>
                      <a:lnTo>
                        <a:pt x="430213" y="550771"/>
                      </a:lnTo>
                      <a:lnTo>
                        <a:pt x="430213" y="2292257"/>
                      </a:lnTo>
                      <a:cubicBezTo>
                        <a:pt x="358511" y="2564248"/>
                        <a:pt x="359835" y="3102940"/>
                        <a:pt x="215108" y="3108231"/>
                      </a:cubicBezTo>
                      <a:cubicBezTo>
                        <a:pt x="57681" y="3112465"/>
                        <a:pt x="71705" y="2564248"/>
                        <a:pt x="3" y="2292257"/>
                      </a:cubicBezTo>
                      <a:lnTo>
                        <a:pt x="0" y="2292257"/>
                      </a:lnTo>
                      <a:lnTo>
                        <a:pt x="0" y="536483"/>
                      </a:lnTo>
                      <a:lnTo>
                        <a:pt x="0" y="5237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DB0CF72-C65B-4D4D-A448-A109AB443D8B}"/>
                  </a:ext>
                </a:extLst>
              </p:cNvPr>
              <p:cNvGrpSpPr/>
              <p:nvPr/>
            </p:nvGrpSpPr>
            <p:grpSpPr>
              <a:xfrm>
                <a:off x="2202625" y="964177"/>
                <a:ext cx="1199300" cy="1131611"/>
                <a:chOff x="6336263" y="2390553"/>
                <a:chExt cx="3935752" cy="3713616"/>
              </a:xfrm>
              <a:grpFill/>
            </p:grpSpPr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639E4A3F-06EA-4408-8EBA-9C14D02F4F64}"/>
                    </a:ext>
                  </a:extLst>
                </p:cNvPr>
                <p:cNvSpPr/>
                <p:nvPr/>
              </p:nvSpPr>
              <p:spPr>
                <a:xfrm>
                  <a:off x="6951662" y="2530091"/>
                  <a:ext cx="2676524" cy="1221163"/>
                </a:xfrm>
                <a:custGeom>
                  <a:avLst/>
                  <a:gdLst>
                    <a:gd name="connsiteX0" fmla="*/ 1259682 w 2676524"/>
                    <a:gd name="connsiteY0" fmla="*/ 0 h 1221163"/>
                    <a:gd name="connsiteX1" fmla="*/ 1412080 w 2676524"/>
                    <a:gd name="connsiteY1" fmla="*/ 0 h 1221163"/>
                    <a:gd name="connsiteX2" fmla="*/ 1507331 w 2676524"/>
                    <a:gd name="connsiteY2" fmla="*/ 95251 h 1221163"/>
                    <a:gd name="connsiteX3" fmla="*/ 1507331 w 2676524"/>
                    <a:gd name="connsiteY3" fmla="*/ 174251 h 1221163"/>
                    <a:gd name="connsiteX4" fmla="*/ 2297182 w 2676524"/>
                    <a:gd name="connsiteY4" fmla="*/ 174251 h 1221163"/>
                    <a:gd name="connsiteX5" fmla="*/ 2296377 w 2676524"/>
                    <a:gd name="connsiteY5" fmla="*/ 168368 h 1221163"/>
                    <a:gd name="connsiteX6" fmla="*/ 2292476 w 2676524"/>
                    <a:gd name="connsiteY6" fmla="*/ 80545 h 1221163"/>
                    <a:gd name="connsiteX7" fmla="*/ 2293640 w 2676524"/>
                    <a:gd name="connsiteY7" fmla="*/ 54351 h 1221163"/>
                    <a:gd name="connsiteX8" fmla="*/ 2675361 w 2676524"/>
                    <a:gd name="connsiteY8" fmla="*/ 54351 h 1221163"/>
                    <a:gd name="connsiteX9" fmla="*/ 2676524 w 2676524"/>
                    <a:gd name="connsiteY9" fmla="*/ 80545 h 1221163"/>
                    <a:gd name="connsiteX10" fmla="*/ 2484500 w 2676524"/>
                    <a:gd name="connsiteY10" fmla="*/ 516314 h 1221163"/>
                    <a:gd name="connsiteX11" fmla="*/ 2377137 w 2676524"/>
                    <a:gd name="connsiteY11" fmla="*/ 441892 h 1221163"/>
                    <a:gd name="connsiteX12" fmla="*/ 2348763 w 2676524"/>
                    <a:gd name="connsiteY12" fmla="*/ 388763 h 1221163"/>
                    <a:gd name="connsiteX13" fmla="*/ 1507331 w 2676524"/>
                    <a:gd name="connsiteY13" fmla="*/ 563630 h 1221163"/>
                    <a:gd name="connsiteX14" fmla="*/ 1507331 w 2676524"/>
                    <a:gd name="connsiteY14" fmla="*/ 706813 h 1221163"/>
                    <a:gd name="connsiteX15" fmla="*/ 1776412 w 2676524"/>
                    <a:gd name="connsiteY15" fmla="*/ 706813 h 1221163"/>
                    <a:gd name="connsiteX16" fmla="*/ 1776412 w 2676524"/>
                    <a:gd name="connsiteY16" fmla="*/ 1221163 h 1221163"/>
                    <a:gd name="connsiteX17" fmla="*/ 895350 w 2676524"/>
                    <a:gd name="connsiteY17" fmla="*/ 1221163 h 1221163"/>
                    <a:gd name="connsiteX18" fmla="*/ 895350 w 2676524"/>
                    <a:gd name="connsiteY18" fmla="*/ 706813 h 1221163"/>
                    <a:gd name="connsiteX19" fmla="*/ 1164431 w 2676524"/>
                    <a:gd name="connsiteY19" fmla="*/ 706813 h 1221163"/>
                    <a:gd name="connsiteX20" fmla="*/ 1164431 w 2676524"/>
                    <a:gd name="connsiteY20" fmla="*/ 562641 h 1221163"/>
                    <a:gd name="connsiteX21" fmla="*/ 327761 w 2676524"/>
                    <a:gd name="connsiteY21" fmla="*/ 388763 h 1221163"/>
                    <a:gd name="connsiteX22" fmla="*/ 299386 w 2676524"/>
                    <a:gd name="connsiteY22" fmla="*/ 441892 h 1221163"/>
                    <a:gd name="connsiteX23" fmla="*/ 192024 w 2676524"/>
                    <a:gd name="connsiteY23" fmla="*/ 516314 h 1221163"/>
                    <a:gd name="connsiteX24" fmla="*/ 0 w 2676524"/>
                    <a:gd name="connsiteY24" fmla="*/ 80545 h 1221163"/>
                    <a:gd name="connsiteX25" fmla="*/ 1164 w 2676524"/>
                    <a:gd name="connsiteY25" fmla="*/ 54351 h 1221163"/>
                    <a:gd name="connsiteX26" fmla="*/ 382885 w 2676524"/>
                    <a:gd name="connsiteY26" fmla="*/ 54351 h 1221163"/>
                    <a:gd name="connsiteX27" fmla="*/ 384048 w 2676524"/>
                    <a:gd name="connsiteY27" fmla="*/ 80545 h 1221163"/>
                    <a:gd name="connsiteX28" fmla="*/ 380147 w 2676524"/>
                    <a:gd name="connsiteY28" fmla="*/ 168368 h 1221163"/>
                    <a:gd name="connsiteX29" fmla="*/ 379342 w 2676524"/>
                    <a:gd name="connsiteY29" fmla="*/ 174251 h 1221163"/>
                    <a:gd name="connsiteX30" fmla="*/ 1164431 w 2676524"/>
                    <a:gd name="connsiteY30" fmla="*/ 174251 h 1221163"/>
                    <a:gd name="connsiteX31" fmla="*/ 1164431 w 2676524"/>
                    <a:gd name="connsiteY31" fmla="*/ 95251 h 1221163"/>
                    <a:gd name="connsiteX32" fmla="*/ 1259682 w 2676524"/>
                    <a:gd name="connsiteY32" fmla="*/ 0 h 1221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676524" h="1221163">
                      <a:moveTo>
                        <a:pt x="1259682" y="0"/>
                      </a:moveTo>
                      <a:lnTo>
                        <a:pt x="1412080" y="0"/>
                      </a:lnTo>
                      <a:cubicBezTo>
                        <a:pt x="1464686" y="0"/>
                        <a:pt x="1507331" y="42645"/>
                        <a:pt x="1507331" y="95251"/>
                      </a:cubicBezTo>
                      <a:lnTo>
                        <a:pt x="1507331" y="174251"/>
                      </a:lnTo>
                      <a:lnTo>
                        <a:pt x="2297182" y="174251"/>
                      </a:lnTo>
                      <a:lnTo>
                        <a:pt x="2296377" y="168368"/>
                      </a:lnTo>
                      <a:cubicBezTo>
                        <a:pt x="2293819" y="140000"/>
                        <a:pt x="2292476" y="110629"/>
                        <a:pt x="2292476" y="80545"/>
                      </a:cubicBezTo>
                      <a:lnTo>
                        <a:pt x="2293640" y="54351"/>
                      </a:lnTo>
                      <a:lnTo>
                        <a:pt x="2675361" y="54351"/>
                      </a:lnTo>
                      <a:lnTo>
                        <a:pt x="2676524" y="80545"/>
                      </a:lnTo>
                      <a:cubicBezTo>
                        <a:pt x="2676524" y="321214"/>
                        <a:pt x="2590552" y="516314"/>
                        <a:pt x="2484500" y="516314"/>
                      </a:cubicBezTo>
                      <a:cubicBezTo>
                        <a:pt x="2444730" y="516314"/>
                        <a:pt x="2407785" y="488878"/>
                        <a:pt x="2377137" y="441892"/>
                      </a:cubicBezTo>
                      <a:lnTo>
                        <a:pt x="2348763" y="388763"/>
                      </a:lnTo>
                      <a:lnTo>
                        <a:pt x="1507331" y="563630"/>
                      </a:lnTo>
                      <a:lnTo>
                        <a:pt x="1507331" y="706813"/>
                      </a:lnTo>
                      <a:lnTo>
                        <a:pt x="1776412" y="706813"/>
                      </a:lnTo>
                      <a:lnTo>
                        <a:pt x="1776412" y="1221163"/>
                      </a:lnTo>
                      <a:lnTo>
                        <a:pt x="895350" y="1221163"/>
                      </a:lnTo>
                      <a:lnTo>
                        <a:pt x="895350" y="706813"/>
                      </a:lnTo>
                      <a:lnTo>
                        <a:pt x="1164431" y="706813"/>
                      </a:lnTo>
                      <a:lnTo>
                        <a:pt x="1164431" y="562641"/>
                      </a:lnTo>
                      <a:lnTo>
                        <a:pt x="327761" y="388763"/>
                      </a:lnTo>
                      <a:lnTo>
                        <a:pt x="299386" y="441892"/>
                      </a:lnTo>
                      <a:cubicBezTo>
                        <a:pt x="268739" y="488878"/>
                        <a:pt x="231793" y="516314"/>
                        <a:pt x="192024" y="516314"/>
                      </a:cubicBezTo>
                      <a:cubicBezTo>
                        <a:pt x="85972" y="516314"/>
                        <a:pt x="0" y="321214"/>
                        <a:pt x="0" y="80545"/>
                      </a:cubicBezTo>
                      <a:lnTo>
                        <a:pt x="1164" y="54351"/>
                      </a:lnTo>
                      <a:lnTo>
                        <a:pt x="382885" y="54351"/>
                      </a:lnTo>
                      <a:lnTo>
                        <a:pt x="384048" y="80545"/>
                      </a:lnTo>
                      <a:cubicBezTo>
                        <a:pt x="384048" y="110629"/>
                        <a:pt x="382704" y="140000"/>
                        <a:pt x="380147" y="168368"/>
                      </a:cubicBezTo>
                      <a:lnTo>
                        <a:pt x="379342" y="174251"/>
                      </a:lnTo>
                      <a:lnTo>
                        <a:pt x="1164431" y="174251"/>
                      </a:lnTo>
                      <a:lnTo>
                        <a:pt x="1164431" y="95251"/>
                      </a:lnTo>
                      <a:cubicBezTo>
                        <a:pt x="1164431" y="42645"/>
                        <a:pt x="1207076" y="0"/>
                        <a:pt x="12596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EF2A3A02-7D54-43D8-A77B-B842C7D2F7E5}"/>
                    </a:ext>
                  </a:extLst>
                </p:cNvPr>
                <p:cNvSpPr/>
                <p:nvPr/>
              </p:nvSpPr>
              <p:spPr>
                <a:xfrm>
                  <a:off x="7708900" y="3825866"/>
                  <a:ext cx="1157270" cy="581264"/>
                </a:xfrm>
                <a:custGeom>
                  <a:avLst/>
                  <a:gdLst>
                    <a:gd name="connsiteX0" fmla="*/ 581024 w 1157270"/>
                    <a:gd name="connsiteY0" fmla="*/ 177600 h 581264"/>
                    <a:gd name="connsiteX1" fmla="*/ 628296 w 1157270"/>
                    <a:gd name="connsiteY1" fmla="*/ 187144 h 581264"/>
                    <a:gd name="connsiteX2" fmla="*/ 628612 w 1157270"/>
                    <a:gd name="connsiteY2" fmla="*/ 187357 h 581264"/>
                    <a:gd name="connsiteX3" fmla="*/ 627458 w 1157270"/>
                    <a:gd name="connsiteY3" fmla="*/ 187124 h 581264"/>
                    <a:gd name="connsiteX4" fmla="*/ 571498 w 1157270"/>
                    <a:gd name="connsiteY4" fmla="*/ 243084 h 581264"/>
                    <a:gd name="connsiteX5" fmla="*/ 627458 w 1157270"/>
                    <a:gd name="connsiteY5" fmla="*/ 299044 h 581264"/>
                    <a:gd name="connsiteX6" fmla="*/ 683418 w 1157270"/>
                    <a:gd name="connsiteY6" fmla="*/ 243084 h 581264"/>
                    <a:gd name="connsiteX7" fmla="*/ 681858 w 1157270"/>
                    <a:gd name="connsiteY7" fmla="*/ 235360 h 581264"/>
                    <a:gd name="connsiteX8" fmla="*/ 692924 w 1157270"/>
                    <a:gd name="connsiteY8" fmla="*/ 251773 h 581264"/>
                    <a:gd name="connsiteX9" fmla="*/ 702468 w 1157270"/>
                    <a:gd name="connsiteY9" fmla="*/ 299044 h 581264"/>
                    <a:gd name="connsiteX10" fmla="*/ 581024 w 1157270"/>
                    <a:gd name="connsiteY10" fmla="*/ 420488 h 581264"/>
                    <a:gd name="connsiteX11" fmla="*/ 459580 w 1157270"/>
                    <a:gd name="connsiteY11" fmla="*/ 299044 h 581264"/>
                    <a:gd name="connsiteX12" fmla="*/ 581024 w 1157270"/>
                    <a:gd name="connsiteY12" fmla="*/ 177600 h 581264"/>
                    <a:gd name="connsiteX13" fmla="*/ 578785 w 1157270"/>
                    <a:gd name="connsiteY13" fmla="*/ 99219 h 581264"/>
                    <a:gd name="connsiteX14" fmla="*/ 382189 w 1157270"/>
                    <a:gd name="connsiteY14" fmla="*/ 295815 h 581264"/>
                    <a:gd name="connsiteX15" fmla="*/ 578785 w 1157270"/>
                    <a:gd name="connsiteY15" fmla="*/ 492411 h 581264"/>
                    <a:gd name="connsiteX16" fmla="*/ 775381 w 1157270"/>
                    <a:gd name="connsiteY16" fmla="*/ 295815 h 581264"/>
                    <a:gd name="connsiteX17" fmla="*/ 578785 w 1157270"/>
                    <a:gd name="connsiteY17" fmla="*/ 99219 h 581264"/>
                    <a:gd name="connsiteX18" fmla="*/ 265 w 1157270"/>
                    <a:gd name="connsiteY18" fmla="*/ 0 h 581264"/>
                    <a:gd name="connsiteX19" fmla="*/ 1157005 w 1157270"/>
                    <a:gd name="connsiteY19" fmla="*/ 0 h 581264"/>
                    <a:gd name="connsiteX20" fmla="*/ 1157270 w 1157270"/>
                    <a:gd name="connsiteY20" fmla="*/ 2629 h 581264"/>
                    <a:gd name="connsiteX21" fmla="*/ 578635 w 1157270"/>
                    <a:gd name="connsiteY21" fmla="*/ 581264 h 581264"/>
                    <a:gd name="connsiteX22" fmla="*/ 0 w 1157270"/>
                    <a:gd name="connsiteY22" fmla="*/ 2629 h 58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57270" h="581264">
                      <a:moveTo>
                        <a:pt x="581024" y="177600"/>
                      </a:moveTo>
                      <a:cubicBezTo>
                        <a:pt x="597792" y="177600"/>
                        <a:pt x="613766" y="180998"/>
                        <a:pt x="628296" y="187144"/>
                      </a:cubicBezTo>
                      <a:lnTo>
                        <a:pt x="628612" y="187357"/>
                      </a:lnTo>
                      <a:lnTo>
                        <a:pt x="627458" y="187124"/>
                      </a:lnTo>
                      <a:cubicBezTo>
                        <a:pt x="596552" y="187124"/>
                        <a:pt x="571498" y="212178"/>
                        <a:pt x="571498" y="243084"/>
                      </a:cubicBezTo>
                      <a:cubicBezTo>
                        <a:pt x="571498" y="273990"/>
                        <a:pt x="596552" y="299044"/>
                        <a:pt x="627458" y="299044"/>
                      </a:cubicBezTo>
                      <a:cubicBezTo>
                        <a:pt x="658364" y="299044"/>
                        <a:pt x="683418" y="273990"/>
                        <a:pt x="683418" y="243084"/>
                      </a:cubicBezTo>
                      <a:lnTo>
                        <a:pt x="681858" y="235360"/>
                      </a:lnTo>
                      <a:lnTo>
                        <a:pt x="692924" y="251773"/>
                      </a:lnTo>
                      <a:cubicBezTo>
                        <a:pt x="699070" y="266302"/>
                        <a:pt x="702468" y="282276"/>
                        <a:pt x="702468" y="299044"/>
                      </a:cubicBezTo>
                      <a:cubicBezTo>
                        <a:pt x="702468" y="366116"/>
                        <a:pt x="648096" y="420488"/>
                        <a:pt x="581024" y="420488"/>
                      </a:cubicBezTo>
                      <a:cubicBezTo>
                        <a:pt x="513952" y="420488"/>
                        <a:pt x="459580" y="366116"/>
                        <a:pt x="459580" y="299044"/>
                      </a:cubicBezTo>
                      <a:cubicBezTo>
                        <a:pt x="459580" y="231972"/>
                        <a:pt x="513952" y="177600"/>
                        <a:pt x="581024" y="177600"/>
                      </a:cubicBezTo>
                      <a:close/>
                      <a:moveTo>
                        <a:pt x="578785" y="99219"/>
                      </a:moveTo>
                      <a:cubicBezTo>
                        <a:pt x="470208" y="99219"/>
                        <a:pt x="382189" y="187238"/>
                        <a:pt x="382189" y="295815"/>
                      </a:cubicBezTo>
                      <a:cubicBezTo>
                        <a:pt x="382189" y="404392"/>
                        <a:pt x="470208" y="492411"/>
                        <a:pt x="578785" y="492411"/>
                      </a:cubicBezTo>
                      <a:cubicBezTo>
                        <a:pt x="687362" y="492411"/>
                        <a:pt x="775381" y="404392"/>
                        <a:pt x="775381" y="295815"/>
                      </a:cubicBezTo>
                      <a:cubicBezTo>
                        <a:pt x="775381" y="187238"/>
                        <a:pt x="687362" y="99219"/>
                        <a:pt x="578785" y="99219"/>
                      </a:cubicBezTo>
                      <a:close/>
                      <a:moveTo>
                        <a:pt x="265" y="0"/>
                      </a:moveTo>
                      <a:lnTo>
                        <a:pt x="1157005" y="0"/>
                      </a:lnTo>
                      <a:lnTo>
                        <a:pt x="1157270" y="2629"/>
                      </a:lnTo>
                      <a:cubicBezTo>
                        <a:pt x="1157270" y="322200"/>
                        <a:pt x="898206" y="581264"/>
                        <a:pt x="578635" y="581264"/>
                      </a:cubicBezTo>
                      <a:cubicBezTo>
                        <a:pt x="259064" y="581264"/>
                        <a:pt x="0" y="322200"/>
                        <a:pt x="0" y="26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7632AC13-5642-48D4-A9FB-18C6D99351DE}"/>
                    </a:ext>
                  </a:extLst>
                </p:cNvPr>
                <p:cNvSpPr/>
                <p:nvPr/>
              </p:nvSpPr>
              <p:spPr>
                <a:xfrm>
                  <a:off x="8278886" y="4643817"/>
                  <a:ext cx="31392" cy="1460352"/>
                </a:xfrm>
                <a:custGeom>
                  <a:avLst/>
                  <a:gdLst>
                    <a:gd name="connsiteX0" fmla="*/ 0 w 31392"/>
                    <a:gd name="connsiteY0" fmla="*/ 1279197 h 1460352"/>
                    <a:gd name="connsiteX1" fmla="*/ 27432 w 31392"/>
                    <a:gd name="connsiteY1" fmla="*/ 1279197 h 1460352"/>
                    <a:gd name="connsiteX2" fmla="*/ 27432 w 31392"/>
                    <a:gd name="connsiteY2" fmla="*/ 1460352 h 1460352"/>
                    <a:gd name="connsiteX3" fmla="*/ 0 w 31392"/>
                    <a:gd name="connsiteY3" fmla="*/ 1460352 h 1460352"/>
                    <a:gd name="connsiteX4" fmla="*/ 3960 w 31392"/>
                    <a:gd name="connsiteY4" fmla="*/ 945642 h 1460352"/>
                    <a:gd name="connsiteX5" fmla="*/ 31392 w 31392"/>
                    <a:gd name="connsiteY5" fmla="*/ 945642 h 1460352"/>
                    <a:gd name="connsiteX6" fmla="*/ 31392 w 31392"/>
                    <a:gd name="connsiteY6" fmla="*/ 1126797 h 1460352"/>
                    <a:gd name="connsiteX7" fmla="*/ 3960 w 31392"/>
                    <a:gd name="connsiteY7" fmla="*/ 1126797 h 1460352"/>
                    <a:gd name="connsiteX8" fmla="*/ 0 w 31392"/>
                    <a:gd name="connsiteY8" fmla="*/ 618377 h 1460352"/>
                    <a:gd name="connsiteX9" fmla="*/ 27432 w 31392"/>
                    <a:gd name="connsiteY9" fmla="*/ 618377 h 1460352"/>
                    <a:gd name="connsiteX10" fmla="*/ 27432 w 31392"/>
                    <a:gd name="connsiteY10" fmla="*/ 799532 h 1460352"/>
                    <a:gd name="connsiteX11" fmla="*/ 0 w 31392"/>
                    <a:gd name="connsiteY11" fmla="*/ 799532 h 1460352"/>
                    <a:gd name="connsiteX12" fmla="*/ 0 w 31392"/>
                    <a:gd name="connsiteY12" fmla="*/ 327265 h 1460352"/>
                    <a:gd name="connsiteX13" fmla="*/ 27432 w 31392"/>
                    <a:gd name="connsiteY13" fmla="*/ 327265 h 1460352"/>
                    <a:gd name="connsiteX14" fmla="*/ 27432 w 31392"/>
                    <a:gd name="connsiteY14" fmla="*/ 508420 h 1460352"/>
                    <a:gd name="connsiteX15" fmla="*/ 0 w 31392"/>
                    <a:gd name="connsiteY15" fmla="*/ 508420 h 1460352"/>
                    <a:gd name="connsiteX16" fmla="*/ 0 w 31392"/>
                    <a:gd name="connsiteY16" fmla="*/ 0 h 1460352"/>
                    <a:gd name="connsiteX17" fmla="*/ 27432 w 31392"/>
                    <a:gd name="connsiteY17" fmla="*/ 0 h 1460352"/>
                    <a:gd name="connsiteX18" fmla="*/ 27432 w 31392"/>
                    <a:gd name="connsiteY18" fmla="*/ 181155 h 1460352"/>
                    <a:gd name="connsiteX19" fmla="*/ 0 w 31392"/>
                    <a:gd name="connsiteY19" fmla="*/ 181155 h 146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392" h="1460352">
                      <a:moveTo>
                        <a:pt x="0" y="1279197"/>
                      </a:moveTo>
                      <a:lnTo>
                        <a:pt x="27432" y="1279197"/>
                      </a:lnTo>
                      <a:lnTo>
                        <a:pt x="27432" y="1460352"/>
                      </a:lnTo>
                      <a:lnTo>
                        <a:pt x="0" y="1460352"/>
                      </a:lnTo>
                      <a:close/>
                      <a:moveTo>
                        <a:pt x="3960" y="945642"/>
                      </a:moveTo>
                      <a:lnTo>
                        <a:pt x="31392" y="945642"/>
                      </a:lnTo>
                      <a:lnTo>
                        <a:pt x="31392" y="1126797"/>
                      </a:lnTo>
                      <a:lnTo>
                        <a:pt x="3960" y="1126797"/>
                      </a:lnTo>
                      <a:close/>
                      <a:moveTo>
                        <a:pt x="0" y="618377"/>
                      </a:moveTo>
                      <a:lnTo>
                        <a:pt x="27432" y="618377"/>
                      </a:lnTo>
                      <a:lnTo>
                        <a:pt x="27432" y="799532"/>
                      </a:lnTo>
                      <a:lnTo>
                        <a:pt x="0" y="799532"/>
                      </a:lnTo>
                      <a:close/>
                      <a:moveTo>
                        <a:pt x="0" y="327265"/>
                      </a:moveTo>
                      <a:lnTo>
                        <a:pt x="27432" y="327265"/>
                      </a:lnTo>
                      <a:lnTo>
                        <a:pt x="27432" y="508420"/>
                      </a:lnTo>
                      <a:lnTo>
                        <a:pt x="0" y="508420"/>
                      </a:lnTo>
                      <a:close/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81155"/>
                      </a:lnTo>
                      <a:lnTo>
                        <a:pt x="0" y="1811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08F52FB5-2761-4BF0-A4A2-16EB861B0750}"/>
                    </a:ext>
                  </a:extLst>
                </p:cNvPr>
                <p:cNvSpPr/>
                <p:nvPr/>
              </p:nvSpPr>
              <p:spPr>
                <a:xfrm rot="2700000">
                  <a:off x="7463378" y="4306083"/>
                  <a:ext cx="31392" cy="1460352"/>
                </a:xfrm>
                <a:custGeom>
                  <a:avLst/>
                  <a:gdLst>
                    <a:gd name="connsiteX0" fmla="*/ 0 w 31392"/>
                    <a:gd name="connsiteY0" fmla="*/ 1279197 h 1460352"/>
                    <a:gd name="connsiteX1" fmla="*/ 27432 w 31392"/>
                    <a:gd name="connsiteY1" fmla="*/ 1279197 h 1460352"/>
                    <a:gd name="connsiteX2" fmla="*/ 27432 w 31392"/>
                    <a:gd name="connsiteY2" fmla="*/ 1460352 h 1460352"/>
                    <a:gd name="connsiteX3" fmla="*/ 0 w 31392"/>
                    <a:gd name="connsiteY3" fmla="*/ 1460352 h 1460352"/>
                    <a:gd name="connsiteX4" fmla="*/ 3960 w 31392"/>
                    <a:gd name="connsiteY4" fmla="*/ 945642 h 1460352"/>
                    <a:gd name="connsiteX5" fmla="*/ 31392 w 31392"/>
                    <a:gd name="connsiteY5" fmla="*/ 945642 h 1460352"/>
                    <a:gd name="connsiteX6" fmla="*/ 31392 w 31392"/>
                    <a:gd name="connsiteY6" fmla="*/ 1126797 h 1460352"/>
                    <a:gd name="connsiteX7" fmla="*/ 3960 w 31392"/>
                    <a:gd name="connsiteY7" fmla="*/ 1126797 h 1460352"/>
                    <a:gd name="connsiteX8" fmla="*/ 0 w 31392"/>
                    <a:gd name="connsiteY8" fmla="*/ 618377 h 1460352"/>
                    <a:gd name="connsiteX9" fmla="*/ 27432 w 31392"/>
                    <a:gd name="connsiteY9" fmla="*/ 618377 h 1460352"/>
                    <a:gd name="connsiteX10" fmla="*/ 27432 w 31392"/>
                    <a:gd name="connsiteY10" fmla="*/ 799532 h 1460352"/>
                    <a:gd name="connsiteX11" fmla="*/ 0 w 31392"/>
                    <a:gd name="connsiteY11" fmla="*/ 799532 h 1460352"/>
                    <a:gd name="connsiteX12" fmla="*/ 0 w 31392"/>
                    <a:gd name="connsiteY12" fmla="*/ 327265 h 1460352"/>
                    <a:gd name="connsiteX13" fmla="*/ 27432 w 31392"/>
                    <a:gd name="connsiteY13" fmla="*/ 327265 h 1460352"/>
                    <a:gd name="connsiteX14" fmla="*/ 27432 w 31392"/>
                    <a:gd name="connsiteY14" fmla="*/ 508420 h 1460352"/>
                    <a:gd name="connsiteX15" fmla="*/ 0 w 31392"/>
                    <a:gd name="connsiteY15" fmla="*/ 508420 h 1460352"/>
                    <a:gd name="connsiteX16" fmla="*/ 0 w 31392"/>
                    <a:gd name="connsiteY16" fmla="*/ 0 h 1460352"/>
                    <a:gd name="connsiteX17" fmla="*/ 27432 w 31392"/>
                    <a:gd name="connsiteY17" fmla="*/ 0 h 1460352"/>
                    <a:gd name="connsiteX18" fmla="*/ 27432 w 31392"/>
                    <a:gd name="connsiteY18" fmla="*/ 181155 h 1460352"/>
                    <a:gd name="connsiteX19" fmla="*/ 0 w 31392"/>
                    <a:gd name="connsiteY19" fmla="*/ 181155 h 146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392" h="1460352">
                      <a:moveTo>
                        <a:pt x="0" y="1279197"/>
                      </a:moveTo>
                      <a:lnTo>
                        <a:pt x="27432" y="1279197"/>
                      </a:lnTo>
                      <a:lnTo>
                        <a:pt x="27432" y="1460352"/>
                      </a:lnTo>
                      <a:lnTo>
                        <a:pt x="0" y="1460352"/>
                      </a:lnTo>
                      <a:close/>
                      <a:moveTo>
                        <a:pt x="3960" y="945642"/>
                      </a:moveTo>
                      <a:lnTo>
                        <a:pt x="31392" y="945642"/>
                      </a:lnTo>
                      <a:lnTo>
                        <a:pt x="31392" y="1126797"/>
                      </a:lnTo>
                      <a:lnTo>
                        <a:pt x="3960" y="1126797"/>
                      </a:lnTo>
                      <a:close/>
                      <a:moveTo>
                        <a:pt x="0" y="618377"/>
                      </a:moveTo>
                      <a:lnTo>
                        <a:pt x="27432" y="618377"/>
                      </a:lnTo>
                      <a:lnTo>
                        <a:pt x="27432" y="799532"/>
                      </a:lnTo>
                      <a:lnTo>
                        <a:pt x="0" y="799532"/>
                      </a:lnTo>
                      <a:close/>
                      <a:moveTo>
                        <a:pt x="0" y="327265"/>
                      </a:moveTo>
                      <a:lnTo>
                        <a:pt x="27432" y="327265"/>
                      </a:lnTo>
                      <a:lnTo>
                        <a:pt x="27432" y="508420"/>
                      </a:lnTo>
                      <a:lnTo>
                        <a:pt x="0" y="508420"/>
                      </a:lnTo>
                      <a:close/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81155"/>
                      </a:lnTo>
                      <a:lnTo>
                        <a:pt x="0" y="1811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0C9020AD-2D03-491D-AF44-7FE5D0655B71}"/>
                    </a:ext>
                  </a:extLst>
                </p:cNvPr>
                <p:cNvSpPr/>
                <p:nvPr/>
              </p:nvSpPr>
              <p:spPr>
                <a:xfrm rot="18900000" flipH="1">
                  <a:off x="9084868" y="4306081"/>
                  <a:ext cx="31392" cy="1460352"/>
                </a:xfrm>
                <a:custGeom>
                  <a:avLst/>
                  <a:gdLst>
                    <a:gd name="connsiteX0" fmla="*/ 0 w 31392"/>
                    <a:gd name="connsiteY0" fmla="*/ 1279197 h 1460352"/>
                    <a:gd name="connsiteX1" fmla="*/ 27432 w 31392"/>
                    <a:gd name="connsiteY1" fmla="*/ 1279197 h 1460352"/>
                    <a:gd name="connsiteX2" fmla="*/ 27432 w 31392"/>
                    <a:gd name="connsiteY2" fmla="*/ 1460352 h 1460352"/>
                    <a:gd name="connsiteX3" fmla="*/ 0 w 31392"/>
                    <a:gd name="connsiteY3" fmla="*/ 1460352 h 1460352"/>
                    <a:gd name="connsiteX4" fmla="*/ 3960 w 31392"/>
                    <a:gd name="connsiteY4" fmla="*/ 945642 h 1460352"/>
                    <a:gd name="connsiteX5" fmla="*/ 31392 w 31392"/>
                    <a:gd name="connsiteY5" fmla="*/ 945642 h 1460352"/>
                    <a:gd name="connsiteX6" fmla="*/ 31392 w 31392"/>
                    <a:gd name="connsiteY6" fmla="*/ 1126797 h 1460352"/>
                    <a:gd name="connsiteX7" fmla="*/ 3960 w 31392"/>
                    <a:gd name="connsiteY7" fmla="*/ 1126797 h 1460352"/>
                    <a:gd name="connsiteX8" fmla="*/ 0 w 31392"/>
                    <a:gd name="connsiteY8" fmla="*/ 618377 h 1460352"/>
                    <a:gd name="connsiteX9" fmla="*/ 27432 w 31392"/>
                    <a:gd name="connsiteY9" fmla="*/ 618377 h 1460352"/>
                    <a:gd name="connsiteX10" fmla="*/ 27432 w 31392"/>
                    <a:gd name="connsiteY10" fmla="*/ 799532 h 1460352"/>
                    <a:gd name="connsiteX11" fmla="*/ 0 w 31392"/>
                    <a:gd name="connsiteY11" fmla="*/ 799532 h 1460352"/>
                    <a:gd name="connsiteX12" fmla="*/ 0 w 31392"/>
                    <a:gd name="connsiteY12" fmla="*/ 327265 h 1460352"/>
                    <a:gd name="connsiteX13" fmla="*/ 27432 w 31392"/>
                    <a:gd name="connsiteY13" fmla="*/ 327265 h 1460352"/>
                    <a:gd name="connsiteX14" fmla="*/ 27432 w 31392"/>
                    <a:gd name="connsiteY14" fmla="*/ 508420 h 1460352"/>
                    <a:gd name="connsiteX15" fmla="*/ 0 w 31392"/>
                    <a:gd name="connsiteY15" fmla="*/ 508420 h 1460352"/>
                    <a:gd name="connsiteX16" fmla="*/ 0 w 31392"/>
                    <a:gd name="connsiteY16" fmla="*/ 0 h 1460352"/>
                    <a:gd name="connsiteX17" fmla="*/ 27432 w 31392"/>
                    <a:gd name="connsiteY17" fmla="*/ 0 h 1460352"/>
                    <a:gd name="connsiteX18" fmla="*/ 27432 w 31392"/>
                    <a:gd name="connsiteY18" fmla="*/ 181155 h 1460352"/>
                    <a:gd name="connsiteX19" fmla="*/ 0 w 31392"/>
                    <a:gd name="connsiteY19" fmla="*/ 181155 h 146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1392" h="1460352">
                      <a:moveTo>
                        <a:pt x="0" y="1279197"/>
                      </a:moveTo>
                      <a:lnTo>
                        <a:pt x="27432" y="1279197"/>
                      </a:lnTo>
                      <a:lnTo>
                        <a:pt x="27432" y="1460352"/>
                      </a:lnTo>
                      <a:lnTo>
                        <a:pt x="0" y="1460352"/>
                      </a:lnTo>
                      <a:close/>
                      <a:moveTo>
                        <a:pt x="3960" y="945642"/>
                      </a:moveTo>
                      <a:lnTo>
                        <a:pt x="31392" y="945642"/>
                      </a:lnTo>
                      <a:lnTo>
                        <a:pt x="31392" y="1126797"/>
                      </a:lnTo>
                      <a:lnTo>
                        <a:pt x="3960" y="1126797"/>
                      </a:lnTo>
                      <a:close/>
                      <a:moveTo>
                        <a:pt x="0" y="618377"/>
                      </a:moveTo>
                      <a:lnTo>
                        <a:pt x="27432" y="618377"/>
                      </a:lnTo>
                      <a:lnTo>
                        <a:pt x="27432" y="799532"/>
                      </a:lnTo>
                      <a:lnTo>
                        <a:pt x="0" y="799532"/>
                      </a:lnTo>
                      <a:close/>
                      <a:moveTo>
                        <a:pt x="0" y="327265"/>
                      </a:moveTo>
                      <a:lnTo>
                        <a:pt x="27432" y="327265"/>
                      </a:lnTo>
                      <a:lnTo>
                        <a:pt x="27432" y="508420"/>
                      </a:lnTo>
                      <a:lnTo>
                        <a:pt x="0" y="508420"/>
                      </a:lnTo>
                      <a:close/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81155"/>
                      </a:lnTo>
                      <a:lnTo>
                        <a:pt x="0" y="1811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13">
                  <a:extLst>
                    <a:ext uri="{FF2B5EF4-FFF2-40B4-BE49-F238E27FC236}">
                      <a16:creationId xmlns:a16="http://schemas.microsoft.com/office/drawing/2014/main" id="{7AC3973B-6082-429F-A652-7330F818BA6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9388603" y="1636993"/>
                  <a:ext cx="129852" cy="1636972"/>
                </a:xfrm>
                <a:custGeom>
                  <a:avLst/>
                  <a:gdLst>
                    <a:gd name="connsiteX0" fmla="*/ 0 w 883098"/>
                    <a:gd name="connsiteY0" fmla="*/ 2426570 h 11132714"/>
                    <a:gd name="connsiteX1" fmla="*/ 129327 w 883098"/>
                    <a:gd name="connsiteY1" fmla="*/ 488010 h 11132714"/>
                    <a:gd name="connsiteX2" fmla="*/ 245905 w 883098"/>
                    <a:gd name="connsiteY2" fmla="*/ 0 h 11132714"/>
                    <a:gd name="connsiteX3" fmla="*/ 637199 w 883098"/>
                    <a:gd name="connsiteY3" fmla="*/ 0 h 11132714"/>
                    <a:gd name="connsiteX4" fmla="*/ 753770 w 883098"/>
                    <a:gd name="connsiteY4" fmla="*/ 488010 h 11132714"/>
                    <a:gd name="connsiteX5" fmla="*/ 883098 w 883098"/>
                    <a:gd name="connsiteY5" fmla="*/ 2426570 h 11132714"/>
                    <a:gd name="connsiteX6" fmla="*/ 753772 w 883098"/>
                    <a:gd name="connsiteY6" fmla="*/ 4365132 h 11132714"/>
                    <a:gd name="connsiteX7" fmla="*/ 738065 w 883098"/>
                    <a:gd name="connsiteY7" fmla="*/ 4445598 h 11132714"/>
                    <a:gd name="connsiteX8" fmla="*/ 732074 w 883098"/>
                    <a:gd name="connsiteY8" fmla="*/ 4496156 h 11132714"/>
                    <a:gd name="connsiteX9" fmla="*/ 550695 w 883098"/>
                    <a:gd name="connsiteY9" fmla="*/ 5451750 h 11132714"/>
                    <a:gd name="connsiteX10" fmla="*/ 546550 w 883098"/>
                    <a:gd name="connsiteY10" fmla="*/ 5566356 h 11132714"/>
                    <a:gd name="connsiteX11" fmla="*/ 340198 w 883098"/>
                    <a:gd name="connsiteY11" fmla="*/ 5566356 h 11132714"/>
                    <a:gd name="connsiteX12" fmla="*/ 334541 w 883098"/>
                    <a:gd name="connsiteY12" fmla="*/ 5431832 h 11132714"/>
                    <a:gd name="connsiteX13" fmla="*/ 250251 w 883098"/>
                    <a:gd name="connsiteY13" fmla="*/ 4945948 h 11132714"/>
                    <a:gd name="connsiteX14" fmla="*/ 196328 w 883098"/>
                    <a:gd name="connsiteY14" fmla="*/ 4705476 h 11132714"/>
                    <a:gd name="connsiteX15" fmla="*/ 194673 w 883098"/>
                    <a:gd name="connsiteY15" fmla="*/ 4699900 h 11132714"/>
                    <a:gd name="connsiteX16" fmla="*/ 191955 w 883098"/>
                    <a:gd name="connsiteY16" fmla="*/ 4685978 h 11132714"/>
                    <a:gd name="connsiteX17" fmla="*/ 181070 w 883098"/>
                    <a:gd name="connsiteY17" fmla="*/ 4637436 h 11132714"/>
                    <a:gd name="connsiteX18" fmla="*/ 154807 w 883098"/>
                    <a:gd name="connsiteY18" fmla="*/ 4496156 h 11132714"/>
                    <a:gd name="connsiteX19" fmla="*/ 154663 w 883098"/>
                    <a:gd name="connsiteY19" fmla="*/ 4494934 h 11132714"/>
                    <a:gd name="connsiteX20" fmla="*/ 129325 w 883098"/>
                    <a:gd name="connsiteY20" fmla="*/ 4365132 h 11132714"/>
                    <a:gd name="connsiteX21" fmla="*/ 0 w 883098"/>
                    <a:gd name="connsiteY21" fmla="*/ 2426570 h 11132714"/>
                    <a:gd name="connsiteX22" fmla="*/ 0 w 883098"/>
                    <a:gd name="connsiteY22" fmla="*/ 8706144 h 11132714"/>
                    <a:gd name="connsiteX23" fmla="*/ 129325 w 883098"/>
                    <a:gd name="connsiteY23" fmla="*/ 6767582 h 11132714"/>
                    <a:gd name="connsiteX24" fmla="*/ 154663 w 883098"/>
                    <a:gd name="connsiteY24" fmla="*/ 6637780 h 11132714"/>
                    <a:gd name="connsiteX25" fmla="*/ 154807 w 883098"/>
                    <a:gd name="connsiteY25" fmla="*/ 6636558 h 11132714"/>
                    <a:gd name="connsiteX26" fmla="*/ 181070 w 883098"/>
                    <a:gd name="connsiteY26" fmla="*/ 6495278 h 11132714"/>
                    <a:gd name="connsiteX27" fmla="*/ 191955 w 883098"/>
                    <a:gd name="connsiteY27" fmla="*/ 6446736 h 11132714"/>
                    <a:gd name="connsiteX28" fmla="*/ 194673 w 883098"/>
                    <a:gd name="connsiteY28" fmla="*/ 6432814 h 11132714"/>
                    <a:gd name="connsiteX29" fmla="*/ 196328 w 883098"/>
                    <a:gd name="connsiteY29" fmla="*/ 6427237 h 11132714"/>
                    <a:gd name="connsiteX30" fmla="*/ 250251 w 883098"/>
                    <a:gd name="connsiteY30" fmla="*/ 6186765 h 11132714"/>
                    <a:gd name="connsiteX31" fmla="*/ 334541 w 883098"/>
                    <a:gd name="connsiteY31" fmla="*/ 5700881 h 11132714"/>
                    <a:gd name="connsiteX32" fmla="*/ 340198 w 883098"/>
                    <a:gd name="connsiteY32" fmla="*/ 5566357 h 11132714"/>
                    <a:gd name="connsiteX33" fmla="*/ 546550 w 883098"/>
                    <a:gd name="connsiteY33" fmla="*/ 5566357 h 11132714"/>
                    <a:gd name="connsiteX34" fmla="*/ 550695 w 883098"/>
                    <a:gd name="connsiteY34" fmla="*/ 5680963 h 11132714"/>
                    <a:gd name="connsiteX35" fmla="*/ 732074 w 883098"/>
                    <a:gd name="connsiteY35" fmla="*/ 6636558 h 11132714"/>
                    <a:gd name="connsiteX36" fmla="*/ 738065 w 883098"/>
                    <a:gd name="connsiteY36" fmla="*/ 6687116 h 11132714"/>
                    <a:gd name="connsiteX37" fmla="*/ 753772 w 883098"/>
                    <a:gd name="connsiteY37" fmla="*/ 6767582 h 11132714"/>
                    <a:gd name="connsiteX38" fmla="*/ 883098 w 883098"/>
                    <a:gd name="connsiteY38" fmla="*/ 8706144 h 11132714"/>
                    <a:gd name="connsiteX39" fmla="*/ 753770 w 883098"/>
                    <a:gd name="connsiteY39" fmla="*/ 10644704 h 11132714"/>
                    <a:gd name="connsiteX40" fmla="*/ 637199 w 883098"/>
                    <a:gd name="connsiteY40" fmla="*/ 11132714 h 11132714"/>
                    <a:gd name="connsiteX41" fmla="*/ 245905 w 883098"/>
                    <a:gd name="connsiteY41" fmla="*/ 11132714 h 11132714"/>
                    <a:gd name="connsiteX42" fmla="*/ 129327 w 883098"/>
                    <a:gd name="connsiteY42" fmla="*/ 10644704 h 11132714"/>
                    <a:gd name="connsiteX43" fmla="*/ 0 w 883098"/>
                    <a:gd name="connsiteY43" fmla="*/ 8706144 h 11132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883098" h="11132714">
                      <a:moveTo>
                        <a:pt x="0" y="2426570"/>
                      </a:moveTo>
                      <a:cubicBezTo>
                        <a:pt x="0" y="1669514"/>
                        <a:pt x="49421" y="984130"/>
                        <a:pt x="129327" y="488010"/>
                      </a:cubicBezTo>
                      <a:lnTo>
                        <a:pt x="245905" y="0"/>
                      </a:lnTo>
                      <a:lnTo>
                        <a:pt x="637199" y="0"/>
                      </a:lnTo>
                      <a:lnTo>
                        <a:pt x="753770" y="488010"/>
                      </a:lnTo>
                      <a:cubicBezTo>
                        <a:pt x="833676" y="984130"/>
                        <a:pt x="883098" y="1669514"/>
                        <a:pt x="883098" y="2426570"/>
                      </a:cubicBezTo>
                      <a:cubicBezTo>
                        <a:pt x="883098" y="3183626"/>
                        <a:pt x="833676" y="3869010"/>
                        <a:pt x="753772" y="4365132"/>
                      </a:cubicBezTo>
                      <a:lnTo>
                        <a:pt x="738065" y="4445598"/>
                      </a:lnTo>
                      <a:lnTo>
                        <a:pt x="732074" y="4496156"/>
                      </a:lnTo>
                      <a:cubicBezTo>
                        <a:pt x="688281" y="4772930"/>
                        <a:pt x="575803" y="5127004"/>
                        <a:pt x="550695" y="5451750"/>
                      </a:cubicBezTo>
                      <a:lnTo>
                        <a:pt x="546550" y="5566356"/>
                      </a:lnTo>
                      <a:lnTo>
                        <a:pt x="340198" y="5566356"/>
                      </a:lnTo>
                      <a:lnTo>
                        <a:pt x="334541" y="5431832"/>
                      </a:lnTo>
                      <a:cubicBezTo>
                        <a:pt x="320528" y="5272208"/>
                        <a:pt x="286319" y="5106070"/>
                        <a:pt x="250251" y="4945948"/>
                      </a:cubicBezTo>
                      <a:lnTo>
                        <a:pt x="196328" y="4705476"/>
                      </a:lnTo>
                      <a:lnTo>
                        <a:pt x="194673" y="4699900"/>
                      </a:lnTo>
                      <a:lnTo>
                        <a:pt x="191955" y="4685978"/>
                      </a:lnTo>
                      <a:lnTo>
                        <a:pt x="181070" y="4637436"/>
                      </a:lnTo>
                      <a:cubicBezTo>
                        <a:pt x="170938" y="4588592"/>
                        <a:pt x="161957" y="4541344"/>
                        <a:pt x="154807" y="4496156"/>
                      </a:cubicBezTo>
                      <a:lnTo>
                        <a:pt x="154663" y="4494934"/>
                      </a:lnTo>
                      <a:lnTo>
                        <a:pt x="129325" y="4365132"/>
                      </a:lnTo>
                      <a:cubicBezTo>
                        <a:pt x="49421" y="3869010"/>
                        <a:pt x="0" y="3183626"/>
                        <a:pt x="0" y="2426570"/>
                      </a:cubicBezTo>
                      <a:close/>
                      <a:moveTo>
                        <a:pt x="0" y="8706144"/>
                      </a:moveTo>
                      <a:cubicBezTo>
                        <a:pt x="0" y="7949088"/>
                        <a:pt x="49421" y="7263703"/>
                        <a:pt x="129325" y="6767582"/>
                      </a:cubicBezTo>
                      <a:lnTo>
                        <a:pt x="154663" y="6637780"/>
                      </a:lnTo>
                      <a:lnTo>
                        <a:pt x="154807" y="6636558"/>
                      </a:lnTo>
                      <a:cubicBezTo>
                        <a:pt x="161957" y="6591370"/>
                        <a:pt x="170938" y="6544122"/>
                        <a:pt x="181070" y="6495278"/>
                      </a:cubicBezTo>
                      <a:lnTo>
                        <a:pt x="191955" y="6446736"/>
                      </a:lnTo>
                      <a:lnTo>
                        <a:pt x="194673" y="6432814"/>
                      </a:lnTo>
                      <a:lnTo>
                        <a:pt x="196328" y="6427237"/>
                      </a:lnTo>
                      <a:lnTo>
                        <a:pt x="250251" y="6186765"/>
                      </a:lnTo>
                      <a:cubicBezTo>
                        <a:pt x="286319" y="6026643"/>
                        <a:pt x="320528" y="5860505"/>
                        <a:pt x="334541" y="5700881"/>
                      </a:cubicBezTo>
                      <a:lnTo>
                        <a:pt x="340198" y="5566357"/>
                      </a:lnTo>
                      <a:lnTo>
                        <a:pt x="546550" y="5566357"/>
                      </a:lnTo>
                      <a:lnTo>
                        <a:pt x="550695" y="5680963"/>
                      </a:lnTo>
                      <a:cubicBezTo>
                        <a:pt x="575803" y="6005709"/>
                        <a:pt x="688281" y="6359784"/>
                        <a:pt x="732074" y="6636558"/>
                      </a:cubicBezTo>
                      <a:lnTo>
                        <a:pt x="738065" y="6687116"/>
                      </a:lnTo>
                      <a:lnTo>
                        <a:pt x="753772" y="6767582"/>
                      </a:lnTo>
                      <a:cubicBezTo>
                        <a:pt x="833676" y="7263703"/>
                        <a:pt x="883098" y="7949088"/>
                        <a:pt x="883098" y="8706144"/>
                      </a:cubicBezTo>
                      <a:cubicBezTo>
                        <a:pt x="883098" y="9463199"/>
                        <a:pt x="833676" y="10148584"/>
                        <a:pt x="753770" y="10644704"/>
                      </a:cubicBezTo>
                      <a:lnTo>
                        <a:pt x="637199" y="11132714"/>
                      </a:lnTo>
                      <a:lnTo>
                        <a:pt x="245905" y="11132714"/>
                      </a:lnTo>
                      <a:lnTo>
                        <a:pt x="129327" y="10644704"/>
                      </a:lnTo>
                      <a:cubicBezTo>
                        <a:pt x="49421" y="10148584"/>
                        <a:pt x="0" y="9463199"/>
                        <a:pt x="0" y="8706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14">
                  <a:extLst>
                    <a:ext uri="{FF2B5EF4-FFF2-40B4-BE49-F238E27FC236}">
                      <a16:creationId xmlns:a16="http://schemas.microsoft.com/office/drawing/2014/main" id="{8226910B-C22F-4F61-AC0D-BDE4694C4364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7089823" y="1643236"/>
                  <a:ext cx="129852" cy="1636972"/>
                </a:xfrm>
                <a:custGeom>
                  <a:avLst/>
                  <a:gdLst>
                    <a:gd name="connsiteX0" fmla="*/ 0 w 883098"/>
                    <a:gd name="connsiteY0" fmla="*/ 2426570 h 11132714"/>
                    <a:gd name="connsiteX1" fmla="*/ 129327 w 883098"/>
                    <a:gd name="connsiteY1" fmla="*/ 488010 h 11132714"/>
                    <a:gd name="connsiteX2" fmla="*/ 245905 w 883098"/>
                    <a:gd name="connsiteY2" fmla="*/ 0 h 11132714"/>
                    <a:gd name="connsiteX3" fmla="*/ 637199 w 883098"/>
                    <a:gd name="connsiteY3" fmla="*/ 0 h 11132714"/>
                    <a:gd name="connsiteX4" fmla="*/ 753770 w 883098"/>
                    <a:gd name="connsiteY4" fmla="*/ 488010 h 11132714"/>
                    <a:gd name="connsiteX5" fmla="*/ 883098 w 883098"/>
                    <a:gd name="connsiteY5" fmla="*/ 2426570 h 11132714"/>
                    <a:gd name="connsiteX6" fmla="*/ 753772 w 883098"/>
                    <a:gd name="connsiteY6" fmla="*/ 4365132 h 11132714"/>
                    <a:gd name="connsiteX7" fmla="*/ 738065 w 883098"/>
                    <a:gd name="connsiteY7" fmla="*/ 4445598 h 11132714"/>
                    <a:gd name="connsiteX8" fmla="*/ 732074 w 883098"/>
                    <a:gd name="connsiteY8" fmla="*/ 4496156 h 11132714"/>
                    <a:gd name="connsiteX9" fmla="*/ 550695 w 883098"/>
                    <a:gd name="connsiteY9" fmla="*/ 5451750 h 11132714"/>
                    <a:gd name="connsiteX10" fmla="*/ 546550 w 883098"/>
                    <a:gd name="connsiteY10" fmla="*/ 5566356 h 11132714"/>
                    <a:gd name="connsiteX11" fmla="*/ 340198 w 883098"/>
                    <a:gd name="connsiteY11" fmla="*/ 5566356 h 11132714"/>
                    <a:gd name="connsiteX12" fmla="*/ 334541 w 883098"/>
                    <a:gd name="connsiteY12" fmla="*/ 5431832 h 11132714"/>
                    <a:gd name="connsiteX13" fmla="*/ 250251 w 883098"/>
                    <a:gd name="connsiteY13" fmla="*/ 4945948 h 11132714"/>
                    <a:gd name="connsiteX14" fmla="*/ 196328 w 883098"/>
                    <a:gd name="connsiteY14" fmla="*/ 4705476 h 11132714"/>
                    <a:gd name="connsiteX15" fmla="*/ 194673 w 883098"/>
                    <a:gd name="connsiteY15" fmla="*/ 4699900 h 11132714"/>
                    <a:gd name="connsiteX16" fmla="*/ 191955 w 883098"/>
                    <a:gd name="connsiteY16" fmla="*/ 4685978 h 11132714"/>
                    <a:gd name="connsiteX17" fmla="*/ 181070 w 883098"/>
                    <a:gd name="connsiteY17" fmla="*/ 4637436 h 11132714"/>
                    <a:gd name="connsiteX18" fmla="*/ 154807 w 883098"/>
                    <a:gd name="connsiteY18" fmla="*/ 4496156 h 11132714"/>
                    <a:gd name="connsiteX19" fmla="*/ 154663 w 883098"/>
                    <a:gd name="connsiteY19" fmla="*/ 4494934 h 11132714"/>
                    <a:gd name="connsiteX20" fmla="*/ 129325 w 883098"/>
                    <a:gd name="connsiteY20" fmla="*/ 4365132 h 11132714"/>
                    <a:gd name="connsiteX21" fmla="*/ 0 w 883098"/>
                    <a:gd name="connsiteY21" fmla="*/ 2426570 h 11132714"/>
                    <a:gd name="connsiteX22" fmla="*/ 0 w 883098"/>
                    <a:gd name="connsiteY22" fmla="*/ 8706144 h 11132714"/>
                    <a:gd name="connsiteX23" fmla="*/ 129325 w 883098"/>
                    <a:gd name="connsiteY23" fmla="*/ 6767582 h 11132714"/>
                    <a:gd name="connsiteX24" fmla="*/ 154663 w 883098"/>
                    <a:gd name="connsiteY24" fmla="*/ 6637780 h 11132714"/>
                    <a:gd name="connsiteX25" fmla="*/ 154807 w 883098"/>
                    <a:gd name="connsiteY25" fmla="*/ 6636558 h 11132714"/>
                    <a:gd name="connsiteX26" fmla="*/ 181070 w 883098"/>
                    <a:gd name="connsiteY26" fmla="*/ 6495278 h 11132714"/>
                    <a:gd name="connsiteX27" fmla="*/ 191955 w 883098"/>
                    <a:gd name="connsiteY27" fmla="*/ 6446736 h 11132714"/>
                    <a:gd name="connsiteX28" fmla="*/ 194673 w 883098"/>
                    <a:gd name="connsiteY28" fmla="*/ 6432814 h 11132714"/>
                    <a:gd name="connsiteX29" fmla="*/ 196328 w 883098"/>
                    <a:gd name="connsiteY29" fmla="*/ 6427237 h 11132714"/>
                    <a:gd name="connsiteX30" fmla="*/ 250251 w 883098"/>
                    <a:gd name="connsiteY30" fmla="*/ 6186765 h 11132714"/>
                    <a:gd name="connsiteX31" fmla="*/ 334541 w 883098"/>
                    <a:gd name="connsiteY31" fmla="*/ 5700881 h 11132714"/>
                    <a:gd name="connsiteX32" fmla="*/ 340198 w 883098"/>
                    <a:gd name="connsiteY32" fmla="*/ 5566357 h 11132714"/>
                    <a:gd name="connsiteX33" fmla="*/ 546550 w 883098"/>
                    <a:gd name="connsiteY33" fmla="*/ 5566357 h 11132714"/>
                    <a:gd name="connsiteX34" fmla="*/ 550695 w 883098"/>
                    <a:gd name="connsiteY34" fmla="*/ 5680963 h 11132714"/>
                    <a:gd name="connsiteX35" fmla="*/ 732074 w 883098"/>
                    <a:gd name="connsiteY35" fmla="*/ 6636558 h 11132714"/>
                    <a:gd name="connsiteX36" fmla="*/ 738065 w 883098"/>
                    <a:gd name="connsiteY36" fmla="*/ 6687116 h 11132714"/>
                    <a:gd name="connsiteX37" fmla="*/ 753772 w 883098"/>
                    <a:gd name="connsiteY37" fmla="*/ 6767582 h 11132714"/>
                    <a:gd name="connsiteX38" fmla="*/ 883098 w 883098"/>
                    <a:gd name="connsiteY38" fmla="*/ 8706144 h 11132714"/>
                    <a:gd name="connsiteX39" fmla="*/ 753770 w 883098"/>
                    <a:gd name="connsiteY39" fmla="*/ 10644704 h 11132714"/>
                    <a:gd name="connsiteX40" fmla="*/ 637199 w 883098"/>
                    <a:gd name="connsiteY40" fmla="*/ 11132714 h 11132714"/>
                    <a:gd name="connsiteX41" fmla="*/ 245905 w 883098"/>
                    <a:gd name="connsiteY41" fmla="*/ 11132714 h 11132714"/>
                    <a:gd name="connsiteX42" fmla="*/ 129327 w 883098"/>
                    <a:gd name="connsiteY42" fmla="*/ 10644704 h 11132714"/>
                    <a:gd name="connsiteX43" fmla="*/ 0 w 883098"/>
                    <a:gd name="connsiteY43" fmla="*/ 8706144 h 11132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883098" h="11132714">
                      <a:moveTo>
                        <a:pt x="0" y="2426570"/>
                      </a:moveTo>
                      <a:cubicBezTo>
                        <a:pt x="0" y="1669514"/>
                        <a:pt x="49421" y="984130"/>
                        <a:pt x="129327" y="488010"/>
                      </a:cubicBezTo>
                      <a:lnTo>
                        <a:pt x="245905" y="0"/>
                      </a:lnTo>
                      <a:lnTo>
                        <a:pt x="637199" y="0"/>
                      </a:lnTo>
                      <a:lnTo>
                        <a:pt x="753770" y="488010"/>
                      </a:lnTo>
                      <a:cubicBezTo>
                        <a:pt x="833676" y="984130"/>
                        <a:pt x="883098" y="1669514"/>
                        <a:pt x="883098" y="2426570"/>
                      </a:cubicBezTo>
                      <a:cubicBezTo>
                        <a:pt x="883098" y="3183626"/>
                        <a:pt x="833676" y="3869010"/>
                        <a:pt x="753772" y="4365132"/>
                      </a:cubicBezTo>
                      <a:lnTo>
                        <a:pt x="738065" y="4445598"/>
                      </a:lnTo>
                      <a:lnTo>
                        <a:pt x="732074" y="4496156"/>
                      </a:lnTo>
                      <a:cubicBezTo>
                        <a:pt x="688281" y="4772930"/>
                        <a:pt x="575803" y="5127004"/>
                        <a:pt x="550695" y="5451750"/>
                      </a:cubicBezTo>
                      <a:lnTo>
                        <a:pt x="546550" y="5566356"/>
                      </a:lnTo>
                      <a:lnTo>
                        <a:pt x="340198" y="5566356"/>
                      </a:lnTo>
                      <a:lnTo>
                        <a:pt x="334541" y="5431832"/>
                      </a:lnTo>
                      <a:cubicBezTo>
                        <a:pt x="320528" y="5272208"/>
                        <a:pt x="286319" y="5106070"/>
                        <a:pt x="250251" y="4945948"/>
                      </a:cubicBezTo>
                      <a:lnTo>
                        <a:pt x="196328" y="4705476"/>
                      </a:lnTo>
                      <a:lnTo>
                        <a:pt x="194673" y="4699900"/>
                      </a:lnTo>
                      <a:lnTo>
                        <a:pt x="191955" y="4685978"/>
                      </a:lnTo>
                      <a:lnTo>
                        <a:pt x="181070" y="4637436"/>
                      </a:lnTo>
                      <a:cubicBezTo>
                        <a:pt x="170938" y="4588592"/>
                        <a:pt x="161957" y="4541344"/>
                        <a:pt x="154807" y="4496156"/>
                      </a:cubicBezTo>
                      <a:lnTo>
                        <a:pt x="154663" y="4494934"/>
                      </a:lnTo>
                      <a:lnTo>
                        <a:pt x="129325" y="4365132"/>
                      </a:lnTo>
                      <a:cubicBezTo>
                        <a:pt x="49421" y="3869010"/>
                        <a:pt x="0" y="3183626"/>
                        <a:pt x="0" y="2426570"/>
                      </a:cubicBezTo>
                      <a:close/>
                      <a:moveTo>
                        <a:pt x="0" y="8706144"/>
                      </a:moveTo>
                      <a:cubicBezTo>
                        <a:pt x="0" y="7949088"/>
                        <a:pt x="49421" y="7263703"/>
                        <a:pt x="129325" y="6767582"/>
                      </a:cubicBezTo>
                      <a:lnTo>
                        <a:pt x="154663" y="6637780"/>
                      </a:lnTo>
                      <a:lnTo>
                        <a:pt x="154807" y="6636558"/>
                      </a:lnTo>
                      <a:cubicBezTo>
                        <a:pt x="161957" y="6591370"/>
                        <a:pt x="170938" y="6544122"/>
                        <a:pt x="181070" y="6495278"/>
                      </a:cubicBezTo>
                      <a:lnTo>
                        <a:pt x="191955" y="6446736"/>
                      </a:lnTo>
                      <a:lnTo>
                        <a:pt x="194673" y="6432814"/>
                      </a:lnTo>
                      <a:lnTo>
                        <a:pt x="196328" y="6427237"/>
                      </a:lnTo>
                      <a:lnTo>
                        <a:pt x="250251" y="6186765"/>
                      </a:lnTo>
                      <a:cubicBezTo>
                        <a:pt x="286319" y="6026643"/>
                        <a:pt x="320528" y="5860505"/>
                        <a:pt x="334541" y="5700881"/>
                      </a:cubicBezTo>
                      <a:lnTo>
                        <a:pt x="340198" y="5566357"/>
                      </a:lnTo>
                      <a:lnTo>
                        <a:pt x="546550" y="5566357"/>
                      </a:lnTo>
                      <a:lnTo>
                        <a:pt x="550695" y="5680963"/>
                      </a:lnTo>
                      <a:cubicBezTo>
                        <a:pt x="575803" y="6005709"/>
                        <a:pt x="688281" y="6359784"/>
                        <a:pt x="732074" y="6636558"/>
                      </a:cubicBezTo>
                      <a:lnTo>
                        <a:pt x="738065" y="6687116"/>
                      </a:lnTo>
                      <a:lnTo>
                        <a:pt x="753772" y="6767582"/>
                      </a:lnTo>
                      <a:cubicBezTo>
                        <a:pt x="833676" y="7263703"/>
                        <a:pt x="883098" y="7949088"/>
                        <a:pt x="883098" y="8706144"/>
                      </a:cubicBezTo>
                      <a:cubicBezTo>
                        <a:pt x="883098" y="9463199"/>
                        <a:pt x="833676" y="10148584"/>
                        <a:pt x="753770" y="10644704"/>
                      </a:cubicBezTo>
                      <a:lnTo>
                        <a:pt x="637199" y="11132714"/>
                      </a:lnTo>
                      <a:lnTo>
                        <a:pt x="245905" y="11132714"/>
                      </a:lnTo>
                      <a:lnTo>
                        <a:pt x="129327" y="10644704"/>
                      </a:lnTo>
                      <a:cubicBezTo>
                        <a:pt x="49421" y="10148584"/>
                        <a:pt x="0" y="9463199"/>
                        <a:pt x="0" y="87061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174D73B-22F3-4786-8D90-77FB0B267FF7}"/>
                  </a:ext>
                </a:extLst>
              </p:cNvPr>
              <p:cNvGrpSpPr/>
              <p:nvPr/>
            </p:nvGrpSpPr>
            <p:grpSpPr>
              <a:xfrm rot="19538590">
                <a:off x="2722853" y="2523900"/>
                <a:ext cx="1017538" cy="853645"/>
                <a:chOff x="5445358" y="2904991"/>
                <a:chExt cx="4967009" cy="4166980"/>
              </a:xfrm>
              <a:grpFill/>
            </p:grpSpPr>
            <p:sp>
              <p:nvSpPr>
                <p:cNvPr id="33" name="Freeform 16">
                  <a:extLst>
                    <a:ext uri="{FF2B5EF4-FFF2-40B4-BE49-F238E27FC236}">
                      <a16:creationId xmlns:a16="http://schemas.microsoft.com/office/drawing/2014/main" id="{CE90F664-C79E-4D19-B177-EA2AAD2FA557}"/>
                    </a:ext>
                  </a:extLst>
                </p:cNvPr>
                <p:cNvSpPr/>
                <p:nvPr/>
              </p:nvSpPr>
              <p:spPr bwMode="auto">
                <a:xfrm rot="1891060">
                  <a:off x="7450195" y="5874396"/>
                  <a:ext cx="971212" cy="709519"/>
                </a:xfrm>
                <a:custGeom>
                  <a:avLst/>
                  <a:gdLst>
                    <a:gd name="connsiteX0" fmla="*/ 342050 w 436697"/>
                    <a:gd name="connsiteY0" fmla="*/ 0 h 319029"/>
                    <a:gd name="connsiteX1" fmla="*/ 435036 w 436697"/>
                    <a:gd name="connsiteY1" fmla="*/ 0 h 319029"/>
                    <a:gd name="connsiteX2" fmla="*/ 436697 w 436697"/>
                    <a:gd name="connsiteY2" fmla="*/ 16625 h 319029"/>
                    <a:gd name="connsiteX3" fmla="*/ 137034 w 436697"/>
                    <a:gd name="connsiteY3" fmla="*/ 319029 h 319029"/>
                    <a:gd name="connsiteX4" fmla="*/ 20392 w 436697"/>
                    <a:gd name="connsiteY4" fmla="*/ 295265 h 319029"/>
                    <a:gd name="connsiteX5" fmla="*/ 0 w 436697"/>
                    <a:gd name="connsiteY5" fmla="*/ 284095 h 319029"/>
                    <a:gd name="connsiteX6" fmla="*/ 40191 w 436697"/>
                    <a:gd name="connsiteY6" fmla="*/ 198380 h 319029"/>
                    <a:gd name="connsiteX7" fmla="*/ 56588 w 436697"/>
                    <a:gd name="connsiteY7" fmla="*/ 209581 h 319029"/>
                    <a:gd name="connsiteX8" fmla="*/ 137033 w 436697"/>
                    <a:gd name="connsiteY8" fmla="*/ 226038 h 319029"/>
                    <a:gd name="connsiteX9" fmla="*/ 343704 w 436697"/>
                    <a:gd name="connsiteY9" fmla="*/ 16625 h 31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6697" h="319029">
                      <a:moveTo>
                        <a:pt x="342050" y="0"/>
                      </a:moveTo>
                      <a:lnTo>
                        <a:pt x="435036" y="0"/>
                      </a:lnTo>
                      <a:lnTo>
                        <a:pt x="436697" y="16625"/>
                      </a:lnTo>
                      <a:cubicBezTo>
                        <a:pt x="436697" y="183638"/>
                        <a:pt x="302533" y="319029"/>
                        <a:pt x="137034" y="319029"/>
                      </a:cubicBezTo>
                      <a:cubicBezTo>
                        <a:pt x="95659" y="319029"/>
                        <a:pt x="56243" y="310567"/>
                        <a:pt x="20392" y="295265"/>
                      </a:cubicBezTo>
                      <a:lnTo>
                        <a:pt x="0" y="284095"/>
                      </a:lnTo>
                      <a:lnTo>
                        <a:pt x="40191" y="198380"/>
                      </a:lnTo>
                      <a:lnTo>
                        <a:pt x="56588" y="209581"/>
                      </a:lnTo>
                      <a:cubicBezTo>
                        <a:pt x="81313" y="220178"/>
                        <a:pt x="108498" y="226038"/>
                        <a:pt x="137033" y="226038"/>
                      </a:cubicBezTo>
                      <a:cubicBezTo>
                        <a:pt x="251174" y="226038"/>
                        <a:pt x="343704" y="132281"/>
                        <a:pt x="343704" y="16625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34" name="Freeform 17">
                  <a:extLst>
                    <a:ext uri="{FF2B5EF4-FFF2-40B4-BE49-F238E27FC236}">
                      <a16:creationId xmlns:a16="http://schemas.microsoft.com/office/drawing/2014/main" id="{F41D0E7D-2E68-4FAB-9B53-D625805E6502}"/>
                    </a:ext>
                  </a:extLst>
                </p:cNvPr>
                <p:cNvSpPr/>
                <p:nvPr/>
              </p:nvSpPr>
              <p:spPr bwMode="auto">
                <a:xfrm rot="1989630">
                  <a:off x="7313410" y="6178435"/>
                  <a:ext cx="1244783" cy="893536"/>
                </a:xfrm>
                <a:custGeom>
                  <a:avLst/>
                  <a:gdLst>
                    <a:gd name="connsiteX0" fmla="*/ 449680 w 544041"/>
                    <a:gd name="connsiteY0" fmla="*/ 0 h 390526"/>
                    <a:gd name="connsiteX1" fmla="*/ 544041 w 544041"/>
                    <a:gd name="connsiteY1" fmla="*/ 0 h 390526"/>
                    <a:gd name="connsiteX2" fmla="*/ 537416 w 544041"/>
                    <a:gd name="connsiteY2" fmla="*/ 67297 h 390526"/>
                    <a:gd name="connsiteX3" fmla="*/ 150159 w 544041"/>
                    <a:gd name="connsiteY3" fmla="*/ 390526 h 390526"/>
                    <a:gd name="connsiteX4" fmla="*/ 70495 w 544041"/>
                    <a:gd name="connsiteY4" fmla="*/ 382302 h 390526"/>
                    <a:gd name="connsiteX5" fmla="*/ 0 w 544041"/>
                    <a:gd name="connsiteY5" fmla="*/ 359892 h 390526"/>
                    <a:gd name="connsiteX6" fmla="*/ 44394 w 544041"/>
                    <a:gd name="connsiteY6" fmla="*/ 275399 h 390526"/>
                    <a:gd name="connsiteX7" fmla="*/ 89514 w 544041"/>
                    <a:gd name="connsiteY7" fmla="*/ 289848 h 390526"/>
                    <a:gd name="connsiteX8" fmla="*/ 150159 w 544041"/>
                    <a:gd name="connsiteY8" fmla="*/ 296155 h 390526"/>
                    <a:gd name="connsiteX9" fmla="*/ 444963 w 544041"/>
                    <a:gd name="connsiteY9" fmla="*/ 48278 h 390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4041" h="390526">
                      <a:moveTo>
                        <a:pt x="449680" y="0"/>
                      </a:moveTo>
                      <a:lnTo>
                        <a:pt x="544041" y="0"/>
                      </a:lnTo>
                      <a:lnTo>
                        <a:pt x="537416" y="67297"/>
                      </a:lnTo>
                      <a:cubicBezTo>
                        <a:pt x="500557" y="251763"/>
                        <a:pt x="341182" y="390526"/>
                        <a:pt x="150159" y="390526"/>
                      </a:cubicBezTo>
                      <a:cubicBezTo>
                        <a:pt x="122870" y="390526"/>
                        <a:pt x="96227" y="387694"/>
                        <a:pt x="70495" y="382302"/>
                      </a:cubicBezTo>
                      <a:lnTo>
                        <a:pt x="0" y="359892"/>
                      </a:lnTo>
                      <a:lnTo>
                        <a:pt x="44394" y="275399"/>
                      </a:lnTo>
                      <a:lnTo>
                        <a:pt x="89514" y="289848"/>
                      </a:lnTo>
                      <a:cubicBezTo>
                        <a:pt x="109103" y="293983"/>
                        <a:pt x="129385" y="296155"/>
                        <a:pt x="150159" y="296155"/>
                      </a:cubicBezTo>
                      <a:cubicBezTo>
                        <a:pt x="295577" y="296155"/>
                        <a:pt x="416903" y="189741"/>
                        <a:pt x="444963" y="48278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35" name="Freeform 18">
                  <a:extLst>
                    <a:ext uri="{FF2B5EF4-FFF2-40B4-BE49-F238E27FC236}">
                      <a16:creationId xmlns:a16="http://schemas.microsoft.com/office/drawing/2014/main" id="{533C4F1F-F10E-40A6-B829-C93DD82228E1}"/>
                    </a:ext>
                  </a:extLst>
                </p:cNvPr>
                <p:cNvSpPr/>
                <p:nvPr/>
              </p:nvSpPr>
              <p:spPr bwMode="auto">
                <a:xfrm>
                  <a:off x="5445358" y="2904991"/>
                  <a:ext cx="4967009" cy="3159904"/>
                </a:xfrm>
                <a:custGeom>
                  <a:avLst/>
                  <a:gdLst>
                    <a:gd name="connsiteX0" fmla="*/ 3674537 w 4967009"/>
                    <a:gd name="connsiteY0" fmla="*/ 1630918 h 3159904"/>
                    <a:gd name="connsiteX1" fmla="*/ 3671887 w 4967009"/>
                    <a:gd name="connsiteY1" fmla="*/ 1691973 h 3159904"/>
                    <a:gd name="connsiteX2" fmla="*/ 4291573 w 4967009"/>
                    <a:gd name="connsiteY2" fmla="*/ 1691973 h 3159904"/>
                    <a:gd name="connsiteX3" fmla="*/ 4291573 w 4967009"/>
                    <a:gd name="connsiteY3" fmla="*/ 1693389 h 3159904"/>
                    <a:gd name="connsiteX4" fmla="*/ 4700096 w 4967009"/>
                    <a:gd name="connsiteY4" fmla="*/ 1693389 h 3159904"/>
                    <a:gd name="connsiteX5" fmla="*/ 4697385 w 4967009"/>
                    <a:gd name="connsiteY5" fmla="*/ 1630918 h 3159904"/>
                    <a:gd name="connsiteX6" fmla="*/ 269624 w 4967009"/>
                    <a:gd name="connsiteY6" fmla="*/ 1630918 h 3159904"/>
                    <a:gd name="connsiteX7" fmla="*/ 266913 w 4967009"/>
                    <a:gd name="connsiteY7" fmla="*/ 1693389 h 3159904"/>
                    <a:gd name="connsiteX8" fmla="*/ 675436 w 4967009"/>
                    <a:gd name="connsiteY8" fmla="*/ 1693389 h 3159904"/>
                    <a:gd name="connsiteX9" fmla="*/ 675436 w 4967009"/>
                    <a:gd name="connsiteY9" fmla="*/ 1691973 h 3159904"/>
                    <a:gd name="connsiteX10" fmla="*/ 1295122 w 4967009"/>
                    <a:gd name="connsiteY10" fmla="*/ 1691973 h 3159904"/>
                    <a:gd name="connsiteX11" fmla="*/ 1292472 w 4967009"/>
                    <a:gd name="connsiteY11" fmla="*/ 1630918 h 3159904"/>
                    <a:gd name="connsiteX12" fmla="*/ 3690937 w 4967009"/>
                    <a:gd name="connsiteY12" fmla="*/ 1253061 h 3159904"/>
                    <a:gd name="connsiteX13" fmla="*/ 3687973 w 4967009"/>
                    <a:gd name="connsiteY13" fmla="*/ 1321356 h 3159904"/>
                    <a:gd name="connsiteX14" fmla="*/ 4683949 w 4967009"/>
                    <a:gd name="connsiteY14" fmla="*/ 1321356 h 3159904"/>
                    <a:gd name="connsiteX15" fmla="*/ 4681046 w 4967009"/>
                    <a:gd name="connsiteY15" fmla="*/ 1254477 h 3159904"/>
                    <a:gd name="connsiteX16" fmla="*/ 4080410 w 4967009"/>
                    <a:gd name="connsiteY16" fmla="*/ 1254477 h 3159904"/>
                    <a:gd name="connsiteX17" fmla="*/ 4080410 w 4967009"/>
                    <a:gd name="connsiteY17" fmla="*/ 1253061 h 3159904"/>
                    <a:gd name="connsiteX18" fmla="*/ 886599 w 4967009"/>
                    <a:gd name="connsiteY18" fmla="*/ 1253061 h 3159904"/>
                    <a:gd name="connsiteX19" fmla="*/ 886599 w 4967009"/>
                    <a:gd name="connsiteY19" fmla="*/ 1254477 h 3159904"/>
                    <a:gd name="connsiteX20" fmla="*/ 285963 w 4967009"/>
                    <a:gd name="connsiteY20" fmla="*/ 1254477 h 3159904"/>
                    <a:gd name="connsiteX21" fmla="*/ 283060 w 4967009"/>
                    <a:gd name="connsiteY21" fmla="*/ 1321356 h 3159904"/>
                    <a:gd name="connsiteX22" fmla="*/ 1279036 w 4967009"/>
                    <a:gd name="connsiteY22" fmla="*/ 1321356 h 3159904"/>
                    <a:gd name="connsiteX23" fmla="*/ 1276072 w 4967009"/>
                    <a:gd name="connsiteY23" fmla="*/ 1253061 h 3159904"/>
                    <a:gd name="connsiteX24" fmla="*/ 2485764 w 4967009"/>
                    <a:gd name="connsiteY24" fmla="*/ 216980 h 3159904"/>
                    <a:gd name="connsiteX25" fmla="*/ 1964486 w 4967009"/>
                    <a:gd name="connsiteY25" fmla="*/ 400781 h 3159904"/>
                    <a:gd name="connsiteX26" fmla="*/ 1955989 w 4967009"/>
                    <a:gd name="connsiteY26" fmla="*/ 436832 h 3159904"/>
                    <a:gd name="connsiteX27" fmla="*/ 1953411 w 4967009"/>
                    <a:gd name="connsiteY27" fmla="*/ 436811 h 3159904"/>
                    <a:gd name="connsiteX28" fmla="*/ 1951377 w 4967009"/>
                    <a:gd name="connsiteY28" fmla="*/ 683722 h 3159904"/>
                    <a:gd name="connsiteX29" fmla="*/ 2481854 w 4967009"/>
                    <a:gd name="connsiteY29" fmla="*/ 688093 h 3159904"/>
                    <a:gd name="connsiteX30" fmla="*/ 2481882 w 4967009"/>
                    <a:gd name="connsiteY30" fmla="*/ 688094 h 3159904"/>
                    <a:gd name="connsiteX31" fmla="*/ 2481910 w 4967009"/>
                    <a:gd name="connsiteY31" fmla="*/ 688093 h 3159904"/>
                    <a:gd name="connsiteX32" fmla="*/ 3012386 w 4967009"/>
                    <a:gd name="connsiteY32" fmla="*/ 692464 h 3159904"/>
                    <a:gd name="connsiteX33" fmla="*/ 3014326 w 4967009"/>
                    <a:gd name="connsiteY33" fmla="*/ 456910 h 3159904"/>
                    <a:gd name="connsiteX34" fmla="*/ 3014327 w 4967009"/>
                    <a:gd name="connsiteY34" fmla="*/ 456908 h 3159904"/>
                    <a:gd name="connsiteX35" fmla="*/ 3014326 w 4967009"/>
                    <a:gd name="connsiteY35" fmla="*/ 456906 h 3159904"/>
                    <a:gd name="connsiteX36" fmla="*/ 3014421 w 4967009"/>
                    <a:gd name="connsiteY36" fmla="*/ 445554 h 3159904"/>
                    <a:gd name="connsiteX37" fmla="*/ 3011843 w 4967009"/>
                    <a:gd name="connsiteY37" fmla="*/ 445532 h 3159904"/>
                    <a:gd name="connsiteX38" fmla="*/ 3003941 w 4967009"/>
                    <a:gd name="connsiteY38" fmla="*/ 409346 h 3159904"/>
                    <a:gd name="connsiteX39" fmla="*/ 2485764 w 4967009"/>
                    <a:gd name="connsiteY39" fmla="*/ 216980 h 3159904"/>
                    <a:gd name="connsiteX40" fmla="*/ 2499693 w 4967009"/>
                    <a:gd name="connsiteY40" fmla="*/ 49 h 3159904"/>
                    <a:gd name="connsiteX41" fmla="*/ 3224561 w 4967009"/>
                    <a:gd name="connsiteY41" fmla="*/ 344111 h 3159904"/>
                    <a:gd name="connsiteX42" fmla="*/ 3227299 w 4967009"/>
                    <a:gd name="connsiteY42" fmla="*/ 374600 h 3159904"/>
                    <a:gd name="connsiteX43" fmla="*/ 3228743 w 4967009"/>
                    <a:gd name="connsiteY43" fmla="*/ 374612 h 3159904"/>
                    <a:gd name="connsiteX44" fmla="*/ 3224358 w 4967009"/>
                    <a:gd name="connsiteY44" fmla="*/ 906628 h 3159904"/>
                    <a:gd name="connsiteX45" fmla="*/ 3227703 w 4967009"/>
                    <a:gd name="connsiteY45" fmla="*/ 923923 h 3159904"/>
                    <a:gd name="connsiteX46" fmla="*/ 3224428 w 4967009"/>
                    <a:gd name="connsiteY46" fmla="*/ 1321356 h 3159904"/>
                    <a:gd name="connsiteX47" fmla="*/ 3433361 w 4967009"/>
                    <a:gd name="connsiteY47" fmla="*/ 1321356 h 3159904"/>
                    <a:gd name="connsiteX48" fmla="*/ 3438311 w 4967009"/>
                    <a:gd name="connsiteY48" fmla="*/ 1234842 h 3159904"/>
                    <a:gd name="connsiteX49" fmla="*/ 3598356 w 4967009"/>
                    <a:gd name="connsiteY49" fmla="*/ 1015746 h 3159904"/>
                    <a:gd name="connsiteX50" fmla="*/ 3670885 w 4967009"/>
                    <a:gd name="connsiteY50" fmla="*/ 1016556 h 3159904"/>
                    <a:gd name="connsiteX51" fmla="*/ 4291573 w 4967009"/>
                    <a:gd name="connsiteY51" fmla="*/ 1016556 h 3159904"/>
                    <a:gd name="connsiteX52" fmla="*/ 4291573 w 4967009"/>
                    <a:gd name="connsiteY52" fmla="*/ 1017972 h 3159904"/>
                    <a:gd name="connsiteX53" fmla="*/ 4701098 w 4967009"/>
                    <a:gd name="connsiteY53" fmla="*/ 1017972 h 3159904"/>
                    <a:gd name="connsiteX54" fmla="*/ 4773627 w 4967009"/>
                    <a:gd name="connsiteY54" fmla="*/ 1017162 h 3159904"/>
                    <a:gd name="connsiteX55" fmla="*/ 4933672 w 4967009"/>
                    <a:gd name="connsiteY55" fmla="*/ 1236258 h 3159904"/>
                    <a:gd name="connsiteX56" fmla="*/ 4967009 w 4967009"/>
                    <a:gd name="connsiteY56" fmla="*/ 1818861 h 3159904"/>
                    <a:gd name="connsiteX57" fmla="*/ 4834448 w 4967009"/>
                    <a:gd name="connsiteY57" fmla="*/ 1956184 h 3159904"/>
                    <a:gd name="connsiteX58" fmla="*/ 4080410 w 4967009"/>
                    <a:gd name="connsiteY58" fmla="*/ 1956184 h 3159904"/>
                    <a:gd name="connsiteX59" fmla="*/ 4080410 w 4967009"/>
                    <a:gd name="connsiteY59" fmla="*/ 1954768 h 3159904"/>
                    <a:gd name="connsiteX60" fmla="*/ 3537535 w 4967009"/>
                    <a:gd name="connsiteY60" fmla="*/ 1954768 h 3159904"/>
                    <a:gd name="connsiteX61" fmla="*/ 3404974 w 4967009"/>
                    <a:gd name="connsiteY61" fmla="*/ 1817445 h 3159904"/>
                    <a:gd name="connsiteX62" fmla="*/ 3415647 w 4967009"/>
                    <a:gd name="connsiteY62" fmla="*/ 1630918 h 3159904"/>
                    <a:gd name="connsiteX63" fmla="*/ 3221877 w 4967009"/>
                    <a:gd name="connsiteY63" fmla="*/ 1630918 h 3159904"/>
                    <a:gd name="connsiteX64" fmla="*/ 3220512 w 4967009"/>
                    <a:gd name="connsiteY64" fmla="*/ 1796540 h 3159904"/>
                    <a:gd name="connsiteX65" fmla="*/ 3059553 w 4967009"/>
                    <a:gd name="connsiteY65" fmla="*/ 1954868 h 3159904"/>
                    <a:gd name="connsiteX66" fmla="*/ 2646128 w 4967009"/>
                    <a:gd name="connsiteY66" fmla="*/ 1951461 h 3159904"/>
                    <a:gd name="connsiteX67" fmla="*/ 2646128 w 4967009"/>
                    <a:gd name="connsiteY67" fmla="*/ 2025298 h 3159904"/>
                    <a:gd name="connsiteX68" fmla="*/ 2667739 w 4967009"/>
                    <a:gd name="connsiteY68" fmla="*/ 2031394 h 3159904"/>
                    <a:gd name="connsiteX69" fmla="*/ 2780434 w 4967009"/>
                    <a:gd name="connsiteY69" fmla="*/ 2111679 h 3159904"/>
                    <a:gd name="connsiteX70" fmla="*/ 2785829 w 4967009"/>
                    <a:gd name="connsiteY70" fmla="*/ 2127352 h 3159904"/>
                    <a:gd name="connsiteX71" fmla="*/ 2896875 w 4967009"/>
                    <a:gd name="connsiteY71" fmla="*/ 2162589 h 3159904"/>
                    <a:gd name="connsiteX72" fmla="*/ 3286911 w 4967009"/>
                    <a:gd name="connsiteY72" fmla="*/ 2529074 h 3159904"/>
                    <a:gd name="connsiteX73" fmla="*/ 3302847 w 4967009"/>
                    <a:gd name="connsiteY73" fmla="*/ 2636546 h 3159904"/>
                    <a:gd name="connsiteX74" fmla="*/ 3303356 w 4967009"/>
                    <a:gd name="connsiteY74" fmla="*/ 2636546 h 3159904"/>
                    <a:gd name="connsiteX75" fmla="*/ 3302945 w 4967009"/>
                    <a:gd name="connsiteY75" fmla="*/ 2637204 h 3159904"/>
                    <a:gd name="connsiteX76" fmla="*/ 3303356 w 4967009"/>
                    <a:gd name="connsiteY76" fmla="*/ 2639964 h 3159904"/>
                    <a:gd name="connsiteX77" fmla="*/ 3301229 w 4967009"/>
                    <a:gd name="connsiteY77" fmla="*/ 2639964 h 3159904"/>
                    <a:gd name="connsiteX78" fmla="*/ 3286907 w 4967009"/>
                    <a:gd name="connsiteY78" fmla="*/ 2663014 h 3159904"/>
                    <a:gd name="connsiteX79" fmla="*/ 2637100 w 4967009"/>
                    <a:gd name="connsiteY79" fmla="*/ 2765831 h 3159904"/>
                    <a:gd name="connsiteX80" fmla="*/ 2551023 w 4967009"/>
                    <a:gd name="connsiteY80" fmla="*/ 2767064 h 3159904"/>
                    <a:gd name="connsiteX81" fmla="*/ 2546921 w 4967009"/>
                    <a:gd name="connsiteY81" fmla="*/ 2857257 h 3159904"/>
                    <a:gd name="connsiteX82" fmla="*/ 2529449 w 4967009"/>
                    <a:gd name="connsiteY82" fmla="*/ 3122597 h 3159904"/>
                    <a:gd name="connsiteX83" fmla="*/ 2492142 w 4967009"/>
                    <a:gd name="connsiteY83" fmla="*/ 3159904 h 3159904"/>
                    <a:gd name="connsiteX84" fmla="*/ 2492143 w 4967009"/>
                    <a:gd name="connsiteY84" fmla="*/ 3159903 h 3159904"/>
                    <a:gd name="connsiteX85" fmla="*/ 2454836 w 4967009"/>
                    <a:gd name="connsiteY85" fmla="*/ 3122596 h 3159904"/>
                    <a:gd name="connsiteX86" fmla="*/ 2442136 w 4967009"/>
                    <a:gd name="connsiteY86" fmla="*/ 2820526 h 3159904"/>
                    <a:gd name="connsiteX87" fmla="*/ 2439054 w 4967009"/>
                    <a:gd name="connsiteY87" fmla="*/ 2767104 h 3159904"/>
                    <a:gd name="connsiteX88" fmla="*/ 2351031 w 4967009"/>
                    <a:gd name="connsiteY88" fmla="*/ 2765850 h 3159904"/>
                    <a:gd name="connsiteX89" fmla="*/ 1701391 w 4967009"/>
                    <a:gd name="connsiteY89" fmla="*/ 2663666 h 3159904"/>
                    <a:gd name="connsiteX90" fmla="*/ 1685350 w 4967009"/>
                    <a:gd name="connsiteY90" fmla="*/ 2639196 h 3159904"/>
                    <a:gd name="connsiteX91" fmla="*/ 1684104 w 4967009"/>
                    <a:gd name="connsiteY91" fmla="*/ 2639195 h 3159904"/>
                    <a:gd name="connsiteX92" fmla="*/ 1684336 w 4967009"/>
                    <a:gd name="connsiteY92" fmla="*/ 2637650 h 3159904"/>
                    <a:gd name="connsiteX93" fmla="*/ 1684117 w 4967009"/>
                    <a:gd name="connsiteY93" fmla="*/ 2637315 h 3159904"/>
                    <a:gd name="connsiteX94" fmla="*/ 1684387 w 4967009"/>
                    <a:gd name="connsiteY94" fmla="*/ 2637314 h 3159904"/>
                    <a:gd name="connsiteX95" fmla="*/ 1700757 w 4967009"/>
                    <a:gd name="connsiteY95" fmla="*/ 2528376 h 3159904"/>
                    <a:gd name="connsiteX96" fmla="*/ 2091214 w 4967009"/>
                    <a:gd name="connsiteY96" fmla="*/ 2162343 h 3159904"/>
                    <a:gd name="connsiteX97" fmla="*/ 2201662 w 4967009"/>
                    <a:gd name="connsiteY97" fmla="*/ 2127375 h 3159904"/>
                    <a:gd name="connsiteX98" fmla="*/ 2207184 w 4967009"/>
                    <a:gd name="connsiteY98" fmla="*/ 2111454 h 3159904"/>
                    <a:gd name="connsiteX99" fmla="*/ 2319965 w 4967009"/>
                    <a:gd name="connsiteY99" fmla="*/ 2031296 h 3159904"/>
                    <a:gd name="connsiteX100" fmla="*/ 2341328 w 4967009"/>
                    <a:gd name="connsiteY100" fmla="*/ 2025283 h 3159904"/>
                    <a:gd name="connsiteX101" fmla="*/ 2341328 w 4967009"/>
                    <a:gd name="connsiteY101" fmla="*/ 1948950 h 3159904"/>
                    <a:gd name="connsiteX102" fmla="*/ 1915979 w 4967009"/>
                    <a:gd name="connsiteY102" fmla="*/ 1945445 h 3159904"/>
                    <a:gd name="connsiteX103" fmla="*/ 1757651 w 4967009"/>
                    <a:gd name="connsiteY103" fmla="*/ 1784486 h 3159904"/>
                    <a:gd name="connsiteX104" fmla="*/ 1758916 w 4967009"/>
                    <a:gd name="connsiteY104" fmla="*/ 1630918 h 3159904"/>
                    <a:gd name="connsiteX105" fmla="*/ 1551362 w 4967009"/>
                    <a:gd name="connsiteY105" fmla="*/ 1630918 h 3159904"/>
                    <a:gd name="connsiteX106" fmla="*/ 1562035 w 4967009"/>
                    <a:gd name="connsiteY106" fmla="*/ 1817445 h 3159904"/>
                    <a:gd name="connsiteX107" fmla="*/ 1429474 w 4967009"/>
                    <a:gd name="connsiteY107" fmla="*/ 1954768 h 3159904"/>
                    <a:gd name="connsiteX108" fmla="*/ 886599 w 4967009"/>
                    <a:gd name="connsiteY108" fmla="*/ 1954768 h 3159904"/>
                    <a:gd name="connsiteX109" fmla="*/ 886599 w 4967009"/>
                    <a:gd name="connsiteY109" fmla="*/ 1956184 h 3159904"/>
                    <a:gd name="connsiteX110" fmla="*/ 132561 w 4967009"/>
                    <a:gd name="connsiteY110" fmla="*/ 1956184 h 3159904"/>
                    <a:gd name="connsiteX111" fmla="*/ 0 w 4967009"/>
                    <a:gd name="connsiteY111" fmla="*/ 1818861 h 3159904"/>
                    <a:gd name="connsiteX112" fmla="*/ 33337 w 4967009"/>
                    <a:gd name="connsiteY112" fmla="*/ 1236258 h 3159904"/>
                    <a:gd name="connsiteX113" fmla="*/ 193382 w 4967009"/>
                    <a:gd name="connsiteY113" fmla="*/ 1017162 h 3159904"/>
                    <a:gd name="connsiteX114" fmla="*/ 265911 w 4967009"/>
                    <a:gd name="connsiteY114" fmla="*/ 1017972 h 3159904"/>
                    <a:gd name="connsiteX115" fmla="*/ 675436 w 4967009"/>
                    <a:gd name="connsiteY115" fmla="*/ 1017972 h 3159904"/>
                    <a:gd name="connsiteX116" fmla="*/ 675436 w 4967009"/>
                    <a:gd name="connsiteY116" fmla="*/ 1016556 h 3159904"/>
                    <a:gd name="connsiteX117" fmla="*/ 1296124 w 4967009"/>
                    <a:gd name="connsiteY117" fmla="*/ 1016556 h 3159904"/>
                    <a:gd name="connsiteX118" fmla="*/ 1368653 w 4967009"/>
                    <a:gd name="connsiteY118" fmla="*/ 1015746 h 3159904"/>
                    <a:gd name="connsiteX119" fmla="*/ 1528698 w 4967009"/>
                    <a:gd name="connsiteY119" fmla="*/ 1234842 h 3159904"/>
                    <a:gd name="connsiteX120" fmla="*/ 1533648 w 4967009"/>
                    <a:gd name="connsiteY120" fmla="*/ 1321356 h 3159904"/>
                    <a:gd name="connsiteX121" fmla="*/ 1757980 w 4967009"/>
                    <a:gd name="connsiteY121" fmla="*/ 1321356 h 3159904"/>
                    <a:gd name="connsiteX122" fmla="*/ 1765759 w 4967009"/>
                    <a:gd name="connsiteY122" fmla="*/ 377286 h 3159904"/>
                    <a:gd name="connsiteX123" fmla="*/ 1765158 w 4967009"/>
                    <a:gd name="connsiteY123" fmla="*/ 370590 h 3159904"/>
                    <a:gd name="connsiteX124" fmla="*/ 1765870 w 4967009"/>
                    <a:gd name="connsiteY124" fmla="*/ 363903 h 3159904"/>
                    <a:gd name="connsiteX125" fmla="*/ 1765881 w 4967009"/>
                    <a:gd name="connsiteY125" fmla="*/ 362558 h 3159904"/>
                    <a:gd name="connsiteX126" fmla="*/ 1766013 w 4967009"/>
                    <a:gd name="connsiteY126" fmla="*/ 362559 h 3159904"/>
                    <a:gd name="connsiteX127" fmla="*/ 1769252 w 4967009"/>
                    <a:gd name="connsiteY127" fmla="*/ 332119 h 3159904"/>
                    <a:gd name="connsiteX128" fmla="*/ 2499693 w 4967009"/>
                    <a:gd name="connsiteY128" fmla="*/ 49 h 315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967009" h="3159904">
                      <a:moveTo>
                        <a:pt x="3674537" y="1630918"/>
                      </a:moveTo>
                      <a:lnTo>
                        <a:pt x="3671887" y="1691973"/>
                      </a:lnTo>
                      <a:lnTo>
                        <a:pt x="4291573" y="1691973"/>
                      </a:lnTo>
                      <a:lnTo>
                        <a:pt x="4291573" y="1693389"/>
                      </a:lnTo>
                      <a:lnTo>
                        <a:pt x="4700096" y="1693389"/>
                      </a:lnTo>
                      <a:lnTo>
                        <a:pt x="4697385" y="1630918"/>
                      </a:lnTo>
                      <a:close/>
                      <a:moveTo>
                        <a:pt x="269624" y="1630918"/>
                      </a:moveTo>
                      <a:lnTo>
                        <a:pt x="266913" y="1693389"/>
                      </a:lnTo>
                      <a:lnTo>
                        <a:pt x="675436" y="1693389"/>
                      </a:lnTo>
                      <a:lnTo>
                        <a:pt x="675436" y="1691973"/>
                      </a:lnTo>
                      <a:lnTo>
                        <a:pt x="1295122" y="1691973"/>
                      </a:lnTo>
                      <a:lnTo>
                        <a:pt x="1292472" y="1630918"/>
                      </a:lnTo>
                      <a:close/>
                      <a:moveTo>
                        <a:pt x="3690937" y="1253061"/>
                      </a:moveTo>
                      <a:lnTo>
                        <a:pt x="3687973" y="1321356"/>
                      </a:lnTo>
                      <a:lnTo>
                        <a:pt x="4683949" y="1321356"/>
                      </a:lnTo>
                      <a:lnTo>
                        <a:pt x="4681046" y="1254477"/>
                      </a:lnTo>
                      <a:lnTo>
                        <a:pt x="4080410" y="1254477"/>
                      </a:lnTo>
                      <a:lnTo>
                        <a:pt x="4080410" y="1253061"/>
                      </a:lnTo>
                      <a:close/>
                      <a:moveTo>
                        <a:pt x="886599" y="1253061"/>
                      </a:moveTo>
                      <a:lnTo>
                        <a:pt x="886599" y="1254477"/>
                      </a:lnTo>
                      <a:lnTo>
                        <a:pt x="285963" y="1254477"/>
                      </a:lnTo>
                      <a:lnTo>
                        <a:pt x="283060" y="1321356"/>
                      </a:lnTo>
                      <a:lnTo>
                        <a:pt x="1279036" y="1321356"/>
                      </a:lnTo>
                      <a:lnTo>
                        <a:pt x="1276072" y="1253061"/>
                      </a:lnTo>
                      <a:close/>
                      <a:moveTo>
                        <a:pt x="2485764" y="216980"/>
                      </a:moveTo>
                      <a:cubicBezTo>
                        <a:pt x="2229396" y="214868"/>
                        <a:pt x="2014838" y="293849"/>
                        <a:pt x="1964486" y="400781"/>
                      </a:cubicBezTo>
                      <a:lnTo>
                        <a:pt x="1955989" y="436832"/>
                      </a:lnTo>
                      <a:lnTo>
                        <a:pt x="1953411" y="436811"/>
                      </a:lnTo>
                      <a:lnTo>
                        <a:pt x="1951377" y="683722"/>
                      </a:lnTo>
                      <a:lnTo>
                        <a:pt x="2481854" y="688093"/>
                      </a:lnTo>
                      <a:lnTo>
                        <a:pt x="2481882" y="688094"/>
                      </a:lnTo>
                      <a:lnTo>
                        <a:pt x="2481910" y="688093"/>
                      </a:lnTo>
                      <a:lnTo>
                        <a:pt x="3012386" y="692464"/>
                      </a:lnTo>
                      <a:lnTo>
                        <a:pt x="3014326" y="456910"/>
                      </a:lnTo>
                      <a:lnTo>
                        <a:pt x="3014327" y="456908"/>
                      </a:lnTo>
                      <a:lnTo>
                        <a:pt x="3014326" y="456906"/>
                      </a:lnTo>
                      <a:lnTo>
                        <a:pt x="3014421" y="445554"/>
                      </a:lnTo>
                      <a:lnTo>
                        <a:pt x="3011843" y="445532"/>
                      </a:lnTo>
                      <a:lnTo>
                        <a:pt x="3003941" y="409346"/>
                      </a:lnTo>
                      <a:cubicBezTo>
                        <a:pt x="2955357" y="301599"/>
                        <a:pt x="2742130" y="219092"/>
                        <a:pt x="2485764" y="216980"/>
                      </a:cubicBezTo>
                      <a:close/>
                      <a:moveTo>
                        <a:pt x="2499693" y="49"/>
                      </a:moveTo>
                      <a:cubicBezTo>
                        <a:pt x="2878403" y="3170"/>
                        <a:pt x="3188670" y="153917"/>
                        <a:pt x="3224561" y="344111"/>
                      </a:cubicBezTo>
                      <a:lnTo>
                        <a:pt x="3227299" y="374600"/>
                      </a:lnTo>
                      <a:lnTo>
                        <a:pt x="3228743" y="374612"/>
                      </a:lnTo>
                      <a:lnTo>
                        <a:pt x="3224358" y="906628"/>
                      </a:lnTo>
                      <a:lnTo>
                        <a:pt x="3227703" y="923923"/>
                      </a:lnTo>
                      <a:lnTo>
                        <a:pt x="3224428" y="1321356"/>
                      </a:lnTo>
                      <a:lnTo>
                        <a:pt x="3433361" y="1321356"/>
                      </a:lnTo>
                      <a:lnTo>
                        <a:pt x="3438311" y="1234842"/>
                      </a:lnTo>
                      <a:cubicBezTo>
                        <a:pt x="3450812" y="1046638"/>
                        <a:pt x="3451176" y="1017020"/>
                        <a:pt x="3598356" y="1015746"/>
                      </a:cubicBezTo>
                      <a:cubicBezTo>
                        <a:pt x="3619381" y="1015564"/>
                        <a:pt x="3643403" y="1015961"/>
                        <a:pt x="3670885" y="1016556"/>
                      </a:cubicBezTo>
                      <a:lnTo>
                        <a:pt x="4291573" y="1016556"/>
                      </a:lnTo>
                      <a:lnTo>
                        <a:pt x="4291573" y="1017972"/>
                      </a:lnTo>
                      <a:lnTo>
                        <a:pt x="4701098" y="1017972"/>
                      </a:lnTo>
                      <a:cubicBezTo>
                        <a:pt x="4728580" y="1017377"/>
                        <a:pt x="4752602" y="1016980"/>
                        <a:pt x="4773627" y="1017162"/>
                      </a:cubicBezTo>
                      <a:cubicBezTo>
                        <a:pt x="4920807" y="1018436"/>
                        <a:pt x="4921171" y="1048054"/>
                        <a:pt x="4933672" y="1236258"/>
                      </a:cubicBezTo>
                      <a:lnTo>
                        <a:pt x="4967009" y="1818861"/>
                      </a:lnTo>
                      <a:cubicBezTo>
                        <a:pt x="4967009" y="1881551"/>
                        <a:pt x="4963813" y="1951422"/>
                        <a:pt x="4834448" y="1956184"/>
                      </a:cubicBezTo>
                      <a:lnTo>
                        <a:pt x="4080410" y="1956184"/>
                      </a:lnTo>
                      <a:lnTo>
                        <a:pt x="4080410" y="1954768"/>
                      </a:lnTo>
                      <a:lnTo>
                        <a:pt x="3537535" y="1954768"/>
                      </a:lnTo>
                      <a:cubicBezTo>
                        <a:pt x="3408170" y="1950006"/>
                        <a:pt x="3404974" y="1880135"/>
                        <a:pt x="3404974" y="1817445"/>
                      </a:cubicBezTo>
                      <a:lnTo>
                        <a:pt x="3415647" y="1630918"/>
                      </a:lnTo>
                      <a:lnTo>
                        <a:pt x="3221877" y="1630918"/>
                      </a:lnTo>
                      <a:lnTo>
                        <a:pt x="3220512" y="1796540"/>
                      </a:lnTo>
                      <a:cubicBezTo>
                        <a:pt x="3219787" y="1884709"/>
                        <a:pt x="3147722" y="1955594"/>
                        <a:pt x="3059553" y="1954868"/>
                      </a:cubicBezTo>
                      <a:lnTo>
                        <a:pt x="2646128" y="1951461"/>
                      </a:lnTo>
                      <a:lnTo>
                        <a:pt x="2646128" y="2025298"/>
                      </a:lnTo>
                      <a:lnTo>
                        <a:pt x="2667739" y="2031394"/>
                      </a:lnTo>
                      <a:cubicBezTo>
                        <a:pt x="2717384" y="2051073"/>
                        <a:pt x="2756825" y="2078935"/>
                        <a:pt x="2780434" y="2111679"/>
                      </a:cubicBezTo>
                      <a:lnTo>
                        <a:pt x="2785829" y="2127352"/>
                      </a:lnTo>
                      <a:lnTo>
                        <a:pt x="2896875" y="2162589"/>
                      </a:lnTo>
                      <a:cubicBezTo>
                        <a:pt x="3094601" y="2239912"/>
                        <a:pt x="3239747" y="2372365"/>
                        <a:pt x="3286911" y="2529074"/>
                      </a:cubicBezTo>
                      <a:lnTo>
                        <a:pt x="3302847" y="2636546"/>
                      </a:lnTo>
                      <a:lnTo>
                        <a:pt x="3303356" y="2636546"/>
                      </a:lnTo>
                      <a:lnTo>
                        <a:pt x="3302945" y="2637204"/>
                      </a:lnTo>
                      <a:lnTo>
                        <a:pt x="3303356" y="2639964"/>
                      </a:lnTo>
                      <a:lnTo>
                        <a:pt x="3301229" y="2639964"/>
                      </a:lnTo>
                      <a:lnTo>
                        <a:pt x="3286907" y="2663014"/>
                      </a:lnTo>
                      <a:cubicBezTo>
                        <a:pt x="3220855" y="2715379"/>
                        <a:pt x="2962699" y="2756393"/>
                        <a:pt x="2637100" y="2765831"/>
                      </a:cubicBezTo>
                      <a:lnTo>
                        <a:pt x="2551023" y="2767064"/>
                      </a:lnTo>
                      <a:lnTo>
                        <a:pt x="2546921" y="2857257"/>
                      </a:lnTo>
                      <a:cubicBezTo>
                        <a:pt x="2540838" y="2969133"/>
                        <a:pt x="2533694" y="3069294"/>
                        <a:pt x="2529449" y="3122597"/>
                      </a:cubicBezTo>
                      <a:cubicBezTo>
                        <a:pt x="2527994" y="3140870"/>
                        <a:pt x="2512746" y="3159904"/>
                        <a:pt x="2492142" y="3159904"/>
                      </a:cubicBezTo>
                      <a:lnTo>
                        <a:pt x="2492143" y="3159903"/>
                      </a:lnTo>
                      <a:cubicBezTo>
                        <a:pt x="2471539" y="3159903"/>
                        <a:pt x="2454836" y="3143200"/>
                        <a:pt x="2454836" y="3122596"/>
                      </a:cubicBezTo>
                      <a:cubicBezTo>
                        <a:pt x="2454836" y="3022435"/>
                        <a:pt x="2448486" y="2921480"/>
                        <a:pt x="2442136" y="2820526"/>
                      </a:cubicBezTo>
                      <a:lnTo>
                        <a:pt x="2439054" y="2767104"/>
                      </a:lnTo>
                      <a:lnTo>
                        <a:pt x="2351031" y="2765850"/>
                      </a:lnTo>
                      <a:cubicBezTo>
                        <a:pt x="2026605" y="2756490"/>
                        <a:pt x="1768833" y="2715780"/>
                        <a:pt x="1701391" y="2663666"/>
                      </a:cubicBezTo>
                      <a:lnTo>
                        <a:pt x="1685350" y="2639196"/>
                      </a:lnTo>
                      <a:lnTo>
                        <a:pt x="1684104" y="2639195"/>
                      </a:lnTo>
                      <a:lnTo>
                        <a:pt x="1684336" y="2637650"/>
                      </a:lnTo>
                      <a:lnTo>
                        <a:pt x="1684117" y="2637315"/>
                      </a:lnTo>
                      <a:lnTo>
                        <a:pt x="1684387" y="2637314"/>
                      </a:lnTo>
                      <a:lnTo>
                        <a:pt x="1700757" y="2528376"/>
                      </a:lnTo>
                      <a:cubicBezTo>
                        <a:pt x="1748197" y="2371786"/>
                        <a:pt x="1893477" y="2239509"/>
                        <a:pt x="2091214" y="2162343"/>
                      </a:cubicBezTo>
                      <a:lnTo>
                        <a:pt x="2201662" y="2127375"/>
                      </a:lnTo>
                      <a:lnTo>
                        <a:pt x="2207184" y="2111454"/>
                      </a:lnTo>
                      <a:cubicBezTo>
                        <a:pt x="2230852" y="2078750"/>
                        <a:pt x="2270320" y="2050933"/>
                        <a:pt x="2319965" y="2031296"/>
                      </a:cubicBezTo>
                      <a:lnTo>
                        <a:pt x="2341328" y="2025283"/>
                      </a:lnTo>
                      <a:lnTo>
                        <a:pt x="2341328" y="1948950"/>
                      </a:lnTo>
                      <a:lnTo>
                        <a:pt x="1915979" y="1945445"/>
                      </a:lnTo>
                      <a:cubicBezTo>
                        <a:pt x="1827810" y="1944718"/>
                        <a:pt x="1756925" y="1872655"/>
                        <a:pt x="1757651" y="1784486"/>
                      </a:cubicBezTo>
                      <a:lnTo>
                        <a:pt x="1758916" y="1630918"/>
                      </a:lnTo>
                      <a:lnTo>
                        <a:pt x="1551362" y="1630918"/>
                      </a:lnTo>
                      <a:lnTo>
                        <a:pt x="1562035" y="1817445"/>
                      </a:lnTo>
                      <a:cubicBezTo>
                        <a:pt x="1562035" y="1880135"/>
                        <a:pt x="1558839" y="1950006"/>
                        <a:pt x="1429474" y="1954768"/>
                      </a:cubicBezTo>
                      <a:lnTo>
                        <a:pt x="886599" y="1954768"/>
                      </a:lnTo>
                      <a:lnTo>
                        <a:pt x="886599" y="1956184"/>
                      </a:lnTo>
                      <a:lnTo>
                        <a:pt x="132561" y="1956184"/>
                      </a:lnTo>
                      <a:cubicBezTo>
                        <a:pt x="3196" y="1951422"/>
                        <a:pt x="0" y="1881551"/>
                        <a:pt x="0" y="1818861"/>
                      </a:cubicBezTo>
                      <a:lnTo>
                        <a:pt x="33337" y="1236258"/>
                      </a:lnTo>
                      <a:cubicBezTo>
                        <a:pt x="45838" y="1048054"/>
                        <a:pt x="46202" y="1018436"/>
                        <a:pt x="193382" y="1017162"/>
                      </a:cubicBezTo>
                      <a:cubicBezTo>
                        <a:pt x="214407" y="1016980"/>
                        <a:pt x="238429" y="1017377"/>
                        <a:pt x="265911" y="1017972"/>
                      </a:cubicBezTo>
                      <a:lnTo>
                        <a:pt x="675436" y="1017972"/>
                      </a:lnTo>
                      <a:lnTo>
                        <a:pt x="675436" y="1016556"/>
                      </a:lnTo>
                      <a:lnTo>
                        <a:pt x="1296124" y="1016556"/>
                      </a:lnTo>
                      <a:cubicBezTo>
                        <a:pt x="1323606" y="1015961"/>
                        <a:pt x="1347628" y="1015564"/>
                        <a:pt x="1368653" y="1015746"/>
                      </a:cubicBezTo>
                      <a:cubicBezTo>
                        <a:pt x="1515833" y="1017020"/>
                        <a:pt x="1516197" y="1046638"/>
                        <a:pt x="1528698" y="1234842"/>
                      </a:cubicBezTo>
                      <a:lnTo>
                        <a:pt x="1533648" y="1321356"/>
                      </a:lnTo>
                      <a:lnTo>
                        <a:pt x="1757980" y="1321356"/>
                      </a:lnTo>
                      <a:lnTo>
                        <a:pt x="1765759" y="377286"/>
                      </a:lnTo>
                      <a:lnTo>
                        <a:pt x="1765158" y="370590"/>
                      </a:lnTo>
                      <a:lnTo>
                        <a:pt x="1765870" y="363903"/>
                      </a:lnTo>
                      <a:lnTo>
                        <a:pt x="1765881" y="362558"/>
                      </a:lnTo>
                      <a:lnTo>
                        <a:pt x="1766013" y="362559"/>
                      </a:lnTo>
                      <a:lnTo>
                        <a:pt x="1769252" y="332119"/>
                      </a:lnTo>
                      <a:cubicBezTo>
                        <a:pt x="1808273" y="142542"/>
                        <a:pt x="2120981" y="-3071"/>
                        <a:pt x="2499693" y="49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B131AAF-F767-4844-BA06-79F62BD80931}"/>
                </a:ext>
              </a:extLst>
            </p:cNvPr>
            <p:cNvGrpSpPr/>
            <p:nvPr/>
          </p:nvGrpSpPr>
          <p:grpSpPr>
            <a:xfrm>
              <a:off x="3220406" y="2053538"/>
              <a:ext cx="300717" cy="120614"/>
              <a:chOff x="6005511" y="2339892"/>
              <a:chExt cx="4733926" cy="1898733"/>
            </a:xfrm>
            <a:solidFill>
              <a:schemeClr val="tx2">
                <a:lumMod val="65000"/>
                <a:lumOff val="35000"/>
              </a:schemeClr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796FB0-58B9-4A8C-AF66-D8A1463AD7B8}"/>
                  </a:ext>
                </a:extLst>
              </p:cNvPr>
              <p:cNvSpPr/>
              <p:nvPr/>
            </p:nvSpPr>
            <p:spPr>
              <a:xfrm>
                <a:off x="6005512" y="4100513"/>
                <a:ext cx="4733925" cy="138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4445397-AB9A-4A99-AB2D-F2372793E827}"/>
                  </a:ext>
                </a:extLst>
              </p:cNvPr>
              <p:cNvSpPr/>
              <p:nvPr/>
            </p:nvSpPr>
            <p:spPr>
              <a:xfrm>
                <a:off x="6005511" y="3676640"/>
                <a:ext cx="4733925" cy="352433"/>
              </a:xfrm>
              <a:custGeom>
                <a:avLst/>
                <a:gdLst>
                  <a:gd name="connsiteX0" fmla="*/ 2386014 w 4733925"/>
                  <a:gd name="connsiteY0" fmla="*/ 9 h 352433"/>
                  <a:gd name="connsiteX1" fmla="*/ 3795714 w 4733925"/>
                  <a:gd name="connsiteY1" fmla="*/ 209558 h 352433"/>
                  <a:gd name="connsiteX2" fmla="*/ 4733925 w 4733925"/>
                  <a:gd name="connsiteY2" fmla="*/ 214321 h 352433"/>
                  <a:gd name="connsiteX3" fmla="*/ 4733925 w 4733925"/>
                  <a:gd name="connsiteY3" fmla="*/ 350054 h 352433"/>
                  <a:gd name="connsiteX4" fmla="*/ 3795714 w 4733925"/>
                  <a:gd name="connsiteY4" fmla="*/ 345291 h 352433"/>
                  <a:gd name="connsiteX5" fmla="*/ 2386014 w 4733925"/>
                  <a:gd name="connsiteY5" fmla="*/ 135742 h 352433"/>
                  <a:gd name="connsiteX6" fmla="*/ 1042618 w 4733925"/>
                  <a:gd name="connsiteY6" fmla="*/ 335213 h 352433"/>
                  <a:gd name="connsiteX7" fmla="*/ 771012 w 4733925"/>
                  <a:gd name="connsiteY7" fmla="*/ 352433 h 352433"/>
                  <a:gd name="connsiteX8" fmla="*/ 366406 w 4733925"/>
                  <a:gd name="connsiteY8" fmla="*/ 352433 h 352433"/>
                  <a:gd name="connsiteX9" fmla="*/ 0 w 4733925"/>
                  <a:gd name="connsiteY9" fmla="*/ 350054 h 352433"/>
                  <a:gd name="connsiteX10" fmla="*/ 0 w 4733925"/>
                  <a:gd name="connsiteY10" fmla="*/ 214321 h 352433"/>
                  <a:gd name="connsiteX11" fmla="*/ 733427 w 4733925"/>
                  <a:gd name="connsiteY11" fmla="*/ 219083 h 352433"/>
                  <a:gd name="connsiteX12" fmla="*/ 2386014 w 4733925"/>
                  <a:gd name="connsiteY12" fmla="*/ 9 h 35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33925" h="352433">
                    <a:moveTo>
                      <a:pt x="2386014" y="9"/>
                    </a:moveTo>
                    <a:cubicBezTo>
                      <a:pt x="2896395" y="-1578"/>
                      <a:pt x="3104358" y="211939"/>
                      <a:pt x="3795714" y="209558"/>
                    </a:cubicBezTo>
                    <a:lnTo>
                      <a:pt x="4733925" y="214321"/>
                    </a:lnTo>
                    <a:lnTo>
                      <a:pt x="4733925" y="350054"/>
                    </a:lnTo>
                    <a:lnTo>
                      <a:pt x="3795714" y="345291"/>
                    </a:lnTo>
                    <a:cubicBezTo>
                      <a:pt x="3104358" y="347672"/>
                      <a:pt x="2896395" y="134155"/>
                      <a:pt x="2386014" y="135742"/>
                    </a:cubicBezTo>
                    <a:cubicBezTo>
                      <a:pt x="1939431" y="137132"/>
                      <a:pt x="1700078" y="276471"/>
                      <a:pt x="1042618" y="335213"/>
                    </a:cubicBezTo>
                    <a:lnTo>
                      <a:pt x="771012" y="352433"/>
                    </a:lnTo>
                    <a:lnTo>
                      <a:pt x="366406" y="352433"/>
                    </a:lnTo>
                    <a:lnTo>
                      <a:pt x="0" y="350054"/>
                    </a:lnTo>
                    <a:lnTo>
                      <a:pt x="0" y="214321"/>
                    </a:lnTo>
                    <a:lnTo>
                      <a:pt x="733427" y="219083"/>
                    </a:lnTo>
                    <a:cubicBezTo>
                      <a:pt x="1635920" y="183364"/>
                      <a:pt x="1875633" y="1597"/>
                      <a:pt x="2386014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05C5DF0-42FA-4FEF-A0D8-9F0A961D9310}"/>
                  </a:ext>
                </a:extLst>
              </p:cNvPr>
              <p:cNvSpPr/>
              <p:nvPr/>
            </p:nvSpPr>
            <p:spPr>
              <a:xfrm>
                <a:off x="6005511" y="3273511"/>
                <a:ext cx="4733925" cy="538579"/>
              </a:xfrm>
              <a:custGeom>
                <a:avLst/>
                <a:gdLst>
                  <a:gd name="connsiteX0" fmla="*/ 2014866 w 4733925"/>
                  <a:gd name="connsiteY0" fmla="*/ 641 h 538579"/>
                  <a:gd name="connsiteX1" fmla="*/ 2481264 w 4733925"/>
                  <a:gd name="connsiteY1" fmla="*/ 160253 h 538579"/>
                  <a:gd name="connsiteX2" fmla="*/ 2852740 w 4733925"/>
                  <a:gd name="connsiteY2" fmla="*/ 103102 h 538579"/>
                  <a:gd name="connsiteX3" fmla="*/ 3795714 w 4733925"/>
                  <a:gd name="connsiteY3" fmla="*/ 400751 h 538579"/>
                  <a:gd name="connsiteX4" fmla="*/ 4733925 w 4733925"/>
                  <a:gd name="connsiteY4" fmla="*/ 405514 h 538579"/>
                  <a:gd name="connsiteX5" fmla="*/ 4733925 w 4733925"/>
                  <a:gd name="connsiteY5" fmla="*/ 536831 h 538579"/>
                  <a:gd name="connsiteX6" fmla="*/ 3795714 w 4733925"/>
                  <a:gd name="connsiteY6" fmla="*/ 532068 h 538579"/>
                  <a:gd name="connsiteX7" fmla="*/ 2852740 w 4733925"/>
                  <a:gd name="connsiteY7" fmla="*/ 234419 h 538579"/>
                  <a:gd name="connsiteX8" fmla="*/ 2481264 w 4733925"/>
                  <a:gd name="connsiteY8" fmla="*/ 291570 h 538579"/>
                  <a:gd name="connsiteX9" fmla="*/ 1909765 w 4733925"/>
                  <a:gd name="connsiteY9" fmla="*/ 136782 h 538579"/>
                  <a:gd name="connsiteX10" fmla="*/ 676278 w 4733925"/>
                  <a:gd name="connsiteY10" fmla="*/ 536832 h 538579"/>
                  <a:gd name="connsiteX11" fmla="*/ 0 w 4733925"/>
                  <a:gd name="connsiteY11" fmla="*/ 536831 h 538579"/>
                  <a:gd name="connsiteX12" fmla="*/ 0 w 4733925"/>
                  <a:gd name="connsiteY12" fmla="*/ 405514 h 538579"/>
                  <a:gd name="connsiteX13" fmla="*/ 676278 w 4733925"/>
                  <a:gd name="connsiteY13" fmla="*/ 405515 h 538579"/>
                  <a:gd name="connsiteX14" fmla="*/ 1909765 w 4733925"/>
                  <a:gd name="connsiteY14" fmla="*/ 5465 h 538579"/>
                  <a:gd name="connsiteX15" fmla="*/ 2014866 w 4733925"/>
                  <a:gd name="connsiteY15" fmla="*/ 641 h 53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33925" h="538579">
                    <a:moveTo>
                      <a:pt x="2014866" y="641"/>
                    </a:moveTo>
                    <a:cubicBezTo>
                      <a:pt x="2242954" y="11836"/>
                      <a:pt x="2356943" y="165810"/>
                      <a:pt x="2481264" y="160253"/>
                    </a:cubicBezTo>
                    <a:cubicBezTo>
                      <a:pt x="2620963" y="160651"/>
                      <a:pt x="2616997" y="105881"/>
                      <a:pt x="2852740" y="103102"/>
                    </a:cubicBezTo>
                    <a:cubicBezTo>
                      <a:pt x="3050384" y="100323"/>
                      <a:pt x="3140077" y="362256"/>
                      <a:pt x="3795714" y="400751"/>
                    </a:cubicBezTo>
                    <a:lnTo>
                      <a:pt x="4733925" y="405514"/>
                    </a:lnTo>
                    <a:lnTo>
                      <a:pt x="4733925" y="536831"/>
                    </a:lnTo>
                    <a:lnTo>
                      <a:pt x="3795714" y="532068"/>
                    </a:lnTo>
                    <a:cubicBezTo>
                      <a:pt x="3140077" y="493573"/>
                      <a:pt x="3050384" y="231640"/>
                      <a:pt x="2852740" y="234419"/>
                    </a:cubicBezTo>
                    <a:cubicBezTo>
                      <a:pt x="2616997" y="237198"/>
                      <a:pt x="2620963" y="291968"/>
                      <a:pt x="2481264" y="291570"/>
                    </a:cubicBezTo>
                    <a:cubicBezTo>
                      <a:pt x="2339183" y="297921"/>
                      <a:pt x="2210596" y="95905"/>
                      <a:pt x="1909765" y="136782"/>
                    </a:cubicBezTo>
                    <a:cubicBezTo>
                      <a:pt x="1608934" y="177659"/>
                      <a:pt x="1393034" y="567788"/>
                      <a:pt x="676278" y="536832"/>
                    </a:cubicBezTo>
                    <a:lnTo>
                      <a:pt x="0" y="536831"/>
                    </a:lnTo>
                    <a:lnTo>
                      <a:pt x="0" y="405514"/>
                    </a:lnTo>
                    <a:lnTo>
                      <a:pt x="676278" y="405515"/>
                    </a:lnTo>
                    <a:cubicBezTo>
                      <a:pt x="1393034" y="436471"/>
                      <a:pt x="1608934" y="46342"/>
                      <a:pt x="1909765" y="5465"/>
                    </a:cubicBezTo>
                    <a:cubicBezTo>
                      <a:pt x="1947369" y="356"/>
                      <a:pt x="1982282" y="-959"/>
                      <a:pt x="2014866" y="6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3796DD-6B89-451E-A5D3-4ED86BFD7527}"/>
                  </a:ext>
                </a:extLst>
              </p:cNvPr>
              <p:cNvSpPr/>
              <p:nvPr/>
            </p:nvSpPr>
            <p:spPr>
              <a:xfrm>
                <a:off x="6005511" y="2875974"/>
                <a:ext cx="4733925" cy="714517"/>
              </a:xfrm>
              <a:custGeom>
                <a:avLst/>
                <a:gdLst>
                  <a:gd name="connsiteX0" fmla="*/ 2390777 w 4733925"/>
                  <a:gd name="connsiteY0" fmla="*/ 1 h 714517"/>
                  <a:gd name="connsiteX1" fmla="*/ 3795714 w 4733925"/>
                  <a:gd name="connsiteY1" fmla="*/ 578636 h 714517"/>
                  <a:gd name="connsiteX2" fmla="*/ 4733925 w 4733925"/>
                  <a:gd name="connsiteY2" fmla="*/ 583399 h 714517"/>
                  <a:gd name="connsiteX3" fmla="*/ 4733925 w 4733925"/>
                  <a:gd name="connsiteY3" fmla="*/ 714434 h 714517"/>
                  <a:gd name="connsiteX4" fmla="*/ 3795714 w 4733925"/>
                  <a:gd name="connsiteY4" fmla="*/ 709671 h 714517"/>
                  <a:gd name="connsiteX5" fmla="*/ 2390777 w 4733925"/>
                  <a:gd name="connsiteY5" fmla="*/ 131036 h 714517"/>
                  <a:gd name="connsiteX6" fmla="*/ 1891040 w 4733925"/>
                  <a:gd name="connsiteY6" fmla="*/ 304798 h 714517"/>
                  <a:gd name="connsiteX7" fmla="*/ 1676403 w 4733925"/>
                  <a:gd name="connsiteY7" fmla="*/ 257236 h 714517"/>
                  <a:gd name="connsiteX8" fmla="*/ 676278 w 4733925"/>
                  <a:gd name="connsiteY8" fmla="*/ 714435 h 714517"/>
                  <a:gd name="connsiteX9" fmla="*/ 0 w 4733925"/>
                  <a:gd name="connsiteY9" fmla="*/ 714434 h 714517"/>
                  <a:gd name="connsiteX10" fmla="*/ 0 w 4733925"/>
                  <a:gd name="connsiteY10" fmla="*/ 583399 h 714517"/>
                  <a:gd name="connsiteX11" fmla="*/ 676278 w 4733925"/>
                  <a:gd name="connsiteY11" fmla="*/ 583400 h 714517"/>
                  <a:gd name="connsiteX12" fmla="*/ 1676403 w 4733925"/>
                  <a:gd name="connsiteY12" fmla="*/ 126201 h 714517"/>
                  <a:gd name="connsiteX13" fmla="*/ 1891040 w 4733925"/>
                  <a:gd name="connsiteY13" fmla="*/ 173763 h 714517"/>
                  <a:gd name="connsiteX14" fmla="*/ 2390777 w 4733925"/>
                  <a:gd name="connsiteY14" fmla="*/ 1 h 71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33925" h="714517">
                    <a:moveTo>
                      <a:pt x="2390777" y="1"/>
                    </a:moveTo>
                    <a:cubicBezTo>
                      <a:pt x="2770929" y="-782"/>
                      <a:pt x="3276602" y="586178"/>
                      <a:pt x="3795714" y="578636"/>
                    </a:cubicBezTo>
                    <a:lnTo>
                      <a:pt x="4733925" y="583399"/>
                    </a:lnTo>
                    <a:lnTo>
                      <a:pt x="4733925" y="714434"/>
                    </a:lnTo>
                    <a:lnTo>
                      <a:pt x="3795714" y="709671"/>
                    </a:lnTo>
                    <a:cubicBezTo>
                      <a:pt x="3276602" y="717213"/>
                      <a:pt x="2770929" y="130253"/>
                      <a:pt x="2390777" y="131036"/>
                    </a:cubicBezTo>
                    <a:cubicBezTo>
                      <a:pt x="2171206" y="131831"/>
                      <a:pt x="1990540" y="311231"/>
                      <a:pt x="1891040" y="304798"/>
                    </a:cubicBezTo>
                    <a:cubicBezTo>
                      <a:pt x="1814730" y="309581"/>
                      <a:pt x="1814624" y="252453"/>
                      <a:pt x="1676403" y="257236"/>
                    </a:cubicBezTo>
                    <a:cubicBezTo>
                      <a:pt x="1523209" y="260013"/>
                      <a:pt x="1373984" y="721578"/>
                      <a:pt x="676278" y="714435"/>
                    </a:cubicBezTo>
                    <a:lnTo>
                      <a:pt x="0" y="714434"/>
                    </a:lnTo>
                    <a:lnTo>
                      <a:pt x="0" y="583399"/>
                    </a:lnTo>
                    <a:lnTo>
                      <a:pt x="676278" y="583400"/>
                    </a:lnTo>
                    <a:cubicBezTo>
                      <a:pt x="1373984" y="590543"/>
                      <a:pt x="1523209" y="128978"/>
                      <a:pt x="1676403" y="126201"/>
                    </a:cubicBezTo>
                    <a:cubicBezTo>
                      <a:pt x="1814624" y="121418"/>
                      <a:pt x="1814730" y="178546"/>
                      <a:pt x="1891040" y="173763"/>
                    </a:cubicBezTo>
                    <a:cubicBezTo>
                      <a:pt x="1990540" y="180196"/>
                      <a:pt x="2171206" y="796"/>
                      <a:pt x="23907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F2F18DE-9CD3-4BB0-AF33-A9AD4ECBFE4D}"/>
                  </a:ext>
                </a:extLst>
              </p:cNvPr>
              <p:cNvSpPr/>
              <p:nvPr/>
            </p:nvSpPr>
            <p:spPr>
              <a:xfrm>
                <a:off x="6005511" y="2339892"/>
                <a:ext cx="4733925" cy="1036047"/>
              </a:xfrm>
              <a:custGeom>
                <a:avLst/>
                <a:gdLst>
                  <a:gd name="connsiteX0" fmla="*/ 2638427 w 4733925"/>
                  <a:gd name="connsiteY0" fmla="*/ 0 h 1036047"/>
                  <a:gd name="connsiteX1" fmla="*/ 3910014 w 4733925"/>
                  <a:gd name="connsiteY1" fmla="*/ 907247 h 1036047"/>
                  <a:gd name="connsiteX2" fmla="*/ 4733925 w 4733925"/>
                  <a:gd name="connsiteY2" fmla="*/ 907248 h 1036047"/>
                  <a:gd name="connsiteX3" fmla="*/ 4733925 w 4733925"/>
                  <a:gd name="connsiteY3" fmla="*/ 1035993 h 1036047"/>
                  <a:gd name="connsiteX4" fmla="*/ 3910014 w 4733925"/>
                  <a:gd name="connsiteY4" fmla="*/ 1035992 h 1036047"/>
                  <a:gd name="connsiteX5" fmla="*/ 2638427 w 4733925"/>
                  <a:gd name="connsiteY5" fmla="*/ 128745 h 1036047"/>
                  <a:gd name="connsiteX6" fmla="*/ 2143453 w 4733925"/>
                  <a:gd name="connsiteY6" fmla="*/ 435857 h 1036047"/>
                  <a:gd name="connsiteX7" fmla="*/ 1800228 w 4733925"/>
                  <a:gd name="connsiteY7" fmla="*/ 340670 h 1036047"/>
                  <a:gd name="connsiteX8" fmla="*/ 676278 w 4733925"/>
                  <a:gd name="connsiteY8" fmla="*/ 1035994 h 1036047"/>
                  <a:gd name="connsiteX9" fmla="*/ 0 w 4733925"/>
                  <a:gd name="connsiteY9" fmla="*/ 1035993 h 1036047"/>
                  <a:gd name="connsiteX10" fmla="*/ 0 w 4733925"/>
                  <a:gd name="connsiteY10" fmla="*/ 907248 h 1036047"/>
                  <a:gd name="connsiteX11" fmla="*/ 676278 w 4733925"/>
                  <a:gd name="connsiteY11" fmla="*/ 907249 h 1036047"/>
                  <a:gd name="connsiteX12" fmla="*/ 1800228 w 4733925"/>
                  <a:gd name="connsiteY12" fmla="*/ 211925 h 1036047"/>
                  <a:gd name="connsiteX13" fmla="*/ 2143453 w 4733925"/>
                  <a:gd name="connsiteY13" fmla="*/ 307112 h 1036047"/>
                  <a:gd name="connsiteX14" fmla="*/ 2638427 w 4733925"/>
                  <a:gd name="connsiteY14" fmla="*/ 0 h 1036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33925" h="1036047">
                    <a:moveTo>
                      <a:pt x="2638427" y="0"/>
                    </a:moveTo>
                    <a:cubicBezTo>
                      <a:pt x="3018579" y="-783"/>
                      <a:pt x="3248027" y="900501"/>
                      <a:pt x="3910014" y="907247"/>
                    </a:cubicBezTo>
                    <a:lnTo>
                      <a:pt x="4733925" y="907248"/>
                    </a:lnTo>
                    <a:lnTo>
                      <a:pt x="4733925" y="1035993"/>
                    </a:lnTo>
                    <a:lnTo>
                      <a:pt x="3910014" y="1035992"/>
                    </a:lnTo>
                    <a:cubicBezTo>
                      <a:pt x="3248027" y="1029246"/>
                      <a:pt x="3018579" y="127962"/>
                      <a:pt x="2638427" y="128745"/>
                    </a:cubicBezTo>
                    <a:cubicBezTo>
                      <a:pt x="2418856" y="129540"/>
                      <a:pt x="2300103" y="437528"/>
                      <a:pt x="2143453" y="435857"/>
                    </a:cubicBezTo>
                    <a:cubicBezTo>
                      <a:pt x="1981417" y="445402"/>
                      <a:pt x="1938449" y="335887"/>
                      <a:pt x="1800228" y="340670"/>
                    </a:cubicBezTo>
                    <a:cubicBezTo>
                      <a:pt x="1527972" y="333922"/>
                      <a:pt x="1373984" y="1043137"/>
                      <a:pt x="676278" y="1035994"/>
                    </a:cubicBezTo>
                    <a:lnTo>
                      <a:pt x="0" y="1035993"/>
                    </a:lnTo>
                    <a:lnTo>
                      <a:pt x="0" y="907248"/>
                    </a:lnTo>
                    <a:lnTo>
                      <a:pt x="676278" y="907249"/>
                    </a:lnTo>
                    <a:cubicBezTo>
                      <a:pt x="1373984" y="914392"/>
                      <a:pt x="1527972" y="205177"/>
                      <a:pt x="1800228" y="211925"/>
                    </a:cubicBezTo>
                    <a:cubicBezTo>
                      <a:pt x="1938449" y="207142"/>
                      <a:pt x="1981417" y="316657"/>
                      <a:pt x="2143453" y="307112"/>
                    </a:cubicBezTo>
                    <a:cubicBezTo>
                      <a:pt x="2300103" y="308783"/>
                      <a:pt x="2418856" y="795"/>
                      <a:pt x="26384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6B05A88-5608-4E60-A62C-B2804090479E}"/>
                </a:ext>
              </a:extLst>
            </p:cNvPr>
            <p:cNvGrpSpPr/>
            <p:nvPr/>
          </p:nvGrpSpPr>
          <p:grpSpPr>
            <a:xfrm>
              <a:off x="3064519" y="1865237"/>
              <a:ext cx="413455" cy="223931"/>
              <a:chOff x="6474558" y="1778496"/>
              <a:chExt cx="2275742" cy="1232563"/>
            </a:xfrm>
          </p:grpSpPr>
          <p:sp>
            <p:nvSpPr>
              <p:cNvPr id="50" name="Rectangle: Rounded Corners 20">
                <a:extLst>
                  <a:ext uri="{FF2B5EF4-FFF2-40B4-BE49-F238E27FC236}">
                    <a16:creationId xmlns:a16="http://schemas.microsoft.com/office/drawing/2014/main" id="{285378FC-B127-42C1-B24B-393BA8FB8EEC}"/>
                  </a:ext>
                </a:extLst>
              </p:cNvPr>
              <p:cNvSpPr/>
              <p:nvPr/>
            </p:nvSpPr>
            <p:spPr bwMode="auto">
              <a:xfrm>
                <a:off x="6474558" y="1821565"/>
                <a:ext cx="2275742" cy="1189494"/>
              </a:xfrm>
              <a:custGeom>
                <a:avLst/>
                <a:gdLst>
                  <a:gd name="connsiteX0" fmla="*/ 0 w 1462943"/>
                  <a:gd name="connsiteY0" fmla="*/ 355601 h 1008398"/>
                  <a:gd name="connsiteX1" fmla="*/ 355601 w 1462943"/>
                  <a:gd name="connsiteY1" fmla="*/ 0 h 1008398"/>
                  <a:gd name="connsiteX2" fmla="*/ 1107342 w 1462943"/>
                  <a:gd name="connsiteY2" fmla="*/ 0 h 1008398"/>
                  <a:gd name="connsiteX3" fmla="*/ 1462943 w 1462943"/>
                  <a:gd name="connsiteY3" fmla="*/ 355601 h 1008398"/>
                  <a:gd name="connsiteX4" fmla="*/ 1462943 w 1462943"/>
                  <a:gd name="connsiteY4" fmla="*/ 652797 h 1008398"/>
                  <a:gd name="connsiteX5" fmla="*/ 1107342 w 1462943"/>
                  <a:gd name="connsiteY5" fmla="*/ 1008398 h 1008398"/>
                  <a:gd name="connsiteX6" fmla="*/ 355601 w 1462943"/>
                  <a:gd name="connsiteY6" fmla="*/ 1008398 h 1008398"/>
                  <a:gd name="connsiteX7" fmla="*/ 0 w 1462943"/>
                  <a:gd name="connsiteY7" fmla="*/ 652797 h 1008398"/>
                  <a:gd name="connsiteX8" fmla="*/ 0 w 1462943"/>
                  <a:gd name="connsiteY8" fmla="*/ 355601 h 1008398"/>
                  <a:gd name="connsiteX0" fmla="*/ 0 w 1462943"/>
                  <a:gd name="connsiteY0" fmla="*/ 355601 h 1193220"/>
                  <a:gd name="connsiteX1" fmla="*/ 355601 w 1462943"/>
                  <a:gd name="connsiteY1" fmla="*/ 0 h 1193220"/>
                  <a:gd name="connsiteX2" fmla="*/ 1107342 w 1462943"/>
                  <a:gd name="connsiteY2" fmla="*/ 0 h 1193220"/>
                  <a:gd name="connsiteX3" fmla="*/ 1462943 w 1462943"/>
                  <a:gd name="connsiteY3" fmla="*/ 355601 h 1193220"/>
                  <a:gd name="connsiteX4" fmla="*/ 1462943 w 1462943"/>
                  <a:gd name="connsiteY4" fmla="*/ 652797 h 1193220"/>
                  <a:gd name="connsiteX5" fmla="*/ 1107342 w 1462943"/>
                  <a:gd name="connsiteY5" fmla="*/ 1008398 h 1193220"/>
                  <a:gd name="connsiteX6" fmla="*/ 355601 w 1462943"/>
                  <a:gd name="connsiteY6" fmla="*/ 1008398 h 1193220"/>
                  <a:gd name="connsiteX7" fmla="*/ 298450 w 1462943"/>
                  <a:gd name="connsiteY7" fmla="*/ 1129047 h 1193220"/>
                  <a:gd name="connsiteX8" fmla="*/ 0 w 1462943"/>
                  <a:gd name="connsiteY8" fmla="*/ 355601 h 1193220"/>
                  <a:gd name="connsiteX0" fmla="*/ 0 w 1462943"/>
                  <a:gd name="connsiteY0" fmla="*/ 355601 h 1172504"/>
                  <a:gd name="connsiteX1" fmla="*/ 355601 w 1462943"/>
                  <a:gd name="connsiteY1" fmla="*/ 0 h 1172504"/>
                  <a:gd name="connsiteX2" fmla="*/ 1107342 w 1462943"/>
                  <a:gd name="connsiteY2" fmla="*/ 0 h 1172504"/>
                  <a:gd name="connsiteX3" fmla="*/ 1462943 w 1462943"/>
                  <a:gd name="connsiteY3" fmla="*/ 355601 h 1172504"/>
                  <a:gd name="connsiteX4" fmla="*/ 1462943 w 1462943"/>
                  <a:gd name="connsiteY4" fmla="*/ 652797 h 1172504"/>
                  <a:gd name="connsiteX5" fmla="*/ 1107342 w 1462943"/>
                  <a:gd name="connsiteY5" fmla="*/ 1008398 h 1172504"/>
                  <a:gd name="connsiteX6" fmla="*/ 825501 w 1462943"/>
                  <a:gd name="connsiteY6" fmla="*/ 792498 h 1172504"/>
                  <a:gd name="connsiteX7" fmla="*/ 298450 w 1462943"/>
                  <a:gd name="connsiteY7" fmla="*/ 1129047 h 1172504"/>
                  <a:gd name="connsiteX8" fmla="*/ 0 w 1462943"/>
                  <a:gd name="connsiteY8" fmla="*/ 355601 h 1172504"/>
                  <a:gd name="connsiteX0" fmla="*/ 0 w 1875693"/>
                  <a:gd name="connsiteY0" fmla="*/ 698501 h 1172504"/>
                  <a:gd name="connsiteX1" fmla="*/ 768351 w 1875693"/>
                  <a:gd name="connsiteY1" fmla="*/ 0 h 1172504"/>
                  <a:gd name="connsiteX2" fmla="*/ 1520092 w 1875693"/>
                  <a:gd name="connsiteY2" fmla="*/ 0 h 1172504"/>
                  <a:gd name="connsiteX3" fmla="*/ 1875693 w 1875693"/>
                  <a:gd name="connsiteY3" fmla="*/ 355601 h 1172504"/>
                  <a:gd name="connsiteX4" fmla="*/ 1875693 w 1875693"/>
                  <a:gd name="connsiteY4" fmla="*/ 652797 h 1172504"/>
                  <a:gd name="connsiteX5" fmla="*/ 1520092 w 1875693"/>
                  <a:gd name="connsiteY5" fmla="*/ 1008398 h 1172504"/>
                  <a:gd name="connsiteX6" fmla="*/ 1238251 w 1875693"/>
                  <a:gd name="connsiteY6" fmla="*/ 792498 h 1172504"/>
                  <a:gd name="connsiteX7" fmla="*/ 711200 w 1875693"/>
                  <a:gd name="connsiteY7" fmla="*/ 1129047 h 1172504"/>
                  <a:gd name="connsiteX8" fmla="*/ 0 w 1875693"/>
                  <a:gd name="connsiteY8" fmla="*/ 698501 h 1172504"/>
                  <a:gd name="connsiteX0" fmla="*/ 0 w 2214347"/>
                  <a:gd name="connsiteY0" fmla="*/ 711201 h 1185204"/>
                  <a:gd name="connsiteX1" fmla="*/ 768351 w 2214347"/>
                  <a:gd name="connsiteY1" fmla="*/ 12700 h 1185204"/>
                  <a:gd name="connsiteX2" fmla="*/ 2167792 w 2214347"/>
                  <a:gd name="connsiteY2" fmla="*/ 0 h 1185204"/>
                  <a:gd name="connsiteX3" fmla="*/ 1875693 w 2214347"/>
                  <a:gd name="connsiteY3" fmla="*/ 368301 h 1185204"/>
                  <a:gd name="connsiteX4" fmla="*/ 1875693 w 2214347"/>
                  <a:gd name="connsiteY4" fmla="*/ 665497 h 1185204"/>
                  <a:gd name="connsiteX5" fmla="*/ 1520092 w 2214347"/>
                  <a:gd name="connsiteY5" fmla="*/ 1021098 h 1185204"/>
                  <a:gd name="connsiteX6" fmla="*/ 1238251 w 2214347"/>
                  <a:gd name="connsiteY6" fmla="*/ 805198 h 1185204"/>
                  <a:gd name="connsiteX7" fmla="*/ 711200 w 2214347"/>
                  <a:gd name="connsiteY7" fmla="*/ 1141747 h 1185204"/>
                  <a:gd name="connsiteX8" fmla="*/ 0 w 2214347"/>
                  <a:gd name="connsiteY8" fmla="*/ 711201 h 1185204"/>
                  <a:gd name="connsiteX0" fmla="*/ 0 w 2214347"/>
                  <a:gd name="connsiteY0" fmla="*/ 711201 h 1185204"/>
                  <a:gd name="connsiteX1" fmla="*/ 1111251 w 2214347"/>
                  <a:gd name="connsiteY1" fmla="*/ 476250 h 1185204"/>
                  <a:gd name="connsiteX2" fmla="*/ 2167792 w 2214347"/>
                  <a:gd name="connsiteY2" fmla="*/ 0 h 1185204"/>
                  <a:gd name="connsiteX3" fmla="*/ 1875693 w 2214347"/>
                  <a:gd name="connsiteY3" fmla="*/ 368301 h 1185204"/>
                  <a:gd name="connsiteX4" fmla="*/ 1875693 w 2214347"/>
                  <a:gd name="connsiteY4" fmla="*/ 665497 h 1185204"/>
                  <a:gd name="connsiteX5" fmla="*/ 1520092 w 2214347"/>
                  <a:gd name="connsiteY5" fmla="*/ 1021098 h 1185204"/>
                  <a:gd name="connsiteX6" fmla="*/ 1238251 w 2214347"/>
                  <a:gd name="connsiteY6" fmla="*/ 805198 h 1185204"/>
                  <a:gd name="connsiteX7" fmla="*/ 711200 w 2214347"/>
                  <a:gd name="connsiteY7" fmla="*/ 1141747 h 1185204"/>
                  <a:gd name="connsiteX8" fmla="*/ 0 w 2214347"/>
                  <a:gd name="connsiteY8" fmla="*/ 711201 h 1185204"/>
                  <a:gd name="connsiteX0" fmla="*/ 0 w 2214347"/>
                  <a:gd name="connsiteY0" fmla="*/ 723901 h 1197904"/>
                  <a:gd name="connsiteX1" fmla="*/ 1060451 w 2214347"/>
                  <a:gd name="connsiteY1" fmla="*/ 0 h 1197904"/>
                  <a:gd name="connsiteX2" fmla="*/ 2167792 w 2214347"/>
                  <a:gd name="connsiteY2" fmla="*/ 12700 h 1197904"/>
                  <a:gd name="connsiteX3" fmla="*/ 1875693 w 2214347"/>
                  <a:gd name="connsiteY3" fmla="*/ 381001 h 1197904"/>
                  <a:gd name="connsiteX4" fmla="*/ 1875693 w 2214347"/>
                  <a:gd name="connsiteY4" fmla="*/ 678197 h 1197904"/>
                  <a:gd name="connsiteX5" fmla="*/ 1520092 w 2214347"/>
                  <a:gd name="connsiteY5" fmla="*/ 1033798 h 1197904"/>
                  <a:gd name="connsiteX6" fmla="*/ 1238251 w 2214347"/>
                  <a:gd name="connsiteY6" fmla="*/ 817898 h 1197904"/>
                  <a:gd name="connsiteX7" fmla="*/ 711200 w 2214347"/>
                  <a:gd name="connsiteY7" fmla="*/ 1154447 h 1197904"/>
                  <a:gd name="connsiteX8" fmla="*/ 0 w 2214347"/>
                  <a:gd name="connsiteY8" fmla="*/ 723901 h 1197904"/>
                  <a:gd name="connsiteX0" fmla="*/ 0 w 2214347"/>
                  <a:gd name="connsiteY0" fmla="*/ 704851 h 1197904"/>
                  <a:gd name="connsiteX1" fmla="*/ 1060451 w 2214347"/>
                  <a:gd name="connsiteY1" fmla="*/ 0 h 1197904"/>
                  <a:gd name="connsiteX2" fmla="*/ 2167792 w 2214347"/>
                  <a:gd name="connsiteY2" fmla="*/ 12700 h 1197904"/>
                  <a:gd name="connsiteX3" fmla="*/ 1875693 w 2214347"/>
                  <a:gd name="connsiteY3" fmla="*/ 381001 h 1197904"/>
                  <a:gd name="connsiteX4" fmla="*/ 1875693 w 2214347"/>
                  <a:gd name="connsiteY4" fmla="*/ 678197 h 1197904"/>
                  <a:gd name="connsiteX5" fmla="*/ 1520092 w 2214347"/>
                  <a:gd name="connsiteY5" fmla="*/ 1033798 h 1197904"/>
                  <a:gd name="connsiteX6" fmla="*/ 1238251 w 2214347"/>
                  <a:gd name="connsiteY6" fmla="*/ 817898 h 1197904"/>
                  <a:gd name="connsiteX7" fmla="*/ 711200 w 2214347"/>
                  <a:gd name="connsiteY7" fmla="*/ 1154447 h 1197904"/>
                  <a:gd name="connsiteX8" fmla="*/ 0 w 2214347"/>
                  <a:gd name="connsiteY8" fmla="*/ 704851 h 1197904"/>
                  <a:gd name="connsiteX0" fmla="*/ 0 w 2214347"/>
                  <a:gd name="connsiteY0" fmla="*/ 704851 h 1197904"/>
                  <a:gd name="connsiteX1" fmla="*/ 1060451 w 2214347"/>
                  <a:gd name="connsiteY1" fmla="*/ 0 h 1197904"/>
                  <a:gd name="connsiteX2" fmla="*/ 2167792 w 2214347"/>
                  <a:gd name="connsiteY2" fmla="*/ 12700 h 1197904"/>
                  <a:gd name="connsiteX3" fmla="*/ 1875693 w 2214347"/>
                  <a:gd name="connsiteY3" fmla="*/ 381001 h 1197904"/>
                  <a:gd name="connsiteX4" fmla="*/ 1875693 w 2214347"/>
                  <a:gd name="connsiteY4" fmla="*/ 678197 h 1197904"/>
                  <a:gd name="connsiteX5" fmla="*/ 1520092 w 2214347"/>
                  <a:gd name="connsiteY5" fmla="*/ 1033798 h 1197904"/>
                  <a:gd name="connsiteX6" fmla="*/ 1238251 w 2214347"/>
                  <a:gd name="connsiteY6" fmla="*/ 817898 h 1197904"/>
                  <a:gd name="connsiteX7" fmla="*/ 711200 w 2214347"/>
                  <a:gd name="connsiteY7" fmla="*/ 1154447 h 1197904"/>
                  <a:gd name="connsiteX8" fmla="*/ 0 w 2214347"/>
                  <a:gd name="connsiteY8" fmla="*/ 704851 h 1197904"/>
                  <a:gd name="connsiteX0" fmla="*/ 0 w 2214347"/>
                  <a:gd name="connsiteY0" fmla="*/ 705013 h 1198066"/>
                  <a:gd name="connsiteX1" fmla="*/ 1060451 w 2214347"/>
                  <a:gd name="connsiteY1" fmla="*/ 162 h 1198066"/>
                  <a:gd name="connsiteX2" fmla="*/ 2167792 w 2214347"/>
                  <a:gd name="connsiteY2" fmla="*/ 12862 h 1198066"/>
                  <a:gd name="connsiteX3" fmla="*/ 1875693 w 2214347"/>
                  <a:gd name="connsiteY3" fmla="*/ 381163 h 1198066"/>
                  <a:gd name="connsiteX4" fmla="*/ 1875693 w 2214347"/>
                  <a:gd name="connsiteY4" fmla="*/ 678359 h 1198066"/>
                  <a:gd name="connsiteX5" fmla="*/ 1520092 w 2214347"/>
                  <a:gd name="connsiteY5" fmla="*/ 1033960 h 1198066"/>
                  <a:gd name="connsiteX6" fmla="*/ 1238251 w 2214347"/>
                  <a:gd name="connsiteY6" fmla="*/ 818060 h 1198066"/>
                  <a:gd name="connsiteX7" fmla="*/ 711200 w 2214347"/>
                  <a:gd name="connsiteY7" fmla="*/ 1154609 h 1198066"/>
                  <a:gd name="connsiteX8" fmla="*/ 0 w 2214347"/>
                  <a:gd name="connsiteY8" fmla="*/ 705013 h 1198066"/>
                  <a:gd name="connsiteX0" fmla="*/ 0 w 2214347"/>
                  <a:gd name="connsiteY0" fmla="*/ 705013 h 1185866"/>
                  <a:gd name="connsiteX1" fmla="*/ 1060451 w 2214347"/>
                  <a:gd name="connsiteY1" fmla="*/ 162 h 1185866"/>
                  <a:gd name="connsiteX2" fmla="*/ 2167792 w 2214347"/>
                  <a:gd name="connsiteY2" fmla="*/ 12862 h 1185866"/>
                  <a:gd name="connsiteX3" fmla="*/ 1875693 w 2214347"/>
                  <a:gd name="connsiteY3" fmla="*/ 381163 h 1185866"/>
                  <a:gd name="connsiteX4" fmla="*/ 1875693 w 2214347"/>
                  <a:gd name="connsiteY4" fmla="*/ 678359 h 1185866"/>
                  <a:gd name="connsiteX5" fmla="*/ 1520092 w 2214347"/>
                  <a:gd name="connsiteY5" fmla="*/ 1033960 h 1185866"/>
                  <a:gd name="connsiteX6" fmla="*/ 1333501 w 2214347"/>
                  <a:gd name="connsiteY6" fmla="*/ 557710 h 1185866"/>
                  <a:gd name="connsiteX7" fmla="*/ 711200 w 2214347"/>
                  <a:gd name="connsiteY7" fmla="*/ 1154609 h 1185866"/>
                  <a:gd name="connsiteX8" fmla="*/ 0 w 2214347"/>
                  <a:gd name="connsiteY8" fmla="*/ 705013 h 1185866"/>
                  <a:gd name="connsiteX0" fmla="*/ 0 w 2214347"/>
                  <a:gd name="connsiteY0" fmla="*/ 705013 h 1154609"/>
                  <a:gd name="connsiteX1" fmla="*/ 1060451 w 2214347"/>
                  <a:gd name="connsiteY1" fmla="*/ 162 h 1154609"/>
                  <a:gd name="connsiteX2" fmla="*/ 2167792 w 2214347"/>
                  <a:gd name="connsiteY2" fmla="*/ 12862 h 1154609"/>
                  <a:gd name="connsiteX3" fmla="*/ 1875693 w 2214347"/>
                  <a:gd name="connsiteY3" fmla="*/ 381163 h 1154609"/>
                  <a:gd name="connsiteX4" fmla="*/ 1875693 w 2214347"/>
                  <a:gd name="connsiteY4" fmla="*/ 678359 h 1154609"/>
                  <a:gd name="connsiteX5" fmla="*/ 1520092 w 2214347"/>
                  <a:gd name="connsiteY5" fmla="*/ 1033960 h 1154609"/>
                  <a:gd name="connsiteX6" fmla="*/ 1333501 w 2214347"/>
                  <a:gd name="connsiteY6" fmla="*/ 557710 h 1154609"/>
                  <a:gd name="connsiteX7" fmla="*/ 711200 w 2214347"/>
                  <a:gd name="connsiteY7" fmla="*/ 1154609 h 1154609"/>
                  <a:gd name="connsiteX8" fmla="*/ 0 w 2214347"/>
                  <a:gd name="connsiteY8" fmla="*/ 705013 h 1154609"/>
                  <a:gd name="connsiteX0" fmla="*/ 0 w 2214347"/>
                  <a:gd name="connsiteY0" fmla="*/ 705013 h 1154609"/>
                  <a:gd name="connsiteX1" fmla="*/ 1060451 w 2214347"/>
                  <a:gd name="connsiteY1" fmla="*/ 162 h 1154609"/>
                  <a:gd name="connsiteX2" fmla="*/ 2167792 w 2214347"/>
                  <a:gd name="connsiteY2" fmla="*/ 12862 h 1154609"/>
                  <a:gd name="connsiteX3" fmla="*/ 1875693 w 2214347"/>
                  <a:gd name="connsiteY3" fmla="*/ 381163 h 1154609"/>
                  <a:gd name="connsiteX4" fmla="*/ 1875693 w 2214347"/>
                  <a:gd name="connsiteY4" fmla="*/ 678359 h 1154609"/>
                  <a:gd name="connsiteX5" fmla="*/ 2155092 w 2214347"/>
                  <a:gd name="connsiteY5" fmla="*/ 983160 h 1154609"/>
                  <a:gd name="connsiteX6" fmla="*/ 1333501 w 2214347"/>
                  <a:gd name="connsiteY6" fmla="*/ 557710 h 1154609"/>
                  <a:gd name="connsiteX7" fmla="*/ 711200 w 2214347"/>
                  <a:gd name="connsiteY7" fmla="*/ 1154609 h 1154609"/>
                  <a:gd name="connsiteX8" fmla="*/ 0 w 2214347"/>
                  <a:gd name="connsiteY8" fmla="*/ 705013 h 1154609"/>
                  <a:gd name="connsiteX0" fmla="*/ 0 w 2390043"/>
                  <a:gd name="connsiteY0" fmla="*/ 705013 h 1154609"/>
                  <a:gd name="connsiteX1" fmla="*/ 1060451 w 2390043"/>
                  <a:gd name="connsiteY1" fmla="*/ 162 h 1154609"/>
                  <a:gd name="connsiteX2" fmla="*/ 2167792 w 2390043"/>
                  <a:gd name="connsiteY2" fmla="*/ 12862 h 1154609"/>
                  <a:gd name="connsiteX3" fmla="*/ 1875693 w 2390043"/>
                  <a:gd name="connsiteY3" fmla="*/ 381163 h 1154609"/>
                  <a:gd name="connsiteX4" fmla="*/ 2390043 w 2390043"/>
                  <a:gd name="connsiteY4" fmla="*/ 462459 h 1154609"/>
                  <a:gd name="connsiteX5" fmla="*/ 2155092 w 2390043"/>
                  <a:gd name="connsiteY5" fmla="*/ 983160 h 1154609"/>
                  <a:gd name="connsiteX6" fmla="*/ 1333501 w 2390043"/>
                  <a:gd name="connsiteY6" fmla="*/ 557710 h 1154609"/>
                  <a:gd name="connsiteX7" fmla="*/ 711200 w 2390043"/>
                  <a:gd name="connsiteY7" fmla="*/ 1154609 h 1154609"/>
                  <a:gd name="connsiteX8" fmla="*/ 0 w 2390043"/>
                  <a:gd name="connsiteY8" fmla="*/ 705013 h 1154609"/>
                  <a:gd name="connsiteX0" fmla="*/ 0 w 2214347"/>
                  <a:gd name="connsiteY0" fmla="*/ 705013 h 1154609"/>
                  <a:gd name="connsiteX1" fmla="*/ 1060451 w 2214347"/>
                  <a:gd name="connsiteY1" fmla="*/ 162 h 1154609"/>
                  <a:gd name="connsiteX2" fmla="*/ 2167792 w 2214347"/>
                  <a:gd name="connsiteY2" fmla="*/ 12862 h 1154609"/>
                  <a:gd name="connsiteX3" fmla="*/ 1875693 w 2214347"/>
                  <a:gd name="connsiteY3" fmla="*/ 381163 h 1154609"/>
                  <a:gd name="connsiteX4" fmla="*/ 2155092 w 2214347"/>
                  <a:gd name="connsiteY4" fmla="*/ 983160 h 1154609"/>
                  <a:gd name="connsiteX5" fmla="*/ 1333501 w 2214347"/>
                  <a:gd name="connsiteY5" fmla="*/ 557710 h 1154609"/>
                  <a:gd name="connsiteX6" fmla="*/ 711200 w 2214347"/>
                  <a:gd name="connsiteY6" fmla="*/ 1154609 h 1154609"/>
                  <a:gd name="connsiteX7" fmla="*/ 0 w 2214347"/>
                  <a:gd name="connsiteY7" fmla="*/ 705013 h 1154609"/>
                  <a:gd name="connsiteX0" fmla="*/ 0 w 2283357"/>
                  <a:gd name="connsiteY0" fmla="*/ 705013 h 1154609"/>
                  <a:gd name="connsiteX1" fmla="*/ 1060451 w 2283357"/>
                  <a:gd name="connsiteY1" fmla="*/ 162 h 1154609"/>
                  <a:gd name="connsiteX2" fmla="*/ 2167792 w 2283357"/>
                  <a:gd name="connsiteY2" fmla="*/ 12862 h 1154609"/>
                  <a:gd name="connsiteX3" fmla="*/ 2155092 w 2283357"/>
                  <a:gd name="connsiteY3" fmla="*/ 983160 h 1154609"/>
                  <a:gd name="connsiteX4" fmla="*/ 1333501 w 2283357"/>
                  <a:gd name="connsiteY4" fmla="*/ 557710 h 1154609"/>
                  <a:gd name="connsiteX5" fmla="*/ 711200 w 2283357"/>
                  <a:gd name="connsiteY5" fmla="*/ 1154609 h 1154609"/>
                  <a:gd name="connsiteX6" fmla="*/ 0 w 2283357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333501 w 2355226"/>
                  <a:gd name="connsiteY4" fmla="*/ 5577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720851 w 2355226"/>
                  <a:gd name="connsiteY4" fmla="*/ 10085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148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593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593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606551 w 2355226"/>
                  <a:gd name="connsiteY4" fmla="*/ 65931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492251 w 2355226"/>
                  <a:gd name="connsiteY4" fmla="*/ 6783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492251 w 2355226"/>
                  <a:gd name="connsiteY4" fmla="*/ 6783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55226"/>
                  <a:gd name="connsiteY0" fmla="*/ 705013 h 1154609"/>
                  <a:gd name="connsiteX1" fmla="*/ 1060451 w 2355226"/>
                  <a:gd name="connsiteY1" fmla="*/ 162 h 1154609"/>
                  <a:gd name="connsiteX2" fmla="*/ 2167792 w 2355226"/>
                  <a:gd name="connsiteY2" fmla="*/ 12862 h 1154609"/>
                  <a:gd name="connsiteX3" fmla="*/ 2282092 w 2355226"/>
                  <a:gd name="connsiteY3" fmla="*/ 989510 h 1154609"/>
                  <a:gd name="connsiteX4" fmla="*/ 1492251 w 2355226"/>
                  <a:gd name="connsiteY4" fmla="*/ 678360 h 1154609"/>
                  <a:gd name="connsiteX5" fmla="*/ 711200 w 2355226"/>
                  <a:gd name="connsiteY5" fmla="*/ 1154609 h 1154609"/>
                  <a:gd name="connsiteX6" fmla="*/ 0 w 2355226"/>
                  <a:gd name="connsiteY6" fmla="*/ 705013 h 1154609"/>
                  <a:gd name="connsiteX0" fmla="*/ 0 w 2338014"/>
                  <a:gd name="connsiteY0" fmla="*/ 705013 h 1154609"/>
                  <a:gd name="connsiteX1" fmla="*/ 1060451 w 2338014"/>
                  <a:gd name="connsiteY1" fmla="*/ 162 h 1154609"/>
                  <a:gd name="connsiteX2" fmla="*/ 2167792 w 2338014"/>
                  <a:gd name="connsiteY2" fmla="*/ 12862 h 1154609"/>
                  <a:gd name="connsiteX3" fmla="*/ 2256692 w 2338014"/>
                  <a:gd name="connsiteY3" fmla="*/ 983160 h 1154609"/>
                  <a:gd name="connsiteX4" fmla="*/ 1492251 w 2338014"/>
                  <a:gd name="connsiteY4" fmla="*/ 678360 h 1154609"/>
                  <a:gd name="connsiteX5" fmla="*/ 711200 w 2338014"/>
                  <a:gd name="connsiteY5" fmla="*/ 1154609 h 1154609"/>
                  <a:gd name="connsiteX6" fmla="*/ 0 w 2338014"/>
                  <a:gd name="connsiteY6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167792 w 2256692"/>
                  <a:gd name="connsiteY2" fmla="*/ 12862 h 1154609"/>
                  <a:gd name="connsiteX3" fmla="*/ 2256692 w 2256692"/>
                  <a:gd name="connsiteY3" fmla="*/ 983160 h 1154609"/>
                  <a:gd name="connsiteX4" fmla="*/ 1492251 w 2256692"/>
                  <a:gd name="connsiteY4" fmla="*/ 678360 h 1154609"/>
                  <a:gd name="connsiteX5" fmla="*/ 711200 w 2256692"/>
                  <a:gd name="connsiteY5" fmla="*/ 1154609 h 1154609"/>
                  <a:gd name="connsiteX6" fmla="*/ 0 w 2256692"/>
                  <a:gd name="connsiteY6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167792 w 2256692"/>
                  <a:gd name="connsiteY2" fmla="*/ 12862 h 1154609"/>
                  <a:gd name="connsiteX3" fmla="*/ 2256692 w 2256692"/>
                  <a:gd name="connsiteY3" fmla="*/ 983160 h 1154609"/>
                  <a:gd name="connsiteX4" fmla="*/ 1492251 w 2256692"/>
                  <a:gd name="connsiteY4" fmla="*/ 678360 h 1154609"/>
                  <a:gd name="connsiteX5" fmla="*/ 711200 w 2256692"/>
                  <a:gd name="connsiteY5" fmla="*/ 1154609 h 1154609"/>
                  <a:gd name="connsiteX6" fmla="*/ 0 w 2256692"/>
                  <a:gd name="connsiteY6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256692 w 2256692"/>
                  <a:gd name="connsiteY2" fmla="*/ 983160 h 1154609"/>
                  <a:gd name="connsiteX3" fmla="*/ 1492251 w 2256692"/>
                  <a:gd name="connsiteY3" fmla="*/ 678360 h 1154609"/>
                  <a:gd name="connsiteX4" fmla="*/ 711200 w 2256692"/>
                  <a:gd name="connsiteY4" fmla="*/ 1154609 h 1154609"/>
                  <a:gd name="connsiteX5" fmla="*/ 0 w 2256692"/>
                  <a:gd name="connsiteY5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256692 w 2256692"/>
                  <a:gd name="connsiteY2" fmla="*/ 983160 h 1154609"/>
                  <a:gd name="connsiteX3" fmla="*/ 1492251 w 2256692"/>
                  <a:gd name="connsiteY3" fmla="*/ 678360 h 1154609"/>
                  <a:gd name="connsiteX4" fmla="*/ 711200 w 2256692"/>
                  <a:gd name="connsiteY4" fmla="*/ 1154609 h 1154609"/>
                  <a:gd name="connsiteX5" fmla="*/ 0 w 2256692"/>
                  <a:gd name="connsiteY5" fmla="*/ 705013 h 1154609"/>
                  <a:gd name="connsiteX0" fmla="*/ 0 w 2256692"/>
                  <a:gd name="connsiteY0" fmla="*/ 705013 h 1154609"/>
                  <a:gd name="connsiteX1" fmla="*/ 1060451 w 2256692"/>
                  <a:gd name="connsiteY1" fmla="*/ 162 h 1154609"/>
                  <a:gd name="connsiteX2" fmla="*/ 2256692 w 2256692"/>
                  <a:gd name="connsiteY2" fmla="*/ 983160 h 1154609"/>
                  <a:gd name="connsiteX3" fmla="*/ 1492251 w 2256692"/>
                  <a:gd name="connsiteY3" fmla="*/ 678360 h 1154609"/>
                  <a:gd name="connsiteX4" fmla="*/ 711200 w 2256692"/>
                  <a:gd name="connsiteY4" fmla="*/ 1154609 h 1154609"/>
                  <a:gd name="connsiteX5" fmla="*/ 0 w 2256692"/>
                  <a:gd name="connsiteY5" fmla="*/ 705013 h 1154609"/>
                  <a:gd name="connsiteX0" fmla="*/ 0 w 2256692"/>
                  <a:gd name="connsiteY0" fmla="*/ 705013 h 989509"/>
                  <a:gd name="connsiteX1" fmla="*/ 1060451 w 2256692"/>
                  <a:gd name="connsiteY1" fmla="*/ 162 h 989509"/>
                  <a:gd name="connsiteX2" fmla="*/ 2256692 w 2256692"/>
                  <a:gd name="connsiteY2" fmla="*/ 983160 h 989509"/>
                  <a:gd name="connsiteX3" fmla="*/ 1492251 w 2256692"/>
                  <a:gd name="connsiteY3" fmla="*/ 678360 h 989509"/>
                  <a:gd name="connsiteX4" fmla="*/ 749300 w 2256692"/>
                  <a:gd name="connsiteY4" fmla="*/ 989509 h 989509"/>
                  <a:gd name="connsiteX5" fmla="*/ 0 w 2256692"/>
                  <a:gd name="connsiteY5" fmla="*/ 705013 h 989509"/>
                  <a:gd name="connsiteX0" fmla="*/ 0 w 2256692"/>
                  <a:gd name="connsiteY0" fmla="*/ 705013 h 1205409"/>
                  <a:gd name="connsiteX1" fmla="*/ 1060451 w 2256692"/>
                  <a:gd name="connsiteY1" fmla="*/ 162 h 1205409"/>
                  <a:gd name="connsiteX2" fmla="*/ 2256692 w 2256692"/>
                  <a:gd name="connsiteY2" fmla="*/ 983160 h 1205409"/>
                  <a:gd name="connsiteX3" fmla="*/ 1492251 w 2256692"/>
                  <a:gd name="connsiteY3" fmla="*/ 678360 h 1205409"/>
                  <a:gd name="connsiteX4" fmla="*/ 723900 w 2256692"/>
                  <a:gd name="connsiteY4" fmla="*/ 1205409 h 1205409"/>
                  <a:gd name="connsiteX5" fmla="*/ 0 w 2256692"/>
                  <a:gd name="connsiteY5" fmla="*/ 705013 h 1205409"/>
                  <a:gd name="connsiteX0" fmla="*/ 0 w 2256692"/>
                  <a:gd name="connsiteY0" fmla="*/ 705013 h 1205409"/>
                  <a:gd name="connsiteX1" fmla="*/ 1060451 w 2256692"/>
                  <a:gd name="connsiteY1" fmla="*/ 162 h 1205409"/>
                  <a:gd name="connsiteX2" fmla="*/ 2256692 w 2256692"/>
                  <a:gd name="connsiteY2" fmla="*/ 983160 h 1205409"/>
                  <a:gd name="connsiteX3" fmla="*/ 1492251 w 2256692"/>
                  <a:gd name="connsiteY3" fmla="*/ 678360 h 1205409"/>
                  <a:gd name="connsiteX4" fmla="*/ 723900 w 2256692"/>
                  <a:gd name="connsiteY4" fmla="*/ 1205409 h 1205409"/>
                  <a:gd name="connsiteX5" fmla="*/ 0 w 2256692"/>
                  <a:gd name="connsiteY5" fmla="*/ 705013 h 1205409"/>
                  <a:gd name="connsiteX0" fmla="*/ 0 w 2256692"/>
                  <a:gd name="connsiteY0" fmla="*/ 705013 h 1205409"/>
                  <a:gd name="connsiteX1" fmla="*/ 1060451 w 2256692"/>
                  <a:gd name="connsiteY1" fmla="*/ 162 h 1205409"/>
                  <a:gd name="connsiteX2" fmla="*/ 2256692 w 2256692"/>
                  <a:gd name="connsiteY2" fmla="*/ 983160 h 1205409"/>
                  <a:gd name="connsiteX3" fmla="*/ 1492251 w 2256692"/>
                  <a:gd name="connsiteY3" fmla="*/ 678360 h 1205409"/>
                  <a:gd name="connsiteX4" fmla="*/ 723900 w 2256692"/>
                  <a:gd name="connsiteY4" fmla="*/ 1205409 h 1205409"/>
                  <a:gd name="connsiteX5" fmla="*/ 0 w 2256692"/>
                  <a:gd name="connsiteY5" fmla="*/ 705013 h 1205409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205391"/>
                  <a:gd name="connsiteX1" fmla="*/ 1079501 w 2275742"/>
                  <a:gd name="connsiteY1" fmla="*/ 144 h 1205391"/>
                  <a:gd name="connsiteX2" fmla="*/ 2275742 w 2275742"/>
                  <a:gd name="connsiteY2" fmla="*/ 983142 h 1205391"/>
                  <a:gd name="connsiteX3" fmla="*/ 1511301 w 2275742"/>
                  <a:gd name="connsiteY3" fmla="*/ 678342 h 1205391"/>
                  <a:gd name="connsiteX4" fmla="*/ 742950 w 2275742"/>
                  <a:gd name="connsiteY4" fmla="*/ 1205391 h 1205391"/>
                  <a:gd name="connsiteX5" fmla="*/ 0 w 2275742"/>
                  <a:gd name="connsiteY5" fmla="*/ 730395 h 1205391"/>
                  <a:gd name="connsiteX0" fmla="*/ 0 w 2275742"/>
                  <a:gd name="connsiteY0" fmla="*/ 730395 h 1033941"/>
                  <a:gd name="connsiteX1" fmla="*/ 1079501 w 2275742"/>
                  <a:gd name="connsiteY1" fmla="*/ 144 h 1033941"/>
                  <a:gd name="connsiteX2" fmla="*/ 2275742 w 2275742"/>
                  <a:gd name="connsiteY2" fmla="*/ 983142 h 1033941"/>
                  <a:gd name="connsiteX3" fmla="*/ 1511301 w 2275742"/>
                  <a:gd name="connsiteY3" fmla="*/ 678342 h 1033941"/>
                  <a:gd name="connsiteX4" fmla="*/ 774700 w 2275742"/>
                  <a:gd name="connsiteY4" fmla="*/ 1033941 h 1033941"/>
                  <a:gd name="connsiteX5" fmla="*/ 0 w 2275742"/>
                  <a:gd name="connsiteY5" fmla="*/ 730395 h 10339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30395 h 1199041"/>
                  <a:gd name="connsiteX1" fmla="*/ 1079501 w 2275742"/>
                  <a:gd name="connsiteY1" fmla="*/ 144 h 1199041"/>
                  <a:gd name="connsiteX2" fmla="*/ 2275742 w 2275742"/>
                  <a:gd name="connsiteY2" fmla="*/ 983142 h 1199041"/>
                  <a:gd name="connsiteX3" fmla="*/ 1511301 w 2275742"/>
                  <a:gd name="connsiteY3" fmla="*/ 678342 h 1199041"/>
                  <a:gd name="connsiteX4" fmla="*/ 736600 w 2275742"/>
                  <a:gd name="connsiteY4" fmla="*/ 1199041 h 1199041"/>
                  <a:gd name="connsiteX5" fmla="*/ 0 w 2275742"/>
                  <a:gd name="connsiteY5" fmla="*/ 730395 h 1199041"/>
                  <a:gd name="connsiteX0" fmla="*/ 0 w 2275742"/>
                  <a:gd name="connsiteY0" fmla="*/ 720877 h 1189523"/>
                  <a:gd name="connsiteX1" fmla="*/ 1108076 w 2275742"/>
                  <a:gd name="connsiteY1" fmla="*/ 151 h 1189523"/>
                  <a:gd name="connsiteX2" fmla="*/ 2275742 w 2275742"/>
                  <a:gd name="connsiteY2" fmla="*/ 973624 h 1189523"/>
                  <a:gd name="connsiteX3" fmla="*/ 1511301 w 2275742"/>
                  <a:gd name="connsiteY3" fmla="*/ 668824 h 1189523"/>
                  <a:gd name="connsiteX4" fmla="*/ 736600 w 2275742"/>
                  <a:gd name="connsiteY4" fmla="*/ 1189523 h 1189523"/>
                  <a:gd name="connsiteX5" fmla="*/ 0 w 2275742"/>
                  <a:gd name="connsiteY5" fmla="*/ 720877 h 1189523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  <a:gd name="connsiteX0" fmla="*/ 0 w 2275742"/>
                  <a:gd name="connsiteY0" fmla="*/ 720848 h 1189494"/>
                  <a:gd name="connsiteX1" fmla="*/ 1108076 w 2275742"/>
                  <a:gd name="connsiteY1" fmla="*/ 122 h 1189494"/>
                  <a:gd name="connsiteX2" fmla="*/ 2275742 w 2275742"/>
                  <a:gd name="connsiteY2" fmla="*/ 973595 h 1189494"/>
                  <a:gd name="connsiteX3" fmla="*/ 1511301 w 2275742"/>
                  <a:gd name="connsiteY3" fmla="*/ 668795 h 1189494"/>
                  <a:gd name="connsiteX4" fmla="*/ 736600 w 2275742"/>
                  <a:gd name="connsiteY4" fmla="*/ 1189494 h 1189494"/>
                  <a:gd name="connsiteX5" fmla="*/ 0 w 2275742"/>
                  <a:gd name="connsiteY5" fmla="*/ 720848 h 118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5742" h="1189494">
                    <a:moveTo>
                      <a:pt x="0" y="720848"/>
                    </a:moveTo>
                    <a:cubicBezTo>
                      <a:pt x="327025" y="235530"/>
                      <a:pt x="829133" y="-6228"/>
                      <a:pt x="1108076" y="122"/>
                    </a:cubicBezTo>
                    <a:cubicBezTo>
                      <a:pt x="1792573" y="10288"/>
                      <a:pt x="2130995" y="531629"/>
                      <a:pt x="2275742" y="973595"/>
                    </a:cubicBezTo>
                    <a:cubicBezTo>
                      <a:pt x="2021987" y="739703"/>
                      <a:pt x="1812681" y="651862"/>
                      <a:pt x="1511301" y="668795"/>
                    </a:cubicBezTo>
                    <a:cubicBezTo>
                      <a:pt x="1314908" y="668795"/>
                      <a:pt x="996950" y="814387"/>
                      <a:pt x="736600" y="1189494"/>
                    </a:cubicBezTo>
                    <a:cubicBezTo>
                      <a:pt x="558800" y="791979"/>
                      <a:pt x="349250" y="229363"/>
                      <a:pt x="0" y="720848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ln>
                    <a:solidFill>
                      <a:sysClr val="windowText" lastClr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Arc 4">
                <a:extLst>
                  <a:ext uri="{FF2B5EF4-FFF2-40B4-BE49-F238E27FC236}">
                    <a16:creationId xmlns:a16="http://schemas.microsoft.com/office/drawing/2014/main" id="{EE2E5DF9-725F-4EE0-B791-E139812513D0}"/>
                  </a:ext>
                </a:extLst>
              </p:cNvPr>
              <p:cNvSpPr/>
              <p:nvPr/>
            </p:nvSpPr>
            <p:spPr bwMode="auto">
              <a:xfrm>
                <a:off x="6743468" y="2176330"/>
                <a:ext cx="607177" cy="66432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7385" h="2429623" stroke="0" extrusionOk="0">
                    <a:moveTo>
                      <a:pt x="1767185" y="1781923"/>
                    </a:moveTo>
                    <a:lnTo>
                      <a:pt x="987396" y="571677"/>
                    </a:lnTo>
                    <a:cubicBezTo>
                      <a:pt x="1278677" y="813119"/>
                      <a:pt x="1913738" y="1308164"/>
                      <a:pt x="1767185" y="1781923"/>
                    </a:cubicBezTo>
                    <a:close/>
                  </a:path>
                  <a:path w="3367385" h="2429623" fill="none">
                    <a:moveTo>
                      <a:pt x="0" y="185157"/>
                    </a:moveTo>
                    <a:cubicBezTo>
                      <a:pt x="1351370" y="-494948"/>
                      <a:pt x="2737962" y="798963"/>
                      <a:pt x="3367385" y="242962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2" name="Arc 4">
                <a:extLst>
                  <a:ext uri="{FF2B5EF4-FFF2-40B4-BE49-F238E27FC236}">
                    <a16:creationId xmlns:a16="http://schemas.microsoft.com/office/drawing/2014/main" id="{225C81C2-80AE-4955-981F-CC7A31A321E7}"/>
                  </a:ext>
                </a:extLst>
              </p:cNvPr>
              <p:cNvSpPr/>
              <p:nvPr/>
            </p:nvSpPr>
            <p:spPr bwMode="auto">
              <a:xfrm>
                <a:off x="6904800" y="2046623"/>
                <a:ext cx="590112" cy="652165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7385" h="2429623" stroke="0" extrusionOk="0">
                    <a:moveTo>
                      <a:pt x="1767185" y="1781923"/>
                    </a:moveTo>
                    <a:lnTo>
                      <a:pt x="987396" y="571677"/>
                    </a:lnTo>
                    <a:cubicBezTo>
                      <a:pt x="1278677" y="813119"/>
                      <a:pt x="1913738" y="1308164"/>
                      <a:pt x="1767185" y="1781923"/>
                    </a:cubicBezTo>
                    <a:close/>
                  </a:path>
                  <a:path w="3367385" h="2429623" fill="none">
                    <a:moveTo>
                      <a:pt x="0" y="185157"/>
                    </a:moveTo>
                    <a:cubicBezTo>
                      <a:pt x="1351370" y="-494948"/>
                      <a:pt x="2737962" y="798963"/>
                      <a:pt x="3367385" y="242962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3" name="Arc 4">
                <a:extLst>
                  <a:ext uri="{FF2B5EF4-FFF2-40B4-BE49-F238E27FC236}">
                    <a16:creationId xmlns:a16="http://schemas.microsoft.com/office/drawing/2014/main" id="{13141A3B-FAB8-4AD9-81D8-38D9C09FA825}"/>
                  </a:ext>
                </a:extLst>
              </p:cNvPr>
              <p:cNvSpPr/>
              <p:nvPr/>
            </p:nvSpPr>
            <p:spPr bwMode="auto">
              <a:xfrm>
                <a:off x="7127550" y="1942769"/>
                <a:ext cx="536137" cy="64753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894009 w 3494209"/>
                  <a:gd name="connsiteY0" fmla="*/ 2370060 h 3017760"/>
                  <a:gd name="connsiteX1" fmla="*/ 1114220 w 3494209"/>
                  <a:gd name="connsiteY1" fmla="*/ 1159814 h 3017760"/>
                  <a:gd name="connsiteX2" fmla="*/ 1894009 w 3494209"/>
                  <a:gd name="connsiteY2" fmla="*/ 2370060 h 3017760"/>
                  <a:gd name="connsiteX0" fmla="*/ 0 w 3494209"/>
                  <a:gd name="connsiteY0" fmla="*/ 146389 h 3017760"/>
                  <a:gd name="connsiteX1" fmla="*/ 3494209 w 3494209"/>
                  <a:gd name="connsiteY1" fmla="*/ 3017760 h 3017760"/>
                  <a:gd name="connsiteX0" fmla="*/ 1459185 w 3059385"/>
                  <a:gd name="connsiteY0" fmla="*/ 1898456 h 2546156"/>
                  <a:gd name="connsiteX1" fmla="*/ 679396 w 3059385"/>
                  <a:gd name="connsiteY1" fmla="*/ 688210 h 2546156"/>
                  <a:gd name="connsiteX2" fmla="*/ 1459185 w 3059385"/>
                  <a:gd name="connsiteY2" fmla="*/ 1898456 h 2546156"/>
                  <a:gd name="connsiteX0" fmla="*/ 0 w 3059385"/>
                  <a:gd name="connsiteY0" fmla="*/ 183405 h 2546156"/>
                  <a:gd name="connsiteX1" fmla="*/ 3059385 w 3059385"/>
                  <a:gd name="connsiteY1" fmla="*/ 2546156 h 2546156"/>
                  <a:gd name="connsiteX0" fmla="*/ 1459185 w 3059385"/>
                  <a:gd name="connsiteY0" fmla="*/ 1764671 h 2412371"/>
                  <a:gd name="connsiteX1" fmla="*/ 679396 w 3059385"/>
                  <a:gd name="connsiteY1" fmla="*/ 554425 h 2412371"/>
                  <a:gd name="connsiteX2" fmla="*/ 1459185 w 3059385"/>
                  <a:gd name="connsiteY2" fmla="*/ 1764671 h 2412371"/>
                  <a:gd name="connsiteX0" fmla="*/ 0 w 3059385"/>
                  <a:gd name="connsiteY0" fmla="*/ 49620 h 2412371"/>
                  <a:gd name="connsiteX1" fmla="*/ 3059385 w 3059385"/>
                  <a:gd name="connsiteY1" fmla="*/ 2412371 h 241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9385" h="2412371" stroke="0" extrusionOk="0">
                    <a:moveTo>
                      <a:pt x="1459185" y="1764671"/>
                    </a:moveTo>
                    <a:lnTo>
                      <a:pt x="679396" y="554425"/>
                    </a:lnTo>
                    <a:cubicBezTo>
                      <a:pt x="970677" y="795867"/>
                      <a:pt x="1605738" y="1290912"/>
                      <a:pt x="1459185" y="1764671"/>
                    </a:cubicBezTo>
                    <a:close/>
                  </a:path>
                  <a:path w="3059385" h="2412371" fill="none">
                    <a:moveTo>
                      <a:pt x="0" y="49620"/>
                    </a:moveTo>
                    <a:cubicBezTo>
                      <a:pt x="1025254" y="-228319"/>
                      <a:pt x="2176316" y="675254"/>
                      <a:pt x="3059385" y="241237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4" name="Arc 4">
                <a:extLst>
                  <a:ext uri="{FF2B5EF4-FFF2-40B4-BE49-F238E27FC236}">
                    <a16:creationId xmlns:a16="http://schemas.microsoft.com/office/drawing/2014/main" id="{62A98804-6C0D-43D8-BE13-5D1350D6FBF5}"/>
                  </a:ext>
                </a:extLst>
              </p:cNvPr>
              <p:cNvSpPr/>
              <p:nvPr/>
            </p:nvSpPr>
            <p:spPr bwMode="auto">
              <a:xfrm>
                <a:off x="7316231" y="1868035"/>
                <a:ext cx="510737" cy="655529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4444" h="2442156" stroke="0" extrusionOk="0">
                    <a:moveTo>
                      <a:pt x="1314244" y="1794456"/>
                    </a:moveTo>
                    <a:lnTo>
                      <a:pt x="534455" y="584210"/>
                    </a:lnTo>
                    <a:cubicBezTo>
                      <a:pt x="825736" y="825652"/>
                      <a:pt x="1460797" y="1320697"/>
                      <a:pt x="1314244" y="1794456"/>
                    </a:cubicBezTo>
                    <a:close/>
                  </a:path>
                  <a:path w="2914444" h="2442156" fill="none">
                    <a:moveTo>
                      <a:pt x="0" y="8435"/>
                    </a:moveTo>
                    <a:cubicBezTo>
                      <a:pt x="789725" y="-92079"/>
                      <a:pt x="2031375" y="705039"/>
                      <a:pt x="2914444" y="244215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5" name="Arc 4">
                <a:extLst>
                  <a:ext uri="{FF2B5EF4-FFF2-40B4-BE49-F238E27FC236}">
                    <a16:creationId xmlns:a16="http://schemas.microsoft.com/office/drawing/2014/main" id="{7585F687-2B43-4747-99C9-C30BBC1637DC}"/>
                  </a:ext>
                </a:extLst>
              </p:cNvPr>
              <p:cNvSpPr/>
              <p:nvPr/>
            </p:nvSpPr>
            <p:spPr bwMode="auto">
              <a:xfrm>
                <a:off x="7494912" y="1834284"/>
                <a:ext cx="471164" cy="663538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4444" h="2442156" stroke="0" extrusionOk="0">
                    <a:moveTo>
                      <a:pt x="1314244" y="1794456"/>
                    </a:moveTo>
                    <a:lnTo>
                      <a:pt x="534455" y="584210"/>
                    </a:lnTo>
                    <a:cubicBezTo>
                      <a:pt x="825736" y="825652"/>
                      <a:pt x="1460797" y="1320697"/>
                      <a:pt x="1314244" y="1794456"/>
                    </a:cubicBezTo>
                    <a:close/>
                  </a:path>
                  <a:path w="2914444" h="2442156" fill="none">
                    <a:moveTo>
                      <a:pt x="0" y="8435"/>
                    </a:moveTo>
                    <a:cubicBezTo>
                      <a:pt x="789725" y="-92079"/>
                      <a:pt x="2031375" y="705039"/>
                      <a:pt x="2914444" y="244215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6" name="Arc 4">
                <a:extLst>
                  <a:ext uri="{FF2B5EF4-FFF2-40B4-BE49-F238E27FC236}">
                    <a16:creationId xmlns:a16="http://schemas.microsoft.com/office/drawing/2014/main" id="{5966121B-3898-4A20-8375-61DC38A8B1BF}"/>
                  </a:ext>
                </a:extLst>
              </p:cNvPr>
              <p:cNvSpPr/>
              <p:nvPr/>
            </p:nvSpPr>
            <p:spPr bwMode="auto">
              <a:xfrm>
                <a:off x="7683769" y="1827227"/>
                <a:ext cx="445764" cy="66126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57329" h="2433772" stroke="0" extrusionOk="0">
                    <a:moveTo>
                      <a:pt x="1157129" y="1786072"/>
                    </a:moveTo>
                    <a:lnTo>
                      <a:pt x="377340" y="575826"/>
                    </a:lnTo>
                    <a:cubicBezTo>
                      <a:pt x="668621" y="817268"/>
                      <a:pt x="1303682" y="1312313"/>
                      <a:pt x="1157129" y="1786072"/>
                    </a:cubicBezTo>
                    <a:close/>
                  </a:path>
                  <a:path w="2757329" h="2433772" fill="none">
                    <a:moveTo>
                      <a:pt x="0" y="52"/>
                    </a:moveTo>
                    <a:cubicBezTo>
                      <a:pt x="475495" y="-6978"/>
                      <a:pt x="1874260" y="696655"/>
                      <a:pt x="2757329" y="243377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7" name="Arc 4">
                <a:extLst>
                  <a:ext uri="{FF2B5EF4-FFF2-40B4-BE49-F238E27FC236}">
                    <a16:creationId xmlns:a16="http://schemas.microsoft.com/office/drawing/2014/main" id="{663046FD-A000-4F21-9DBF-8610C153EDBF}"/>
                  </a:ext>
                </a:extLst>
              </p:cNvPr>
              <p:cNvSpPr/>
              <p:nvPr/>
            </p:nvSpPr>
            <p:spPr bwMode="auto">
              <a:xfrm>
                <a:off x="7858398" y="1864968"/>
                <a:ext cx="420364" cy="65491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  <a:gd name="connsiteX0" fmla="*/ 1157129 w 2600214"/>
                  <a:gd name="connsiteY0" fmla="*/ 1786072 h 2410401"/>
                  <a:gd name="connsiteX1" fmla="*/ 377340 w 2600214"/>
                  <a:gd name="connsiteY1" fmla="*/ 575826 h 2410401"/>
                  <a:gd name="connsiteX2" fmla="*/ 1157129 w 2600214"/>
                  <a:gd name="connsiteY2" fmla="*/ 1786072 h 2410401"/>
                  <a:gd name="connsiteX0" fmla="*/ 0 w 2600214"/>
                  <a:gd name="connsiteY0" fmla="*/ 52 h 2410401"/>
                  <a:gd name="connsiteX1" fmla="*/ 2600214 w 2600214"/>
                  <a:gd name="connsiteY1" fmla="*/ 2410401 h 241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0214" h="2410401" stroke="0" extrusionOk="0">
                    <a:moveTo>
                      <a:pt x="1157129" y="1786072"/>
                    </a:moveTo>
                    <a:lnTo>
                      <a:pt x="377340" y="575826"/>
                    </a:lnTo>
                    <a:cubicBezTo>
                      <a:pt x="668621" y="817268"/>
                      <a:pt x="1303682" y="1312313"/>
                      <a:pt x="1157129" y="1786072"/>
                    </a:cubicBezTo>
                    <a:close/>
                  </a:path>
                  <a:path w="2600214" h="2410401" fill="none">
                    <a:moveTo>
                      <a:pt x="0" y="52"/>
                    </a:moveTo>
                    <a:cubicBezTo>
                      <a:pt x="475495" y="-6978"/>
                      <a:pt x="1717145" y="673284"/>
                      <a:pt x="2600214" y="241040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8" name="Arc 4">
                <a:extLst>
                  <a:ext uri="{FF2B5EF4-FFF2-40B4-BE49-F238E27FC236}">
                    <a16:creationId xmlns:a16="http://schemas.microsoft.com/office/drawing/2014/main" id="{F201B755-00EC-4676-9BDA-AAE35CA44DD5}"/>
                  </a:ext>
                </a:extLst>
              </p:cNvPr>
              <p:cNvSpPr/>
              <p:nvPr/>
            </p:nvSpPr>
            <p:spPr bwMode="auto">
              <a:xfrm>
                <a:off x="8070994" y="1943172"/>
                <a:ext cx="359361" cy="619971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  <a:gd name="connsiteX0" fmla="*/ 1157129 w 2600214"/>
                  <a:gd name="connsiteY0" fmla="*/ 1786072 h 2410401"/>
                  <a:gd name="connsiteX1" fmla="*/ 377340 w 2600214"/>
                  <a:gd name="connsiteY1" fmla="*/ 575826 h 2410401"/>
                  <a:gd name="connsiteX2" fmla="*/ 1157129 w 2600214"/>
                  <a:gd name="connsiteY2" fmla="*/ 1786072 h 2410401"/>
                  <a:gd name="connsiteX0" fmla="*/ 0 w 2600214"/>
                  <a:gd name="connsiteY0" fmla="*/ 52 h 2410401"/>
                  <a:gd name="connsiteX1" fmla="*/ 2600214 w 2600214"/>
                  <a:gd name="connsiteY1" fmla="*/ 2410401 h 2410401"/>
                  <a:gd name="connsiteX0" fmla="*/ 779787 w 2222872"/>
                  <a:gd name="connsiteY0" fmla="*/ 1902924 h 2527253"/>
                  <a:gd name="connsiteX1" fmla="*/ -2 w 2222872"/>
                  <a:gd name="connsiteY1" fmla="*/ 692678 h 2527253"/>
                  <a:gd name="connsiteX2" fmla="*/ 779787 w 2222872"/>
                  <a:gd name="connsiteY2" fmla="*/ 1902924 h 2527253"/>
                  <a:gd name="connsiteX0" fmla="*/ 938495 w 2222872"/>
                  <a:gd name="connsiteY0" fmla="*/ 47 h 2527253"/>
                  <a:gd name="connsiteX1" fmla="*/ 2222872 w 2222872"/>
                  <a:gd name="connsiteY1" fmla="*/ 2527253 h 2527253"/>
                  <a:gd name="connsiteX0" fmla="*/ 779787 w 2222872"/>
                  <a:gd name="connsiteY0" fmla="*/ 1587442 h 2211771"/>
                  <a:gd name="connsiteX1" fmla="*/ -2 w 2222872"/>
                  <a:gd name="connsiteY1" fmla="*/ 377196 h 2211771"/>
                  <a:gd name="connsiteX2" fmla="*/ 779787 w 2222872"/>
                  <a:gd name="connsiteY2" fmla="*/ 1587442 h 2211771"/>
                  <a:gd name="connsiteX0" fmla="*/ 133282 w 2222872"/>
                  <a:gd name="connsiteY0" fmla="*/ 77 h 2211771"/>
                  <a:gd name="connsiteX1" fmla="*/ 2222872 w 2222872"/>
                  <a:gd name="connsiteY1" fmla="*/ 2211771 h 2211771"/>
                  <a:gd name="connsiteX0" fmla="*/ 779787 w 2222872"/>
                  <a:gd name="connsiteY0" fmla="*/ 1587365 h 2211694"/>
                  <a:gd name="connsiteX1" fmla="*/ -2 w 2222872"/>
                  <a:gd name="connsiteY1" fmla="*/ 377119 h 2211694"/>
                  <a:gd name="connsiteX2" fmla="*/ 779787 w 2222872"/>
                  <a:gd name="connsiteY2" fmla="*/ 1587365 h 2211694"/>
                  <a:gd name="connsiteX0" fmla="*/ 133282 w 2222872"/>
                  <a:gd name="connsiteY0" fmla="*/ 0 h 2211694"/>
                  <a:gd name="connsiteX1" fmla="*/ 2222872 w 2222872"/>
                  <a:gd name="connsiteY1" fmla="*/ 2211694 h 2211694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22872" h="2281808" stroke="0" extrusionOk="0">
                    <a:moveTo>
                      <a:pt x="779787" y="1657479"/>
                    </a:moveTo>
                    <a:lnTo>
                      <a:pt x="-2" y="447233"/>
                    </a:lnTo>
                    <a:cubicBezTo>
                      <a:pt x="291279" y="688675"/>
                      <a:pt x="926340" y="1183720"/>
                      <a:pt x="779787" y="1657479"/>
                    </a:cubicBezTo>
                    <a:close/>
                  </a:path>
                  <a:path w="2222872" h="2281808" fill="none">
                    <a:moveTo>
                      <a:pt x="133282" y="0"/>
                    </a:moveTo>
                    <a:cubicBezTo>
                      <a:pt x="353465" y="144883"/>
                      <a:pt x="1339803" y="544691"/>
                      <a:pt x="2222872" y="228180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59" name="Arc 4">
                <a:extLst>
                  <a:ext uri="{FF2B5EF4-FFF2-40B4-BE49-F238E27FC236}">
                    <a16:creationId xmlns:a16="http://schemas.microsoft.com/office/drawing/2014/main" id="{F746D160-8F21-45AB-A715-F6395D474D66}"/>
                  </a:ext>
                </a:extLst>
              </p:cNvPr>
              <p:cNvSpPr/>
              <p:nvPr/>
            </p:nvSpPr>
            <p:spPr bwMode="auto">
              <a:xfrm>
                <a:off x="8220173" y="2073100"/>
                <a:ext cx="359361" cy="585046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3367385"/>
                  <a:gd name="connsiteY0" fmla="*/ 1791360 h 2439060"/>
                  <a:gd name="connsiteX1" fmla="*/ 987396 w 3367385"/>
                  <a:gd name="connsiteY1" fmla="*/ 581114 h 2439060"/>
                  <a:gd name="connsiteX2" fmla="*/ 1767185 w 3367385"/>
                  <a:gd name="connsiteY2" fmla="*/ 1791360 h 2439060"/>
                  <a:gd name="connsiteX0" fmla="*/ 0 w 3367385"/>
                  <a:gd name="connsiteY0" fmla="*/ 194594 h 2439060"/>
                  <a:gd name="connsiteX1" fmla="*/ 3367385 w 3367385"/>
                  <a:gd name="connsiteY1" fmla="*/ 2439060 h 2439060"/>
                  <a:gd name="connsiteX0" fmla="*/ 1314244 w 2914444"/>
                  <a:gd name="connsiteY0" fmla="*/ 1963261 h 2610961"/>
                  <a:gd name="connsiteX1" fmla="*/ 534455 w 2914444"/>
                  <a:gd name="connsiteY1" fmla="*/ 753015 h 2610961"/>
                  <a:gd name="connsiteX2" fmla="*/ 1314244 w 2914444"/>
                  <a:gd name="connsiteY2" fmla="*/ 1963261 h 2610961"/>
                  <a:gd name="connsiteX0" fmla="*/ 0 w 2914444"/>
                  <a:gd name="connsiteY0" fmla="*/ 177240 h 2610961"/>
                  <a:gd name="connsiteX1" fmla="*/ 2914444 w 2914444"/>
                  <a:gd name="connsiteY1" fmla="*/ 2610961 h 2610961"/>
                  <a:gd name="connsiteX0" fmla="*/ 1314244 w 2914444"/>
                  <a:gd name="connsiteY0" fmla="*/ 1794456 h 2442156"/>
                  <a:gd name="connsiteX1" fmla="*/ 534455 w 2914444"/>
                  <a:gd name="connsiteY1" fmla="*/ 584210 h 2442156"/>
                  <a:gd name="connsiteX2" fmla="*/ 1314244 w 2914444"/>
                  <a:gd name="connsiteY2" fmla="*/ 1794456 h 2442156"/>
                  <a:gd name="connsiteX0" fmla="*/ 0 w 2914444"/>
                  <a:gd name="connsiteY0" fmla="*/ 8435 h 2442156"/>
                  <a:gd name="connsiteX1" fmla="*/ 2914444 w 2914444"/>
                  <a:gd name="connsiteY1" fmla="*/ 2442156 h 2442156"/>
                  <a:gd name="connsiteX0" fmla="*/ 1157129 w 2757329"/>
                  <a:gd name="connsiteY0" fmla="*/ 1794456 h 2442156"/>
                  <a:gd name="connsiteX1" fmla="*/ 377340 w 2757329"/>
                  <a:gd name="connsiteY1" fmla="*/ 584210 h 2442156"/>
                  <a:gd name="connsiteX2" fmla="*/ 1157129 w 2757329"/>
                  <a:gd name="connsiteY2" fmla="*/ 1794456 h 2442156"/>
                  <a:gd name="connsiteX0" fmla="*/ 0 w 2757329"/>
                  <a:gd name="connsiteY0" fmla="*/ 8436 h 2442156"/>
                  <a:gd name="connsiteX1" fmla="*/ 2757329 w 2757329"/>
                  <a:gd name="connsiteY1" fmla="*/ 2442156 h 2442156"/>
                  <a:gd name="connsiteX0" fmla="*/ 1157129 w 2757329"/>
                  <a:gd name="connsiteY0" fmla="*/ 1786072 h 2433772"/>
                  <a:gd name="connsiteX1" fmla="*/ 377340 w 2757329"/>
                  <a:gd name="connsiteY1" fmla="*/ 575826 h 2433772"/>
                  <a:gd name="connsiteX2" fmla="*/ 1157129 w 2757329"/>
                  <a:gd name="connsiteY2" fmla="*/ 1786072 h 2433772"/>
                  <a:gd name="connsiteX0" fmla="*/ 0 w 2757329"/>
                  <a:gd name="connsiteY0" fmla="*/ 52 h 2433772"/>
                  <a:gd name="connsiteX1" fmla="*/ 2757329 w 2757329"/>
                  <a:gd name="connsiteY1" fmla="*/ 2433772 h 2433772"/>
                  <a:gd name="connsiteX0" fmla="*/ 1157129 w 2600214"/>
                  <a:gd name="connsiteY0" fmla="*/ 1786072 h 2410401"/>
                  <a:gd name="connsiteX1" fmla="*/ 377340 w 2600214"/>
                  <a:gd name="connsiteY1" fmla="*/ 575826 h 2410401"/>
                  <a:gd name="connsiteX2" fmla="*/ 1157129 w 2600214"/>
                  <a:gd name="connsiteY2" fmla="*/ 1786072 h 2410401"/>
                  <a:gd name="connsiteX0" fmla="*/ 0 w 2600214"/>
                  <a:gd name="connsiteY0" fmla="*/ 52 h 2410401"/>
                  <a:gd name="connsiteX1" fmla="*/ 2600214 w 2600214"/>
                  <a:gd name="connsiteY1" fmla="*/ 2410401 h 2410401"/>
                  <a:gd name="connsiteX0" fmla="*/ 779787 w 2222872"/>
                  <a:gd name="connsiteY0" fmla="*/ 1902924 h 2527253"/>
                  <a:gd name="connsiteX1" fmla="*/ -2 w 2222872"/>
                  <a:gd name="connsiteY1" fmla="*/ 692678 h 2527253"/>
                  <a:gd name="connsiteX2" fmla="*/ 779787 w 2222872"/>
                  <a:gd name="connsiteY2" fmla="*/ 1902924 h 2527253"/>
                  <a:gd name="connsiteX0" fmla="*/ 938495 w 2222872"/>
                  <a:gd name="connsiteY0" fmla="*/ 47 h 2527253"/>
                  <a:gd name="connsiteX1" fmla="*/ 2222872 w 2222872"/>
                  <a:gd name="connsiteY1" fmla="*/ 2527253 h 2527253"/>
                  <a:gd name="connsiteX0" fmla="*/ 779787 w 2222872"/>
                  <a:gd name="connsiteY0" fmla="*/ 1587442 h 2211771"/>
                  <a:gd name="connsiteX1" fmla="*/ -2 w 2222872"/>
                  <a:gd name="connsiteY1" fmla="*/ 377196 h 2211771"/>
                  <a:gd name="connsiteX2" fmla="*/ 779787 w 2222872"/>
                  <a:gd name="connsiteY2" fmla="*/ 1587442 h 2211771"/>
                  <a:gd name="connsiteX0" fmla="*/ 133282 w 2222872"/>
                  <a:gd name="connsiteY0" fmla="*/ 77 h 2211771"/>
                  <a:gd name="connsiteX1" fmla="*/ 2222872 w 2222872"/>
                  <a:gd name="connsiteY1" fmla="*/ 2211771 h 2211771"/>
                  <a:gd name="connsiteX0" fmla="*/ 779787 w 2222872"/>
                  <a:gd name="connsiteY0" fmla="*/ 1587365 h 2211694"/>
                  <a:gd name="connsiteX1" fmla="*/ -2 w 2222872"/>
                  <a:gd name="connsiteY1" fmla="*/ 377119 h 2211694"/>
                  <a:gd name="connsiteX2" fmla="*/ 779787 w 2222872"/>
                  <a:gd name="connsiteY2" fmla="*/ 1587365 h 2211694"/>
                  <a:gd name="connsiteX0" fmla="*/ 133282 w 2222872"/>
                  <a:gd name="connsiteY0" fmla="*/ 0 h 2211694"/>
                  <a:gd name="connsiteX1" fmla="*/ 2222872 w 2222872"/>
                  <a:gd name="connsiteY1" fmla="*/ 2211694 h 2211694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  <a:gd name="connsiteX0" fmla="*/ 779787 w 2222872"/>
                  <a:gd name="connsiteY0" fmla="*/ 1657479 h 2281808"/>
                  <a:gd name="connsiteX1" fmla="*/ -2 w 2222872"/>
                  <a:gd name="connsiteY1" fmla="*/ 447233 h 2281808"/>
                  <a:gd name="connsiteX2" fmla="*/ 779787 w 2222872"/>
                  <a:gd name="connsiteY2" fmla="*/ 1657479 h 2281808"/>
                  <a:gd name="connsiteX0" fmla="*/ 133282 w 2222872"/>
                  <a:gd name="connsiteY0" fmla="*/ 0 h 2281808"/>
                  <a:gd name="connsiteX1" fmla="*/ 2222872 w 2222872"/>
                  <a:gd name="connsiteY1" fmla="*/ 2281808 h 2281808"/>
                  <a:gd name="connsiteX0" fmla="*/ 779787 w 2222872"/>
                  <a:gd name="connsiteY0" fmla="*/ 1727593 h 2351922"/>
                  <a:gd name="connsiteX1" fmla="*/ -2 w 2222872"/>
                  <a:gd name="connsiteY1" fmla="*/ 517347 h 2351922"/>
                  <a:gd name="connsiteX2" fmla="*/ 779787 w 2222872"/>
                  <a:gd name="connsiteY2" fmla="*/ 1727593 h 2351922"/>
                  <a:gd name="connsiteX0" fmla="*/ 1684791 w 2222872"/>
                  <a:gd name="connsiteY0" fmla="*/ 0 h 2351922"/>
                  <a:gd name="connsiteX1" fmla="*/ 2222872 w 2222872"/>
                  <a:gd name="connsiteY1" fmla="*/ 2351922 h 2351922"/>
                  <a:gd name="connsiteX0" fmla="*/ 779787 w 2222872"/>
                  <a:gd name="connsiteY0" fmla="*/ 1552309 h 2176638"/>
                  <a:gd name="connsiteX1" fmla="*/ -2 w 2222872"/>
                  <a:gd name="connsiteY1" fmla="*/ 342063 h 2176638"/>
                  <a:gd name="connsiteX2" fmla="*/ 779787 w 2222872"/>
                  <a:gd name="connsiteY2" fmla="*/ 1552309 h 2176638"/>
                  <a:gd name="connsiteX0" fmla="*/ 368954 w 2222872"/>
                  <a:gd name="connsiteY0" fmla="*/ 0 h 2176638"/>
                  <a:gd name="connsiteX1" fmla="*/ 2222872 w 2222872"/>
                  <a:gd name="connsiteY1" fmla="*/ 2176638 h 2176638"/>
                  <a:gd name="connsiteX0" fmla="*/ 779787 w 2222872"/>
                  <a:gd name="connsiteY0" fmla="*/ 1528938 h 2153267"/>
                  <a:gd name="connsiteX1" fmla="*/ -2 w 2222872"/>
                  <a:gd name="connsiteY1" fmla="*/ 318692 h 2153267"/>
                  <a:gd name="connsiteX2" fmla="*/ 779787 w 2222872"/>
                  <a:gd name="connsiteY2" fmla="*/ 1528938 h 2153267"/>
                  <a:gd name="connsiteX0" fmla="*/ 388593 w 2222872"/>
                  <a:gd name="connsiteY0" fmla="*/ 0 h 2153267"/>
                  <a:gd name="connsiteX1" fmla="*/ 2222872 w 2222872"/>
                  <a:gd name="connsiteY1" fmla="*/ 2153267 h 2153267"/>
                  <a:gd name="connsiteX0" fmla="*/ 779787 w 2222872"/>
                  <a:gd name="connsiteY0" fmla="*/ 1528938 h 2153267"/>
                  <a:gd name="connsiteX1" fmla="*/ -2 w 2222872"/>
                  <a:gd name="connsiteY1" fmla="*/ 318692 h 2153267"/>
                  <a:gd name="connsiteX2" fmla="*/ 779787 w 2222872"/>
                  <a:gd name="connsiteY2" fmla="*/ 1528938 h 2153267"/>
                  <a:gd name="connsiteX0" fmla="*/ 388593 w 2222872"/>
                  <a:gd name="connsiteY0" fmla="*/ 0 h 2153267"/>
                  <a:gd name="connsiteX1" fmla="*/ 2222872 w 2222872"/>
                  <a:gd name="connsiteY1" fmla="*/ 2153267 h 215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22872" h="2153267" stroke="0" extrusionOk="0">
                    <a:moveTo>
                      <a:pt x="779787" y="1528938"/>
                    </a:moveTo>
                    <a:lnTo>
                      <a:pt x="-2" y="318692"/>
                    </a:lnTo>
                    <a:cubicBezTo>
                      <a:pt x="291279" y="560134"/>
                      <a:pt x="926340" y="1055179"/>
                      <a:pt x="779787" y="1528938"/>
                    </a:cubicBezTo>
                    <a:close/>
                  </a:path>
                  <a:path w="2222872" h="2153267" fill="none">
                    <a:moveTo>
                      <a:pt x="388593" y="0"/>
                    </a:moveTo>
                    <a:cubicBezTo>
                      <a:pt x="510580" y="168254"/>
                      <a:pt x="1339803" y="416150"/>
                      <a:pt x="2222872" y="215326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0" name="Arc 4">
                <a:extLst>
                  <a:ext uri="{FF2B5EF4-FFF2-40B4-BE49-F238E27FC236}">
                    <a16:creationId xmlns:a16="http://schemas.microsoft.com/office/drawing/2014/main" id="{DA9AC2C0-4DB5-4324-B9F5-BBCA7485CB8D}"/>
                  </a:ext>
                </a:extLst>
              </p:cNvPr>
              <p:cNvSpPr/>
              <p:nvPr/>
            </p:nvSpPr>
            <p:spPr bwMode="auto">
              <a:xfrm rot="867410" flipH="1">
                <a:off x="7187549" y="2263099"/>
                <a:ext cx="1446650" cy="73690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23077" h="2695054" stroke="0" extrusionOk="0">
                    <a:moveTo>
                      <a:pt x="2011358" y="2028816"/>
                    </a:moveTo>
                    <a:lnTo>
                      <a:pt x="1231569" y="818570"/>
                    </a:lnTo>
                    <a:cubicBezTo>
                      <a:pt x="1522850" y="1060012"/>
                      <a:pt x="2157911" y="1555057"/>
                      <a:pt x="2011358" y="2028816"/>
                    </a:cubicBezTo>
                    <a:close/>
                  </a:path>
                  <a:path w="8023077" h="2695054" fill="none">
                    <a:moveTo>
                      <a:pt x="-1" y="498462"/>
                    </a:moveTo>
                    <a:cubicBezTo>
                      <a:pt x="2110400" y="-76583"/>
                      <a:pt x="5399236" y="-857580"/>
                      <a:pt x="8023077" y="269505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1" name="Arc 4">
                <a:extLst>
                  <a:ext uri="{FF2B5EF4-FFF2-40B4-BE49-F238E27FC236}">
                    <a16:creationId xmlns:a16="http://schemas.microsoft.com/office/drawing/2014/main" id="{FAB18E73-1093-4E65-9E3F-A8069117FBA7}"/>
                  </a:ext>
                </a:extLst>
              </p:cNvPr>
              <p:cNvSpPr/>
              <p:nvPr/>
            </p:nvSpPr>
            <p:spPr bwMode="auto">
              <a:xfrm rot="867410" flipH="1">
                <a:off x="7122726" y="2103413"/>
                <a:ext cx="1421958" cy="741251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86136" h="2710966" stroke="0" extrusionOk="0">
                    <a:moveTo>
                      <a:pt x="2011358" y="2020043"/>
                    </a:moveTo>
                    <a:lnTo>
                      <a:pt x="1231569" y="809797"/>
                    </a:lnTo>
                    <a:cubicBezTo>
                      <a:pt x="1522850" y="1051239"/>
                      <a:pt x="2157911" y="1546284"/>
                      <a:pt x="2011358" y="2020043"/>
                    </a:cubicBezTo>
                    <a:close/>
                  </a:path>
                  <a:path w="7886136" h="2710966" fill="none">
                    <a:moveTo>
                      <a:pt x="-1" y="489689"/>
                    </a:moveTo>
                    <a:cubicBezTo>
                      <a:pt x="2110400" y="-85356"/>
                      <a:pt x="5262297" y="-841665"/>
                      <a:pt x="7886138" y="271096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2" name="Arc 4">
                <a:extLst>
                  <a:ext uri="{FF2B5EF4-FFF2-40B4-BE49-F238E27FC236}">
                    <a16:creationId xmlns:a16="http://schemas.microsoft.com/office/drawing/2014/main" id="{70B7D0A3-0C19-45FC-B292-D5B2AF7770FE}"/>
                  </a:ext>
                </a:extLst>
              </p:cNvPr>
              <p:cNvSpPr/>
              <p:nvPr/>
            </p:nvSpPr>
            <p:spPr bwMode="auto">
              <a:xfrm rot="867410" flipH="1">
                <a:off x="7052945" y="1962682"/>
                <a:ext cx="1385665" cy="75012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84856" h="2743417" stroke="0" extrusionOk="0">
                    <a:moveTo>
                      <a:pt x="2011358" y="2002770"/>
                    </a:moveTo>
                    <a:lnTo>
                      <a:pt x="1231569" y="792524"/>
                    </a:lnTo>
                    <a:cubicBezTo>
                      <a:pt x="1522850" y="1033966"/>
                      <a:pt x="2157911" y="1529011"/>
                      <a:pt x="2011358" y="2002770"/>
                    </a:cubicBezTo>
                    <a:close/>
                  </a:path>
                  <a:path w="7684856" h="2743417" fill="none">
                    <a:moveTo>
                      <a:pt x="-1" y="472416"/>
                    </a:moveTo>
                    <a:cubicBezTo>
                      <a:pt x="2110400" y="-102629"/>
                      <a:pt x="5061016" y="-809216"/>
                      <a:pt x="7684857" y="274341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3" name="Arc 4">
                <a:extLst>
                  <a:ext uri="{FF2B5EF4-FFF2-40B4-BE49-F238E27FC236}">
                    <a16:creationId xmlns:a16="http://schemas.microsoft.com/office/drawing/2014/main" id="{1F91B738-13ED-43B3-8A23-3F9DEB24FC11}"/>
                  </a:ext>
                </a:extLst>
              </p:cNvPr>
              <p:cNvSpPr/>
              <p:nvPr/>
            </p:nvSpPr>
            <p:spPr bwMode="auto">
              <a:xfrm rot="867410" flipH="1">
                <a:off x="6973284" y="1866730"/>
                <a:ext cx="1307627" cy="74255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1928634 w 7602132"/>
                  <a:gd name="connsiteY0" fmla="*/ 2685241 h 3425888"/>
                  <a:gd name="connsiteX1" fmla="*/ 1148845 w 7602132"/>
                  <a:gd name="connsiteY1" fmla="*/ 1474995 h 3425888"/>
                  <a:gd name="connsiteX2" fmla="*/ 1928634 w 7602132"/>
                  <a:gd name="connsiteY2" fmla="*/ 2685241 h 3425888"/>
                  <a:gd name="connsiteX0" fmla="*/ 0 w 7602132"/>
                  <a:gd name="connsiteY0" fmla="*/ 245603 h 3425888"/>
                  <a:gd name="connsiteX1" fmla="*/ 7602133 w 7602132"/>
                  <a:gd name="connsiteY1" fmla="*/ 3425888 h 3425888"/>
                  <a:gd name="connsiteX0" fmla="*/ 1578561 w 7252059"/>
                  <a:gd name="connsiteY0" fmla="*/ 2090296 h 2830943"/>
                  <a:gd name="connsiteX1" fmla="*/ 798772 w 7252059"/>
                  <a:gd name="connsiteY1" fmla="*/ 880050 h 2830943"/>
                  <a:gd name="connsiteX2" fmla="*/ 1578561 w 7252059"/>
                  <a:gd name="connsiteY2" fmla="*/ 2090296 h 2830943"/>
                  <a:gd name="connsiteX0" fmla="*/ 1 w 7252059"/>
                  <a:gd name="connsiteY0" fmla="*/ 429669 h 2830943"/>
                  <a:gd name="connsiteX1" fmla="*/ 7252060 w 7252059"/>
                  <a:gd name="connsiteY1" fmla="*/ 2830943 h 2830943"/>
                  <a:gd name="connsiteX0" fmla="*/ 1578561 w 7252059"/>
                  <a:gd name="connsiteY0" fmla="*/ 2002832 h 2743479"/>
                  <a:gd name="connsiteX1" fmla="*/ 798772 w 7252059"/>
                  <a:gd name="connsiteY1" fmla="*/ 792586 h 2743479"/>
                  <a:gd name="connsiteX2" fmla="*/ 1578561 w 7252059"/>
                  <a:gd name="connsiteY2" fmla="*/ 2002832 h 2743479"/>
                  <a:gd name="connsiteX0" fmla="*/ 1 w 7252059"/>
                  <a:gd name="connsiteY0" fmla="*/ 342205 h 2743479"/>
                  <a:gd name="connsiteX1" fmla="*/ 7252060 w 7252059"/>
                  <a:gd name="connsiteY1" fmla="*/ 2743479 h 2743479"/>
                  <a:gd name="connsiteX0" fmla="*/ 1578561 w 7252059"/>
                  <a:gd name="connsiteY0" fmla="*/ 1975070 h 2715717"/>
                  <a:gd name="connsiteX1" fmla="*/ 798772 w 7252059"/>
                  <a:gd name="connsiteY1" fmla="*/ 764824 h 2715717"/>
                  <a:gd name="connsiteX2" fmla="*/ 1578561 w 7252059"/>
                  <a:gd name="connsiteY2" fmla="*/ 1975070 h 2715717"/>
                  <a:gd name="connsiteX0" fmla="*/ 1 w 7252059"/>
                  <a:gd name="connsiteY0" fmla="*/ 314443 h 2715717"/>
                  <a:gd name="connsiteX1" fmla="*/ 7252060 w 7252059"/>
                  <a:gd name="connsiteY1" fmla="*/ 2715717 h 271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52059" h="2715717" stroke="0" extrusionOk="0">
                    <a:moveTo>
                      <a:pt x="1578561" y="1975070"/>
                    </a:moveTo>
                    <a:lnTo>
                      <a:pt x="798772" y="764824"/>
                    </a:lnTo>
                    <a:cubicBezTo>
                      <a:pt x="1090053" y="1006266"/>
                      <a:pt x="1725114" y="1501311"/>
                      <a:pt x="1578561" y="1975070"/>
                    </a:cubicBezTo>
                    <a:close/>
                  </a:path>
                  <a:path w="7252059" h="2715717" fill="none">
                    <a:moveTo>
                      <a:pt x="1" y="314443"/>
                    </a:moveTo>
                    <a:cubicBezTo>
                      <a:pt x="1941620" y="-61459"/>
                      <a:pt x="4477557" y="-730623"/>
                      <a:pt x="7252060" y="271571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4" name="Arc 4">
                <a:extLst>
                  <a:ext uri="{FF2B5EF4-FFF2-40B4-BE49-F238E27FC236}">
                    <a16:creationId xmlns:a16="http://schemas.microsoft.com/office/drawing/2014/main" id="{AF1F2599-A94C-4F71-9AD5-2E2EBCE90665}"/>
                  </a:ext>
                </a:extLst>
              </p:cNvPr>
              <p:cNvSpPr/>
              <p:nvPr/>
            </p:nvSpPr>
            <p:spPr bwMode="auto">
              <a:xfrm rot="867410" flipH="1">
                <a:off x="6916085" y="1778496"/>
                <a:ext cx="1163600" cy="755653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924891 w 6598389"/>
                  <a:gd name="connsiteY0" fmla="*/ 2692944 h 3433591"/>
                  <a:gd name="connsiteX1" fmla="*/ 145102 w 6598389"/>
                  <a:gd name="connsiteY1" fmla="*/ 1482698 h 3433591"/>
                  <a:gd name="connsiteX2" fmla="*/ 924891 w 6598389"/>
                  <a:gd name="connsiteY2" fmla="*/ 2692944 h 3433591"/>
                  <a:gd name="connsiteX0" fmla="*/ -2 w 6598389"/>
                  <a:gd name="connsiteY0" fmla="*/ 244076 h 3433591"/>
                  <a:gd name="connsiteX1" fmla="*/ 6598390 w 6598389"/>
                  <a:gd name="connsiteY1" fmla="*/ 3433591 h 3433591"/>
                  <a:gd name="connsiteX0" fmla="*/ 779786 w 6453284"/>
                  <a:gd name="connsiteY0" fmla="*/ 2352528 h 3093175"/>
                  <a:gd name="connsiteX1" fmla="*/ -3 w 6453284"/>
                  <a:gd name="connsiteY1" fmla="*/ 1142282 h 3093175"/>
                  <a:gd name="connsiteX2" fmla="*/ 779786 w 6453284"/>
                  <a:gd name="connsiteY2" fmla="*/ 2352528 h 3093175"/>
                  <a:gd name="connsiteX0" fmla="*/ 1725033 w 6453284"/>
                  <a:gd name="connsiteY0" fmla="*/ 329536 h 3093175"/>
                  <a:gd name="connsiteX1" fmla="*/ 6453285 w 6453284"/>
                  <a:gd name="connsiteY1" fmla="*/ 3093175 h 3093175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2022992 h 2763639"/>
                  <a:gd name="connsiteX1" fmla="*/ -3 w 6453284"/>
                  <a:gd name="connsiteY1" fmla="*/ 812746 h 2763639"/>
                  <a:gd name="connsiteX2" fmla="*/ 779786 w 6453284"/>
                  <a:gd name="connsiteY2" fmla="*/ 2022992 h 2763639"/>
                  <a:gd name="connsiteX0" fmla="*/ 1725033 w 6453284"/>
                  <a:gd name="connsiteY0" fmla="*/ 0 h 2763639"/>
                  <a:gd name="connsiteX1" fmla="*/ 6453285 w 6453284"/>
                  <a:gd name="connsiteY1" fmla="*/ 2763639 h 2763639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3290" h="2763639" stroke="0" extrusionOk="0">
                    <a:moveTo>
                      <a:pt x="779792" y="2022992"/>
                    </a:moveTo>
                    <a:lnTo>
                      <a:pt x="3" y="812746"/>
                    </a:lnTo>
                    <a:cubicBezTo>
                      <a:pt x="291284" y="1054188"/>
                      <a:pt x="926345" y="1549233"/>
                      <a:pt x="779792" y="2022992"/>
                    </a:cubicBezTo>
                    <a:close/>
                  </a:path>
                  <a:path w="6453290" h="2763639" fill="none">
                    <a:moveTo>
                      <a:pt x="1725039" y="0"/>
                    </a:moveTo>
                    <a:cubicBezTo>
                      <a:pt x="2534375" y="55158"/>
                      <a:pt x="4808805" y="240908"/>
                      <a:pt x="6453291" y="2763639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5" name="Arc 4">
                <a:extLst>
                  <a:ext uri="{FF2B5EF4-FFF2-40B4-BE49-F238E27FC236}">
                    <a16:creationId xmlns:a16="http://schemas.microsoft.com/office/drawing/2014/main" id="{08A9B402-B039-43DE-9EA7-DBC898ABF43E}"/>
                  </a:ext>
                </a:extLst>
              </p:cNvPr>
              <p:cNvSpPr/>
              <p:nvPr/>
            </p:nvSpPr>
            <p:spPr bwMode="auto">
              <a:xfrm rot="867410" flipH="1">
                <a:off x="6829297" y="1839814"/>
                <a:ext cx="1163600" cy="660825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924891 w 6598389"/>
                  <a:gd name="connsiteY0" fmla="*/ 2692944 h 3433591"/>
                  <a:gd name="connsiteX1" fmla="*/ 145102 w 6598389"/>
                  <a:gd name="connsiteY1" fmla="*/ 1482698 h 3433591"/>
                  <a:gd name="connsiteX2" fmla="*/ 924891 w 6598389"/>
                  <a:gd name="connsiteY2" fmla="*/ 2692944 h 3433591"/>
                  <a:gd name="connsiteX0" fmla="*/ -2 w 6598389"/>
                  <a:gd name="connsiteY0" fmla="*/ 244076 h 3433591"/>
                  <a:gd name="connsiteX1" fmla="*/ 6598390 w 6598389"/>
                  <a:gd name="connsiteY1" fmla="*/ 3433591 h 3433591"/>
                  <a:gd name="connsiteX0" fmla="*/ 779786 w 6453284"/>
                  <a:gd name="connsiteY0" fmla="*/ 2352528 h 3093175"/>
                  <a:gd name="connsiteX1" fmla="*/ -3 w 6453284"/>
                  <a:gd name="connsiteY1" fmla="*/ 1142282 h 3093175"/>
                  <a:gd name="connsiteX2" fmla="*/ 779786 w 6453284"/>
                  <a:gd name="connsiteY2" fmla="*/ 2352528 h 3093175"/>
                  <a:gd name="connsiteX0" fmla="*/ 1725033 w 6453284"/>
                  <a:gd name="connsiteY0" fmla="*/ 329536 h 3093175"/>
                  <a:gd name="connsiteX1" fmla="*/ 6453285 w 6453284"/>
                  <a:gd name="connsiteY1" fmla="*/ 3093175 h 3093175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2022992 h 2763639"/>
                  <a:gd name="connsiteX1" fmla="*/ -3 w 6453284"/>
                  <a:gd name="connsiteY1" fmla="*/ 812746 h 2763639"/>
                  <a:gd name="connsiteX2" fmla="*/ 779786 w 6453284"/>
                  <a:gd name="connsiteY2" fmla="*/ 2022992 h 2763639"/>
                  <a:gd name="connsiteX0" fmla="*/ 1725033 w 6453284"/>
                  <a:gd name="connsiteY0" fmla="*/ 0 h 2763639"/>
                  <a:gd name="connsiteX1" fmla="*/ 6453285 w 6453284"/>
                  <a:gd name="connsiteY1" fmla="*/ 2763639 h 2763639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1976431 h 2717078"/>
                  <a:gd name="connsiteX1" fmla="*/ -3 w 6453284"/>
                  <a:gd name="connsiteY1" fmla="*/ 766185 h 2717078"/>
                  <a:gd name="connsiteX2" fmla="*/ 779786 w 6453284"/>
                  <a:gd name="connsiteY2" fmla="*/ 1976431 h 2717078"/>
                  <a:gd name="connsiteX0" fmla="*/ 5525523 w 6453284"/>
                  <a:gd name="connsiteY0" fmla="*/ 1 h 2717078"/>
                  <a:gd name="connsiteX1" fmla="*/ 6453285 w 6453284"/>
                  <a:gd name="connsiteY1" fmla="*/ 2717078 h 2717078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  <a:gd name="connsiteX0" fmla="*/ 779786 w 6453284"/>
                  <a:gd name="connsiteY0" fmla="*/ 1676179 h 2416826"/>
                  <a:gd name="connsiteX1" fmla="*/ -3 w 6453284"/>
                  <a:gd name="connsiteY1" fmla="*/ 465933 h 2416826"/>
                  <a:gd name="connsiteX2" fmla="*/ 779786 w 6453284"/>
                  <a:gd name="connsiteY2" fmla="*/ 1676179 h 2416826"/>
                  <a:gd name="connsiteX0" fmla="*/ 3553339 w 6453284"/>
                  <a:gd name="connsiteY0" fmla="*/ 0 h 2416826"/>
                  <a:gd name="connsiteX1" fmla="*/ 6453285 w 6453284"/>
                  <a:gd name="connsiteY1" fmla="*/ 2416826 h 2416826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3290" h="2416826" stroke="0" extrusionOk="0">
                    <a:moveTo>
                      <a:pt x="779792" y="1676179"/>
                    </a:moveTo>
                    <a:lnTo>
                      <a:pt x="3" y="465933"/>
                    </a:lnTo>
                    <a:cubicBezTo>
                      <a:pt x="291284" y="707375"/>
                      <a:pt x="926345" y="1202420"/>
                      <a:pt x="779792" y="1676179"/>
                    </a:cubicBezTo>
                    <a:close/>
                  </a:path>
                  <a:path w="6453290" h="2416826" fill="none">
                    <a:moveTo>
                      <a:pt x="3553345" y="0"/>
                    </a:moveTo>
                    <a:cubicBezTo>
                      <a:pt x="3938136" y="210823"/>
                      <a:pt x="5040057" y="604939"/>
                      <a:pt x="6453291" y="241682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66" name="Arc 4">
                <a:extLst>
                  <a:ext uri="{FF2B5EF4-FFF2-40B4-BE49-F238E27FC236}">
                    <a16:creationId xmlns:a16="http://schemas.microsoft.com/office/drawing/2014/main" id="{4C237E26-B079-4273-8C16-3CE994F516CA}"/>
                  </a:ext>
                </a:extLst>
              </p:cNvPr>
              <p:cNvSpPr/>
              <p:nvPr/>
            </p:nvSpPr>
            <p:spPr bwMode="auto">
              <a:xfrm rot="867410" flipH="1">
                <a:off x="6742099" y="1971552"/>
                <a:ext cx="1163600" cy="533426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2016601 w 3413610"/>
                  <a:gd name="connsiteY1" fmla="*/ 241029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131370 h 2345788"/>
                  <a:gd name="connsiteX1" fmla="*/ 2016601 w 3413610"/>
                  <a:gd name="connsiteY1" fmla="*/ 372399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131370 h 2345788"/>
                  <a:gd name="connsiteX1" fmla="*/ 1041241 w 3413610"/>
                  <a:gd name="connsiteY1" fmla="*/ 487842 h 2345788"/>
                  <a:gd name="connsiteX2" fmla="*/ 1821030 w 3413610"/>
                  <a:gd name="connsiteY2" fmla="*/ 1698088 h 2345788"/>
                  <a:gd name="connsiteX3" fmla="*/ 30480 w 3413610"/>
                  <a:gd name="connsiteY3" fmla="*/ 1422960 h 2345788"/>
                  <a:gd name="connsiteX4" fmla="*/ 30480 w 3413610"/>
                  <a:gd name="connsiteY4" fmla="*/ 131370 h 2345788"/>
                  <a:gd name="connsiteX0" fmla="*/ 0 w 3413610"/>
                  <a:gd name="connsiteY0" fmla="*/ 131370 h 2345788"/>
                  <a:gd name="connsiteX1" fmla="*/ 2077561 w 3413610"/>
                  <a:gd name="connsiteY1" fmla="*/ 244901 h 2345788"/>
                  <a:gd name="connsiteX2" fmla="*/ 3413610 w 3413610"/>
                  <a:gd name="connsiteY2" fmla="*/ 2345788 h 2345788"/>
                  <a:gd name="connsiteX0" fmla="*/ 30480 w 3413610"/>
                  <a:gd name="connsiteY0" fmla="*/ 51944 h 2266362"/>
                  <a:gd name="connsiteX1" fmla="*/ 1041241 w 3413610"/>
                  <a:gd name="connsiteY1" fmla="*/ 408416 h 2266362"/>
                  <a:gd name="connsiteX2" fmla="*/ 1821030 w 3413610"/>
                  <a:gd name="connsiteY2" fmla="*/ 1618662 h 2266362"/>
                  <a:gd name="connsiteX3" fmla="*/ 30480 w 3413610"/>
                  <a:gd name="connsiteY3" fmla="*/ 1343534 h 2266362"/>
                  <a:gd name="connsiteX4" fmla="*/ 30480 w 3413610"/>
                  <a:gd name="connsiteY4" fmla="*/ 51944 h 2266362"/>
                  <a:gd name="connsiteX0" fmla="*/ 0 w 3413610"/>
                  <a:gd name="connsiteY0" fmla="*/ 51944 h 2266362"/>
                  <a:gd name="connsiteX1" fmla="*/ 2062321 w 3413610"/>
                  <a:gd name="connsiteY1" fmla="*/ 301908 h 2266362"/>
                  <a:gd name="connsiteX2" fmla="*/ 3413610 w 3413610"/>
                  <a:gd name="connsiteY2" fmla="*/ 2266362 h 2266362"/>
                  <a:gd name="connsiteX0" fmla="*/ 15240 w 3398370"/>
                  <a:gd name="connsiteY0" fmla="*/ 51944 h 2266362"/>
                  <a:gd name="connsiteX1" fmla="*/ 1026001 w 3398370"/>
                  <a:gd name="connsiteY1" fmla="*/ 408416 h 2266362"/>
                  <a:gd name="connsiteX2" fmla="*/ 1805790 w 3398370"/>
                  <a:gd name="connsiteY2" fmla="*/ 1618662 h 2266362"/>
                  <a:gd name="connsiteX3" fmla="*/ 15240 w 3398370"/>
                  <a:gd name="connsiteY3" fmla="*/ 1343534 h 2266362"/>
                  <a:gd name="connsiteX4" fmla="*/ 15240 w 3398370"/>
                  <a:gd name="connsiteY4" fmla="*/ 51944 h 2266362"/>
                  <a:gd name="connsiteX0" fmla="*/ 0 w 3398370"/>
                  <a:gd name="connsiteY0" fmla="*/ 51944 h 2266362"/>
                  <a:gd name="connsiteX1" fmla="*/ 2047081 w 3398370"/>
                  <a:gd name="connsiteY1" fmla="*/ 301908 h 2266362"/>
                  <a:gd name="connsiteX2" fmla="*/ 3398370 w 3398370"/>
                  <a:gd name="connsiteY2" fmla="*/ 2266362 h 2266362"/>
                  <a:gd name="connsiteX0" fmla="*/ 15240 w 3398370"/>
                  <a:gd name="connsiteY0" fmla="*/ 111035 h 2325453"/>
                  <a:gd name="connsiteX1" fmla="*/ 1026001 w 3398370"/>
                  <a:gd name="connsiteY1" fmla="*/ 467507 h 2325453"/>
                  <a:gd name="connsiteX2" fmla="*/ 1805790 w 3398370"/>
                  <a:gd name="connsiteY2" fmla="*/ 1677753 h 2325453"/>
                  <a:gd name="connsiteX3" fmla="*/ 15240 w 3398370"/>
                  <a:gd name="connsiteY3" fmla="*/ 1402625 h 2325453"/>
                  <a:gd name="connsiteX4" fmla="*/ 15240 w 3398370"/>
                  <a:gd name="connsiteY4" fmla="*/ 111035 h 2325453"/>
                  <a:gd name="connsiteX0" fmla="*/ 0 w 3398370"/>
                  <a:gd name="connsiteY0" fmla="*/ 111035 h 2325453"/>
                  <a:gd name="connsiteX1" fmla="*/ 2047081 w 3398370"/>
                  <a:gd name="connsiteY1" fmla="*/ 360999 h 2325453"/>
                  <a:gd name="connsiteX2" fmla="*/ 3398370 w 3398370"/>
                  <a:gd name="connsiteY2" fmla="*/ 2325453 h 2325453"/>
                  <a:gd name="connsiteX0" fmla="*/ 15240 w 3408237"/>
                  <a:gd name="connsiteY0" fmla="*/ 111035 h 2325453"/>
                  <a:gd name="connsiteX1" fmla="*/ 1026001 w 3408237"/>
                  <a:gd name="connsiteY1" fmla="*/ 467507 h 2325453"/>
                  <a:gd name="connsiteX2" fmla="*/ 1805790 w 3408237"/>
                  <a:gd name="connsiteY2" fmla="*/ 1677753 h 2325453"/>
                  <a:gd name="connsiteX3" fmla="*/ 15240 w 3408237"/>
                  <a:gd name="connsiteY3" fmla="*/ 1402625 h 2325453"/>
                  <a:gd name="connsiteX4" fmla="*/ 15240 w 3408237"/>
                  <a:gd name="connsiteY4" fmla="*/ 111035 h 2325453"/>
                  <a:gd name="connsiteX0" fmla="*/ 0 w 3408237"/>
                  <a:gd name="connsiteY0" fmla="*/ 111035 h 2325453"/>
                  <a:gd name="connsiteX1" fmla="*/ 2047081 w 3408237"/>
                  <a:gd name="connsiteY1" fmla="*/ 360999 h 2325453"/>
                  <a:gd name="connsiteX2" fmla="*/ 3398370 w 3408237"/>
                  <a:gd name="connsiteY2" fmla="*/ 2325453 h 2325453"/>
                  <a:gd name="connsiteX0" fmla="*/ 15240 w 3385599"/>
                  <a:gd name="connsiteY0" fmla="*/ 111035 h 2356938"/>
                  <a:gd name="connsiteX1" fmla="*/ 1026001 w 3385599"/>
                  <a:gd name="connsiteY1" fmla="*/ 467507 h 2356938"/>
                  <a:gd name="connsiteX2" fmla="*/ 1805790 w 3385599"/>
                  <a:gd name="connsiteY2" fmla="*/ 1677753 h 2356938"/>
                  <a:gd name="connsiteX3" fmla="*/ 15240 w 3385599"/>
                  <a:gd name="connsiteY3" fmla="*/ 1402625 h 2356938"/>
                  <a:gd name="connsiteX4" fmla="*/ 15240 w 3385599"/>
                  <a:gd name="connsiteY4" fmla="*/ 111035 h 2356938"/>
                  <a:gd name="connsiteX0" fmla="*/ 0 w 3385599"/>
                  <a:gd name="connsiteY0" fmla="*/ 111035 h 2356938"/>
                  <a:gd name="connsiteX1" fmla="*/ 2047081 w 3385599"/>
                  <a:gd name="connsiteY1" fmla="*/ 360999 h 2356938"/>
                  <a:gd name="connsiteX2" fmla="*/ 3375510 w 3385599"/>
                  <a:gd name="connsiteY2" fmla="*/ 2356938 h 2356938"/>
                  <a:gd name="connsiteX0" fmla="*/ 15240 w 3380388"/>
                  <a:gd name="connsiteY0" fmla="*/ 111035 h 2356938"/>
                  <a:gd name="connsiteX1" fmla="*/ 1026001 w 3380388"/>
                  <a:gd name="connsiteY1" fmla="*/ 467507 h 2356938"/>
                  <a:gd name="connsiteX2" fmla="*/ 1805790 w 3380388"/>
                  <a:gd name="connsiteY2" fmla="*/ 1677753 h 2356938"/>
                  <a:gd name="connsiteX3" fmla="*/ 15240 w 3380388"/>
                  <a:gd name="connsiteY3" fmla="*/ 1402625 h 2356938"/>
                  <a:gd name="connsiteX4" fmla="*/ 15240 w 3380388"/>
                  <a:gd name="connsiteY4" fmla="*/ 111035 h 2356938"/>
                  <a:gd name="connsiteX0" fmla="*/ 0 w 3380388"/>
                  <a:gd name="connsiteY0" fmla="*/ 111035 h 2356938"/>
                  <a:gd name="connsiteX1" fmla="*/ 2047081 w 3380388"/>
                  <a:gd name="connsiteY1" fmla="*/ 360999 h 2356938"/>
                  <a:gd name="connsiteX2" fmla="*/ 3375510 w 3380388"/>
                  <a:gd name="connsiteY2" fmla="*/ 2356938 h 2356938"/>
                  <a:gd name="connsiteX0" fmla="*/ 15240 w 3410716"/>
                  <a:gd name="connsiteY0" fmla="*/ 111035 h 2325453"/>
                  <a:gd name="connsiteX1" fmla="*/ 1026001 w 3410716"/>
                  <a:gd name="connsiteY1" fmla="*/ 467507 h 2325453"/>
                  <a:gd name="connsiteX2" fmla="*/ 1805790 w 3410716"/>
                  <a:gd name="connsiteY2" fmla="*/ 1677753 h 2325453"/>
                  <a:gd name="connsiteX3" fmla="*/ 15240 w 3410716"/>
                  <a:gd name="connsiteY3" fmla="*/ 1402625 h 2325453"/>
                  <a:gd name="connsiteX4" fmla="*/ 15240 w 3410716"/>
                  <a:gd name="connsiteY4" fmla="*/ 111035 h 2325453"/>
                  <a:gd name="connsiteX0" fmla="*/ 0 w 3410716"/>
                  <a:gd name="connsiteY0" fmla="*/ 111035 h 2325453"/>
                  <a:gd name="connsiteX1" fmla="*/ 2047081 w 3410716"/>
                  <a:gd name="connsiteY1" fmla="*/ 360999 h 2325453"/>
                  <a:gd name="connsiteX2" fmla="*/ 3405990 w 3410716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15240 w 3405990"/>
                  <a:gd name="connsiteY0" fmla="*/ 111035 h 2325453"/>
                  <a:gd name="connsiteX1" fmla="*/ 1026001 w 3405990"/>
                  <a:gd name="connsiteY1" fmla="*/ 467507 h 2325453"/>
                  <a:gd name="connsiteX2" fmla="*/ 1805790 w 3405990"/>
                  <a:gd name="connsiteY2" fmla="*/ 1677753 h 2325453"/>
                  <a:gd name="connsiteX3" fmla="*/ 15240 w 3405990"/>
                  <a:gd name="connsiteY3" fmla="*/ 1402625 h 2325453"/>
                  <a:gd name="connsiteX4" fmla="*/ 15240 w 3405990"/>
                  <a:gd name="connsiteY4" fmla="*/ 111035 h 2325453"/>
                  <a:gd name="connsiteX0" fmla="*/ 0 w 3405990"/>
                  <a:gd name="connsiteY0" fmla="*/ 111035 h 2325453"/>
                  <a:gd name="connsiteX1" fmla="*/ 2047081 w 3405990"/>
                  <a:gd name="connsiteY1" fmla="*/ 360999 h 2325453"/>
                  <a:gd name="connsiteX2" fmla="*/ 3405990 w 3405990"/>
                  <a:gd name="connsiteY2" fmla="*/ 2325453 h 2325453"/>
                  <a:gd name="connsiteX0" fmla="*/ 0 w 3390750"/>
                  <a:gd name="connsiteY0" fmla="*/ 221483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0 w 3390750"/>
                  <a:gd name="connsiteY4" fmla="*/ 221483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339550 h 2435901"/>
                  <a:gd name="connsiteX1" fmla="*/ 1010761 w 3390750"/>
                  <a:gd name="connsiteY1" fmla="*/ 577955 h 2435901"/>
                  <a:gd name="connsiteX2" fmla="*/ 1790550 w 3390750"/>
                  <a:gd name="connsiteY2" fmla="*/ 1788201 h 2435901"/>
                  <a:gd name="connsiteX3" fmla="*/ 0 w 3390750"/>
                  <a:gd name="connsiteY3" fmla="*/ 1513073 h 2435901"/>
                  <a:gd name="connsiteX4" fmla="*/ 42863 w 3390750"/>
                  <a:gd name="connsiteY4" fmla="*/ 339550 h 2435901"/>
                  <a:gd name="connsiteX0" fmla="*/ 80010 w 3390750"/>
                  <a:gd name="connsiteY0" fmla="*/ 64060 h 2435901"/>
                  <a:gd name="connsiteX1" fmla="*/ 2031841 w 3390750"/>
                  <a:gd name="connsiteY1" fmla="*/ 471447 h 2435901"/>
                  <a:gd name="connsiteX2" fmla="*/ 3390750 w 3390750"/>
                  <a:gd name="connsiteY2" fmla="*/ 2435901 h 2435901"/>
                  <a:gd name="connsiteX0" fmla="*/ 42863 w 3390750"/>
                  <a:gd name="connsiteY0" fmla="*/ 213756 h 2310107"/>
                  <a:gd name="connsiteX1" fmla="*/ 1010761 w 3390750"/>
                  <a:gd name="connsiteY1" fmla="*/ 452161 h 2310107"/>
                  <a:gd name="connsiteX2" fmla="*/ 1790550 w 3390750"/>
                  <a:gd name="connsiteY2" fmla="*/ 1662407 h 2310107"/>
                  <a:gd name="connsiteX3" fmla="*/ 0 w 3390750"/>
                  <a:gd name="connsiteY3" fmla="*/ 1387279 h 2310107"/>
                  <a:gd name="connsiteX4" fmla="*/ 42863 w 3390750"/>
                  <a:gd name="connsiteY4" fmla="*/ 213756 h 2310107"/>
                  <a:gd name="connsiteX0" fmla="*/ 37148 w 3390750"/>
                  <a:gd name="connsiteY0" fmla="*/ 121926 h 2310107"/>
                  <a:gd name="connsiteX1" fmla="*/ 2031841 w 3390750"/>
                  <a:gd name="connsiteY1" fmla="*/ 345653 h 2310107"/>
                  <a:gd name="connsiteX2" fmla="*/ 3390750 w 3390750"/>
                  <a:gd name="connsiteY2" fmla="*/ 2310107 h 2310107"/>
                  <a:gd name="connsiteX0" fmla="*/ 42863 w 3390750"/>
                  <a:gd name="connsiteY0" fmla="*/ 254499 h 2350850"/>
                  <a:gd name="connsiteX1" fmla="*/ 1010761 w 3390750"/>
                  <a:gd name="connsiteY1" fmla="*/ 492904 h 2350850"/>
                  <a:gd name="connsiteX2" fmla="*/ 1790550 w 3390750"/>
                  <a:gd name="connsiteY2" fmla="*/ 1703150 h 2350850"/>
                  <a:gd name="connsiteX3" fmla="*/ 0 w 3390750"/>
                  <a:gd name="connsiteY3" fmla="*/ 1428022 h 2350850"/>
                  <a:gd name="connsiteX4" fmla="*/ 42863 w 3390750"/>
                  <a:gd name="connsiteY4" fmla="*/ 254499 h 2350850"/>
                  <a:gd name="connsiteX0" fmla="*/ 37148 w 3390750"/>
                  <a:gd name="connsiteY0" fmla="*/ 162669 h 2350850"/>
                  <a:gd name="connsiteX1" fmla="*/ 2031841 w 3390750"/>
                  <a:gd name="connsiteY1" fmla="*/ 386396 h 2350850"/>
                  <a:gd name="connsiteX2" fmla="*/ 3390750 w 3390750"/>
                  <a:gd name="connsiteY2" fmla="*/ 2350850 h 2350850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60551 h 2356902"/>
                  <a:gd name="connsiteX1" fmla="*/ 1010761 w 3390750"/>
                  <a:gd name="connsiteY1" fmla="*/ 498956 h 2356902"/>
                  <a:gd name="connsiteX2" fmla="*/ 1790550 w 3390750"/>
                  <a:gd name="connsiteY2" fmla="*/ 1709202 h 2356902"/>
                  <a:gd name="connsiteX3" fmla="*/ 0 w 3390750"/>
                  <a:gd name="connsiteY3" fmla="*/ 1434074 h 2356902"/>
                  <a:gd name="connsiteX4" fmla="*/ 42863 w 3390750"/>
                  <a:gd name="connsiteY4" fmla="*/ 260551 h 2356902"/>
                  <a:gd name="connsiteX0" fmla="*/ 58580 w 3390750"/>
                  <a:gd name="connsiteY0" fmla="*/ 158882 h 2356902"/>
                  <a:gd name="connsiteX1" fmla="*/ 2031841 w 3390750"/>
                  <a:gd name="connsiteY1" fmla="*/ 392448 h 2356902"/>
                  <a:gd name="connsiteX2" fmla="*/ 3390750 w 3390750"/>
                  <a:gd name="connsiteY2" fmla="*/ 2356902 h 2356902"/>
                  <a:gd name="connsiteX0" fmla="*/ 42863 w 3390750"/>
                  <a:gd name="connsiteY0" fmla="*/ 290482 h 2386833"/>
                  <a:gd name="connsiteX1" fmla="*/ 1010761 w 3390750"/>
                  <a:gd name="connsiteY1" fmla="*/ 528887 h 2386833"/>
                  <a:gd name="connsiteX2" fmla="*/ 1790550 w 3390750"/>
                  <a:gd name="connsiteY2" fmla="*/ 1739133 h 2386833"/>
                  <a:gd name="connsiteX3" fmla="*/ 0 w 3390750"/>
                  <a:gd name="connsiteY3" fmla="*/ 1464005 h 2386833"/>
                  <a:gd name="connsiteX4" fmla="*/ 42863 w 3390750"/>
                  <a:gd name="connsiteY4" fmla="*/ 290482 h 2386833"/>
                  <a:gd name="connsiteX0" fmla="*/ 23365 w 3390750"/>
                  <a:gd name="connsiteY0" fmla="*/ 142367 h 2386833"/>
                  <a:gd name="connsiteX1" fmla="*/ 2031841 w 3390750"/>
                  <a:gd name="connsiteY1" fmla="*/ 422379 h 2386833"/>
                  <a:gd name="connsiteX2" fmla="*/ 3390750 w 3390750"/>
                  <a:gd name="connsiteY2" fmla="*/ 2386833 h 2386833"/>
                  <a:gd name="connsiteX0" fmla="*/ 0 w 3390750"/>
                  <a:gd name="connsiteY0" fmla="*/ 1464009 h 2386837"/>
                  <a:gd name="connsiteX1" fmla="*/ 1010761 w 3390750"/>
                  <a:gd name="connsiteY1" fmla="*/ 528891 h 2386837"/>
                  <a:gd name="connsiteX2" fmla="*/ 1790550 w 3390750"/>
                  <a:gd name="connsiteY2" fmla="*/ 1739137 h 2386837"/>
                  <a:gd name="connsiteX3" fmla="*/ 0 w 3390750"/>
                  <a:gd name="connsiteY3" fmla="*/ 1464009 h 2386837"/>
                  <a:gd name="connsiteX0" fmla="*/ 23365 w 3390750"/>
                  <a:gd name="connsiteY0" fmla="*/ 142371 h 2386837"/>
                  <a:gd name="connsiteX1" fmla="*/ 2031841 w 3390750"/>
                  <a:gd name="connsiteY1" fmla="*/ 422383 h 2386837"/>
                  <a:gd name="connsiteX2" fmla="*/ 3390750 w 3390750"/>
                  <a:gd name="connsiteY2" fmla="*/ 2386837 h 2386837"/>
                  <a:gd name="connsiteX0" fmla="*/ 1767185 w 3367385"/>
                  <a:gd name="connsiteY0" fmla="*/ 1739137 h 2386837"/>
                  <a:gd name="connsiteX1" fmla="*/ 987396 w 3367385"/>
                  <a:gd name="connsiteY1" fmla="*/ 528891 h 2386837"/>
                  <a:gd name="connsiteX2" fmla="*/ 1767185 w 3367385"/>
                  <a:gd name="connsiteY2" fmla="*/ 1739137 h 2386837"/>
                  <a:gd name="connsiteX0" fmla="*/ 0 w 3367385"/>
                  <a:gd name="connsiteY0" fmla="*/ 142371 h 2386837"/>
                  <a:gd name="connsiteX1" fmla="*/ 2008476 w 3367385"/>
                  <a:gd name="connsiteY1" fmla="*/ 422383 h 2386837"/>
                  <a:gd name="connsiteX2" fmla="*/ 3367385 w 3367385"/>
                  <a:gd name="connsiteY2" fmla="*/ 2386837 h 2386837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596766 h 2244466"/>
                  <a:gd name="connsiteX1" fmla="*/ 987396 w 3367385"/>
                  <a:gd name="connsiteY1" fmla="*/ 386520 h 2244466"/>
                  <a:gd name="connsiteX2" fmla="*/ 1767185 w 3367385"/>
                  <a:gd name="connsiteY2" fmla="*/ 1596766 h 2244466"/>
                  <a:gd name="connsiteX0" fmla="*/ 0 w 3367385"/>
                  <a:gd name="connsiteY0" fmla="*/ 0 h 2244466"/>
                  <a:gd name="connsiteX1" fmla="*/ 3367385 w 3367385"/>
                  <a:gd name="connsiteY1" fmla="*/ 2244466 h 2244466"/>
                  <a:gd name="connsiteX0" fmla="*/ 1767185 w 3367385"/>
                  <a:gd name="connsiteY0" fmla="*/ 1781923 h 2429623"/>
                  <a:gd name="connsiteX1" fmla="*/ 987396 w 3367385"/>
                  <a:gd name="connsiteY1" fmla="*/ 571677 h 2429623"/>
                  <a:gd name="connsiteX2" fmla="*/ 1767185 w 3367385"/>
                  <a:gd name="connsiteY2" fmla="*/ 1781923 h 2429623"/>
                  <a:gd name="connsiteX0" fmla="*/ 0 w 3367385"/>
                  <a:gd name="connsiteY0" fmla="*/ 185157 h 2429623"/>
                  <a:gd name="connsiteX1" fmla="*/ 3367385 w 3367385"/>
                  <a:gd name="connsiteY1" fmla="*/ 2429623 h 2429623"/>
                  <a:gd name="connsiteX0" fmla="*/ 1767185 w 7778904"/>
                  <a:gd name="connsiteY0" fmla="*/ 1780241 h 2446479"/>
                  <a:gd name="connsiteX1" fmla="*/ 987396 w 7778904"/>
                  <a:gd name="connsiteY1" fmla="*/ 569995 h 2446479"/>
                  <a:gd name="connsiteX2" fmla="*/ 1767185 w 7778904"/>
                  <a:gd name="connsiteY2" fmla="*/ 1780241 h 2446479"/>
                  <a:gd name="connsiteX0" fmla="*/ 0 w 7778904"/>
                  <a:gd name="connsiteY0" fmla="*/ 183475 h 2446479"/>
                  <a:gd name="connsiteX1" fmla="*/ 7778904 w 7778904"/>
                  <a:gd name="connsiteY1" fmla="*/ 2446478 h 2446479"/>
                  <a:gd name="connsiteX0" fmla="*/ 1934363 w 7946082"/>
                  <a:gd name="connsiteY0" fmla="*/ 1729847 h 2396085"/>
                  <a:gd name="connsiteX1" fmla="*/ 1154574 w 7946082"/>
                  <a:gd name="connsiteY1" fmla="*/ 519601 h 2396085"/>
                  <a:gd name="connsiteX2" fmla="*/ 1934363 w 7946082"/>
                  <a:gd name="connsiteY2" fmla="*/ 1729847 h 2396085"/>
                  <a:gd name="connsiteX0" fmla="*/ 0 w 7946082"/>
                  <a:gd name="connsiteY0" fmla="*/ 188600 h 2396085"/>
                  <a:gd name="connsiteX1" fmla="*/ 7946082 w 7946082"/>
                  <a:gd name="connsiteY1" fmla="*/ 2396084 h 2396085"/>
                  <a:gd name="connsiteX0" fmla="*/ 1934363 w 7946082"/>
                  <a:gd name="connsiteY0" fmla="*/ 2081184 h 2747422"/>
                  <a:gd name="connsiteX1" fmla="*/ 1154574 w 7946082"/>
                  <a:gd name="connsiteY1" fmla="*/ 870938 h 2747422"/>
                  <a:gd name="connsiteX2" fmla="*/ 1934363 w 7946082"/>
                  <a:gd name="connsiteY2" fmla="*/ 2081184 h 2747422"/>
                  <a:gd name="connsiteX0" fmla="*/ 0 w 7946082"/>
                  <a:gd name="connsiteY0" fmla="*/ 539937 h 2747422"/>
                  <a:gd name="connsiteX1" fmla="*/ 7946082 w 7946082"/>
                  <a:gd name="connsiteY1" fmla="*/ 2747421 h 2747422"/>
                  <a:gd name="connsiteX0" fmla="*/ 1934363 w 7946082"/>
                  <a:gd name="connsiteY0" fmla="*/ 2009721 h 2675959"/>
                  <a:gd name="connsiteX1" fmla="*/ 1154574 w 7946082"/>
                  <a:gd name="connsiteY1" fmla="*/ 799475 h 2675959"/>
                  <a:gd name="connsiteX2" fmla="*/ 1934363 w 7946082"/>
                  <a:gd name="connsiteY2" fmla="*/ 2009721 h 2675959"/>
                  <a:gd name="connsiteX0" fmla="*/ 0 w 7946082"/>
                  <a:gd name="connsiteY0" fmla="*/ 468474 h 2675959"/>
                  <a:gd name="connsiteX1" fmla="*/ 7946082 w 7946082"/>
                  <a:gd name="connsiteY1" fmla="*/ 2675958 h 2675959"/>
                  <a:gd name="connsiteX0" fmla="*/ 2011358 w 8023077"/>
                  <a:gd name="connsiteY0" fmla="*/ 2002754 h 2668992"/>
                  <a:gd name="connsiteX1" fmla="*/ 1231569 w 8023077"/>
                  <a:gd name="connsiteY1" fmla="*/ 792508 h 2668992"/>
                  <a:gd name="connsiteX2" fmla="*/ 2011358 w 8023077"/>
                  <a:gd name="connsiteY2" fmla="*/ 2002754 h 2668992"/>
                  <a:gd name="connsiteX0" fmla="*/ -1 w 8023077"/>
                  <a:gd name="connsiteY0" fmla="*/ 472400 h 2668992"/>
                  <a:gd name="connsiteX1" fmla="*/ 8023077 w 8023077"/>
                  <a:gd name="connsiteY1" fmla="*/ 2668991 h 2668992"/>
                  <a:gd name="connsiteX0" fmla="*/ 2011358 w 8023077"/>
                  <a:gd name="connsiteY0" fmla="*/ 2028816 h 2695054"/>
                  <a:gd name="connsiteX1" fmla="*/ 1231569 w 8023077"/>
                  <a:gd name="connsiteY1" fmla="*/ 818570 h 2695054"/>
                  <a:gd name="connsiteX2" fmla="*/ 2011358 w 8023077"/>
                  <a:gd name="connsiteY2" fmla="*/ 2028816 h 2695054"/>
                  <a:gd name="connsiteX0" fmla="*/ -1 w 8023077"/>
                  <a:gd name="connsiteY0" fmla="*/ 498462 h 2695054"/>
                  <a:gd name="connsiteX1" fmla="*/ 8023077 w 8023077"/>
                  <a:gd name="connsiteY1" fmla="*/ 2695053 h 2695054"/>
                  <a:gd name="connsiteX0" fmla="*/ 2011358 w 7856432"/>
                  <a:gd name="connsiteY0" fmla="*/ 2026088 h 2699969"/>
                  <a:gd name="connsiteX1" fmla="*/ 1231569 w 7856432"/>
                  <a:gd name="connsiteY1" fmla="*/ 815842 h 2699969"/>
                  <a:gd name="connsiteX2" fmla="*/ 2011358 w 7856432"/>
                  <a:gd name="connsiteY2" fmla="*/ 2026088 h 2699969"/>
                  <a:gd name="connsiteX0" fmla="*/ -1 w 7856432"/>
                  <a:gd name="connsiteY0" fmla="*/ 495734 h 2699969"/>
                  <a:gd name="connsiteX1" fmla="*/ 7856434 w 7856432"/>
                  <a:gd name="connsiteY1" fmla="*/ 2699969 h 2699969"/>
                  <a:gd name="connsiteX0" fmla="*/ 2011358 w 7886136"/>
                  <a:gd name="connsiteY0" fmla="*/ 2020043 h 2710966"/>
                  <a:gd name="connsiteX1" fmla="*/ 1231569 w 7886136"/>
                  <a:gd name="connsiteY1" fmla="*/ 809797 h 2710966"/>
                  <a:gd name="connsiteX2" fmla="*/ 2011358 w 7886136"/>
                  <a:gd name="connsiteY2" fmla="*/ 2020043 h 2710966"/>
                  <a:gd name="connsiteX0" fmla="*/ -1 w 7886136"/>
                  <a:gd name="connsiteY0" fmla="*/ 489689 h 2710966"/>
                  <a:gd name="connsiteX1" fmla="*/ 7886138 w 7886136"/>
                  <a:gd name="connsiteY1" fmla="*/ 2710968 h 2710966"/>
                  <a:gd name="connsiteX0" fmla="*/ 2011358 w 7684856"/>
                  <a:gd name="connsiteY0" fmla="*/ 2002770 h 2743417"/>
                  <a:gd name="connsiteX1" fmla="*/ 1231569 w 7684856"/>
                  <a:gd name="connsiteY1" fmla="*/ 792524 h 2743417"/>
                  <a:gd name="connsiteX2" fmla="*/ 2011358 w 7684856"/>
                  <a:gd name="connsiteY2" fmla="*/ 2002770 h 2743417"/>
                  <a:gd name="connsiteX0" fmla="*/ -1 w 7684856"/>
                  <a:gd name="connsiteY0" fmla="*/ 472416 h 2743417"/>
                  <a:gd name="connsiteX1" fmla="*/ 7684857 w 7684856"/>
                  <a:gd name="connsiteY1" fmla="*/ 2743417 h 2743417"/>
                  <a:gd name="connsiteX0" fmla="*/ 924891 w 6598389"/>
                  <a:gd name="connsiteY0" fmla="*/ 2692944 h 3433591"/>
                  <a:gd name="connsiteX1" fmla="*/ 145102 w 6598389"/>
                  <a:gd name="connsiteY1" fmla="*/ 1482698 h 3433591"/>
                  <a:gd name="connsiteX2" fmla="*/ 924891 w 6598389"/>
                  <a:gd name="connsiteY2" fmla="*/ 2692944 h 3433591"/>
                  <a:gd name="connsiteX0" fmla="*/ -2 w 6598389"/>
                  <a:gd name="connsiteY0" fmla="*/ 244076 h 3433591"/>
                  <a:gd name="connsiteX1" fmla="*/ 6598390 w 6598389"/>
                  <a:gd name="connsiteY1" fmla="*/ 3433591 h 3433591"/>
                  <a:gd name="connsiteX0" fmla="*/ 779786 w 6453284"/>
                  <a:gd name="connsiteY0" fmla="*/ 2352528 h 3093175"/>
                  <a:gd name="connsiteX1" fmla="*/ -3 w 6453284"/>
                  <a:gd name="connsiteY1" fmla="*/ 1142282 h 3093175"/>
                  <a:gd name="connsiteX2" fmla="*/ 779786 w 6453284"/>
                  <a:gd name="connsiteY2" fmla="*/ 2352528 h 3093175"/>
                  <a:gd name="connsiteX0" fmla="*/ 1725033 w 6453284"/>
                  <a:gd name="connsiteY0" fmla="*/ 329536 h 3093175"/>
                  <a:gd name="connsiteX1" fmla="*/ 6453285 w 6453284"/>
                  <a:gd name="connsiteY1" fmla="*/ 3093175 h 3093175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2022992 h 2763639"/>
                  <a:gd name="connsiteX1" fmla="*/ -3 w 6453284"/>
                  <a:gd name="connsiteY1" fmla="*/ 812746 h 2763639"/>
                  <a:gd name="connsiteX2" fmla="*/ 779786 w 6453284"/>
                  <a:gd name="connsiteY2" fmla="*/ 2022992 h 2763639"/>
                  <a:gd name="connsiteX0" fmla="*/ 1725033 w 6453284"/>
                  <a:gd name="connsiteY0" fmla="*/ 0 h 2763639"/>
                  <a:gd name="connsiteX1" fmla="*/ 6453285 w 6453284"/>
                  <a:gd name="connsiteY1" fmla="*/ 2763639 h 2763639"/>
                  <a:gd name="connsiteX0" fmla="*/ 779792 w 6453290"/>
                  <a:gd name="connsiteY0" fmla="*/ 2022992 h 2763639"/>
                  <a:gd name="connsiteX1" fmla="*/ 3 w 6453290"/>
                  <a:gd name="connsiteY1" fmla="*/ 812746 h 2763639"/>
                  <a:gd name="connsiteX2" fmla="*/ 779792 w 6453290"/>
                  <a:gd name="connsiteY2" fmla="*/ 2022992 h 2763639"/>
                  <a:gd name="connsiteX0" fmla="*/ 1725039 w 6453290"/>
                  <a:gd name="connsiteY0" fmla="*/ 0 h 2763639"/>
                  <a:gd name="connsiteX1" fmla="*/ 6453291 w 6453290"/>
                  <a:gd name="connsiteY1" fmla="*/ 2763639 h 2763639"/>
                  <a:gd name="connsiteX0" fmla="*/ 779786 w 6453284"/>
                  <a:gd name="connsiteY0" fmla="*/ 1976431 h 2717078"/>
                  <a:gd name="connsiteX1" fmla="*/ -3 w 6453284"/>
                  <a:gd name="connsiteY1" fmla="*/ 766185 h 2717078"/>
                  <a:gd name="connsiteX2" fmla="*/ 779786 w 6453284"/>
                  <a:gd name="connsiteY2" fmla="*/ 1976431 h 2717078"/>
                  <a:gd name="connsiteX0" fmla="*/ 5525523 w 6453284"/>
                  <a:gd name="connsiteY0" fmla="*/ 1 h 2717078"/>
                  <a:gd name="connsiteX1" fmla="*/ 6453285 w 6453284"/>
                  <a:gd name="connsiteY1" fmla="*/ 2717078 h 2717078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11262 h 2351909"/>
                  <a:gd name="connsiteX1" fmla="*/ 3 w 6453290"/>
                  <a:gd name="connsiteY1" fmla="*/ 401016 h 2351909"/>
                  <a:gd name="connsiteX2" fmla="*/ 779792 w 6453290"/>
                  <a:gd name="connsiteY2" fmla="*/ 1611262 h 2351909"/>
                  <a:gd name="connsiteX0" fmla="*/ 3582521 w 6453290"/>
                  <a:gd name="connsiteY0" fmla="*/ 1 h 2351909"/>
                  <a:gd name="connsiteX1" fmla="*/ 6453291 w 6453290"/>
                  <a:gd name="connsiteY1" fmla="*/ 2351909 h 2351909"/>
                  <a:gd name="connsiteX0" fmla="*/ 779786 w 6453284"/>
                  <a:gd name="connsiteY0" fmla="*/ 1611262 h 2351909"/>
                  <a:gd name="connsiteX1" fmla="*/ -3 w 6453284"/>
                  <a:gd name="connsiteY1" fmla="*/ 401016 h 2351909"/>
                  <a:gd name="connsiteX2" fmla="*/ 779786 w 6453284"/>
                  <a:gd name="connsiteY2" fmla="*/ 1611262 h 2351909"/>
                  <a:gd name="connsiteX0" fmla="*/ 3582515 w 6453284"/>
                  <a:gd name="connsiteY0" fmla="*/ 1 h 2351909"/>
                  <a:gd name="connsiteX1" fmla="*/ 6453285 w 6453284"/>
                  <a:gd name="connsiteY1" fmla="*/ 2351909 h 2351909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  <a:gd name="connsiteX0" fmla="*/ 779786 w 6453284"/>
                  <a:gd name="connsiteY0" fmla="*/ 1676179 h 2416826"/>
                  <a:gd name="connsiteX1" fmla="*/ -3 w 6453284"/>
                  <a:gd name="connsiteY1" fmla="*/ 465933 h 2416826"/>
                  <a:gd name="connsiteX2" fmla="*/ 779786 w 6453284"/>
                  <a:gd name="connsiteY2" fmla="*/ 1676179 h 2416826"/>
                  <a:gd name="connsiteX0" fmla="*/ 3553339 w 6453284"/>
                  <a:gd name="connsiteY0" fmla="*/ 0 h 2416826"/>
                  <a:gd name="connsiteX1" fmla="*/ 6453285 w 6453284"/>
                  <a:gd name="connsiteY1" fmla="*/ 2416826 h 2416826"/>
                  <a:gd name="connsiteX0" fmla="*/ 779792 w 6453290"/>
                  <a:gd name="connsiteY0" fmla="*/ 1676179 h 2416826"/>
                  <a:gd name="connsiteX1" fmla="*/ 3 w 6453290"/>
                  <a:gd name="connsiteY1" fmla="*/ 465933 h 2416826"/>
                  <a:gd name="connsiteX2" fmla="*/ 779792 w 6453290"/>
                  <a:gd name="connsiteY2" fmla="*/ 1676179 h 2416826"/>
                  <a:gd name="connsiteX0" fmla="*/ 3553345 w 6453290"/>
                  <a:gd name="connsiteY0" fmla="*/ 0 h 2416826"/>
                  <a:gd name="connsiteX1" fmla="*/ 6453291 w 6453290"/>
                  <a:gd name="connsiteY1" fmla="*/ 2416826 h 2416826"/>
                  <a:gd name="connsiteX0" fmla="*/ 779786 w 6453284"/>
                  <a:gd name="connsiteY0" fmla="*/ 1564526 h 2305173"/>
                  <a:gd name="connsiteX1" fmla="*/ -3 w 6453284"/>
                  <a:gd name="connsiteY1" fmla="*/ 354280 h 2305173"/>
                  <a:gd name="connsiteX2" fmla="*/ 779786 w 6453284"/>
                  <a:gd name="connsiteY2" fmla="*/ 1564526 h 2305173"/>
                  <a:gd name="connsiteX0" fmla="*/ 6255509 w 6453284"/>
                  <a:gd name="connsiteY0" fmla="*/ 2 h 2305173"/>
                  <a:gd name="connsiteX1" fmla="*/ 6453285 w 6453284"/>
                  <a:gd name="connsiteY1" fmla="*/ 2305173 h 2305173"/>
                  <a:gd name="connsiteX0" fmla="*/ 779792 w 6453290"/>
                  <a:gd name="connsiteY0" fmla="*/ 1210245 h 1950892"/>
                  <a:gd name="connsiteX1" fmla="*/ 3 w 6453290"/>
                  <a:gd name="connsiteY1" fmla="*/ -1 h 1950892"/>
                  <a:gd name="connsiteX2" fmla="*/ 779792 w 6453290"/>
                  <a:gd name="connsiteY2" fmla="*/ 1210245 h 1950892"/>
                  <a:gd name="connsiteX0" fmla="*/ 4745979 w 6453290"/>
                  <a:gd name="connsiteY0" fmla="*/ 204506 h 1950892"/>
                  <a:gd name="connsiteX1" fmla="*/ 6453291 w 6453290"/>
                  <a:gd name="connsiteY1" fmla="*/ 1950892 h 1950892"/>
                  <a:gd name="connsiteX0" fmla="*/ 779786 w 6453284"/>
                  <a:gd name="connsiteY0" fmla="*/ 1210245 h 1950892"/>
                  <a:gd name="connsiteX1" fmla="*/ -3 w 6453284"/>
                  <a:gd name="connsiteY1" fmla="*/ -1 h 1950892"/>
                  <a:gd name="connsiteX2" fmla="*/ 779786 w 6453284"/>
                  <a:gd name="connsiteY2" fmla="*/ 1210245 h 1950892"/>
                  <a:gd name="connsiteX0" fmla="*/ 4745973 w 6453284"/>
                  <a:gd name="connsiteY0" fmla="*/ 204506 h 1950892"/>
                  <a:gd name="connsiteX1" fmla="*/ 6453285 w 6453284"/>
                  <a:gd name="connsiteY1" fmla="*/ 1950892 h 1950892"/>
                  <a:gd name="connsiteX0" fmla="*/ 779792 w 6453290"/>
                  <a:gd name="connsiteY0" fmla="*/ 1210245 h 1950892"/>
                  <a:gd name="connsiteX1" fmla="*/ 3 w 6453290"/>
                  <a:gd name="connsiteY1" fmla="*/ -1 h 1950892"/>
                  <a:gd name="connsiteX2" fmla="*/ 779792 w 6453290"/>
                  <a:gd name="connsiteY2" fmla="*/ 1210245 h 1950892"/>
                  <a:gd name="connsiteX0" fmla="*/ 4745979 w 6453290"/>
                  <a:gd name="connsiteY0" fmla="*/ 204506 h 1950892"/>
                  <a:gd name="connsiteX1" fmla="*/ 6453291 w 6453290"/>
                  <a:gd name="connsiteY1" fmla="*/ 1950892 h 1950892"/>
                  <a:gd name="connsiteX0" fmla="*/ 779786 w 6453284"/>
                  <a:gd name="connsiteY0" fmla="*/ 1210245 h 1950892"/>
                  <a:gd name="connsiteX1" fmla="*/ -3 w 6453284"/>
                  <a:gd name="connsiteY1" fmla="*/ -1 h 1950892"/>
                  <a:gd name="connsiteX2" fmla="*/ 779786 w 6453284"/>
                  <a:gd name="connsiteY2" fmla="*/ 1210245 h 1950892"/>
                  <a:gd name="connsiteX0" fmla="*/ 4745973 w 6453284"/>
                  <a:gd name="connsiteY0" fmla="*/ 204506 h 1950892"/>
                  <a:gd name="connsiteX1" fmla="*/ 6453285 w 6453284"/>
                  <a:gd name="connsiteY1" fmla="*/ 1950892 h 1950892"/>
                  <a:gd name="connsiteX0" fmla="*/ 779792 w 6453290"/>
                  <a:gd name="connsiteY0" fmla="*/ 1210245 h 1950892"/>
                  <a:gd name="connsiteX1" fmla="*/ 3 w 6453290"/>
                  <a:gd name="connsiteY1" fmla="*/ -1 h 1950892"/>
                  <a:gd name="connsiteX2" fmla="*/ 779792 w 6453290"/>
                  <a:gd name="connsiteY2" fmla="*/ 1210245 h 1950892"/>
                  <a:gd name="connsiteX0" fmla="*/ 4745979 w 6453290"/>
                  <a:gd name="connsiteY0" fmla="*/ 204506 h 1950892"/>
                  <a:gd name="connsiteX1" fmla="*/ 6453291 w 6453290"/>
                  <a:gd name="connsiteY1" fmla="*/ 1950892 h 195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53290" h="1950892" stroke="0" extrusionOk="0">
                    <a:moveTo>
                      <a:pt x="779792" y="1210245"/>
                    </a:moveTo>
                    <a:lnTo>
                      <a:pt x="3" y="-1"/>
                    </a:lnTo>
                    <a:cubicBezTo>
                      <a:pt x="291284" y="241441"/>
                      <a:pt x="926345" y="736486"/>
                      <a:pt x="779792" y="1210245"/>
                    </a:cubicBezTo>
                    <a:close/>
                  </a:path>
                  <a:path w="6453290" h="1950892" fill="none">
                    <a:moveTo>
                      <a:pt x="4745979" y="204506"/>
                    </a:moveTo>
                    <a:cubicBezTo>
                      <a:pt x="5244124" y="590492"/>
                      <a:pt x="6060174" y="1343720"/>
                      <a:pt x="6453291" y="195089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B073DE-F75B-4048-926E-B2C611CAE1F3}"/>
                </a:ext>
              </a:extLst>
            </p:cNvPr>
            <p:cNvGrpSpPr/>
            <p:nvPr/>
          </p:nvGrpSpPr>
          <p:grpSpPr>
            <a:xfrm>
              <a:off x="3618338" y="3861766"/>
              <a:ext cx="330577" cy="205168"/>
              <a:chOff x="1116379" y="1531136"/>
              <a:chExt cx="6234999" cy="3869666"/>
            </a:xfrm>
            <a:solidFill>
              <a:schemeClr val="tx2">
                <a:lumMod val="65000"/>
                <a:lumOff val="35000"/>
              </a:schemeClr>
            </a:solidFill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266B30E-4AD5-4CBF-91F7-066C357BD8B3}"/>
                  </a:ext>
                </a:extLst>
              </p:cNvPr>
              <p:cNvGrpSpPr/>
              <p:nvPr/>
            </p:nvGrpSpPr>
            <p:grpSpPr>
              <a:xfrm>
                <a:off x="1116379" y="1531136"/>
                <a:ext cx="5365204" cy="3869666"/>
                <a:chOff x="1116379" y="1531136"/>
                <a:chExt cx="5365204" cy="3869666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F0BC1BA-1090-446C-B6E5-ED79286BC18C}"/>
                    </a:ext>
                  </a:extLst>
                </p:cNvPr>
                <p:cNvSpPr/>
                <p:nvPr/>
              </p:nvSpPr>
              <p:spPr bwMode="auto">
                <a:xfrm>
                  <a:off x="1116379" y="2815219"/>
                  <a:ext cx="1169252" cy="2585583"/>
                </a:xfrm>
                <a:custGeom>
                  <a:avLst/>
                  <a:gdLst>
                    <a:gd name="connsiteX0" fmla="*/ 0 w 615950"/>
                    <a:gd name="connsiteY0" fmla="*/ 0 h 1362059"/>
                    <a:gd name="connsiteX1" fmla="*/ 615950 w 615950"/>
                    <a:gd name="connsiteY1" fmla="*/ 0 h 1362059"/>
                    <a:gd name="connsiteX2" fmla="*/ 615950 w 615950"/>
                    <a:gd name="connsiteY2" fmla="*/ 131754 h 1362059"/>
                    <a:gd name="connsiteX3" fmla="*/ 542924 w 615950"/>
                    <a:gd name="connsiteY3" fmla="*/ 131754 h 1362059"/>
                    <a:gd name="connsiteX4" fmla="*/ 542924 w 615950"/>
                    <a:gd name="connsiteY4" fmla="*/ 823904 h 1362059"/>
                    <a:gd name="connsiteX5" fmla="*/ 375518 w 615950"/>
                    <a:gd name="connsiteY5" fmla="*/ 823904 h 1362059"/>
                    <a:gd name="connsiteX6" fmla="*/ 375517 w 615950"/>
                    <a:gd name="connsiteY6" fmla="*/ 1284271 h 1362059"/>
                    <a:gd name="connsiteX7" fmla="*/ 297729 w 615950"/>
                    <a:gd name="connsiteY7" fmla="*/ 1362059 h 1362059"/>
                    <a:gd name="connsiteX8" fmla="*/ 297730 w 615950"/>
                    <a:gd name="connsiteY8" fmla="*/ 1362058 h 1362059"/>
                    <a:gd name="connsiteX9" fmla="*/ 219942 w 615950"/>
                    <a:gd name="connsiteY9" fmla="*/ 1284270 h 1362059"/>
                    <a:gd name="connsiteX10" fmla="*/ 219942 w 615950"/>
                    <a:gd name="connsiteY10" fmla="*/ 823904 h 1362059"/>
                    <a:gd name="connsiteX11" fmla="*/ 60325 w 615950"/>
                    <a:gd name="connsiteY11" fmla="*/ 823904 h 1362059"/>
                    <a:gd name="connsiteX12" fmla="*/ 60325 w 615950"/>
                    <a:gd name="connsiteY12" fmla="*/ 131754 h 1362059"/>
                    <a:gd name="connsiteX13" fmla="*/ 0 w 615950"/>
                    <a:gd name="connsiteY13" fmla="*/ 131754 h 136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5950" h="1362059">
                      <a:moveTo>
                        <a:pt x="0" y="0"/>
                      </a:moveTo>
                      <a:lnTo>
                        <a:pt x="615950" y="0"/>
                      </a:lnTo>
                      <a:lnTo>
                        <a:pt x="615950" y="131754"/>
                      </a:lnTo>
                      <a:lnTo>
                        <a:pt x="542924" y="131754"/>
                      </a:lnTo>
                      <a:lnTo>
                        <a:pt x="542924" y="823904"/>
                      </a:lnTo>
                      <a:lnTo>
                        <a:pt x="375518" y="823904"/>
                      </a:lnTo>
                      <a:lnTo>
                        <a:pt x="375517" y="1284271"/>
                      </a:lnTo>
                      <a:cubicBezTo>
                        <a:pt x="375517" y="1327232"/>
                        <a:pt x="340690" y="1362059"/>
                        <a:pt x="297729" y="1362059"/>
                      </a:cubicBezTo>
                      <a:lnTo>
                        <a:pt x="297730" y="1362058"/>
                      </a:lnTo>
                      <a:cubicBezTo>
                        <a:pt x="254769" y="1362058"/>
                        <a:pt x="219942" y="1327231"/>
                        <a:pt x="219942" y="1284270"/>
                      </a:cubicBezTo>
                      <a:lnTo>
                        <a:pt x="219942" y="823904"/>
                      </a:lnTo>
                      <a:lnTo>
                        <a:pt x="60325" y="823904"/>
                      </a:lnTo>
                      <a:lnTo>
                        <a:pt x="60325" y="131754"/>
                      </a:lnTo>
                      <a:lnTo>
                        <a:pt x="0" y="131754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D7C9791-BBA1-4CC1-A97B-C8713F1C431B}"/>
                    </a:ext>
                  </a:extLst>
                </p:cNvPr>
                <p:cNvSpPr/>
                <p:nvPr/>
              </p:nvSpPr>
              <p:spPr bwMode="auto">
                <a:xfrm rot="13912068">
                  <a:off x="1919082" y="1750341"/>
                  <a:ext cx="375284" cy="1390551"/>
                </a:xfrm>
                <a:custGeom>
                  <a:avLst/>
                  <a:gdLst>
                    <a:gd name="connsiteX0" fmla="*/ 153396 w 197696"/>
                    <a:gd name="connsiteY0" fmla="*/ 94579 h 732528"/>
                    <a:gd name="connsiteX1" fmla="*/ 149530 w 197696"/>
                    <a:gd name="connsiteY1" fmla="*/ 62482 h 732528"/>
                    <a:gd name="connsiteX2" fmla="*/ 117433 w 197696"/>
                    <a:gd name="connsiteY2" fmla="*/ 66348 h 732528"/>
                    <a:gd name="connsiteX3" fmla="*/ 121299 w 197696"/>
                    <a:gd name="connsiteY3" fmla="*/ 98445 h 732528"/>
                    <a:gd name="connsiteX4" fmla="*/ 153396 w 197696"/>
                    <a:gd name="connsiteY4" fmla="*/ 94579 h 732528"/>
                    <a:gd name="connsiteX5" fmla="*/ 125900 w 197696"/>
                    <a:gd name="connsiteY5" fmla="*/ 656662 h 732528"/>
                    <a:gd name="connsiteX6" fmla="*/ 119994 w 197696"/>
                    <a:gd name="connsiteY6" fmla="*/ 607625 h 732528"/>
                    <a:gd name="connsiteX7" fmla="*/ 70957 w 197696"/>
                    <a:gd name="connsiteY7" fmla="*/ 613531 h 732528"/>
                    <a:gd name="connsiteX8" fmla="*/ 76863 w 197696"/>
                    <a:gd name="connsiteY8" fmla="*/ 662568 h 732528"/>
                    <a:gd name="connsiteX9" fmla="*/ 125900 w 197696"/>
                    <a:gd name="connsiteY9" fmla="*/ 656662 h 732528"/>
                    <a:gd name="connsiteX10" fmla="*/ 173933 w 197696"/>
                    <a:gd name="connsiteY10" fmla="*/ 690616 h 732528"/>
                    <a:gd name="connsiteX11" fmla="*/ 103402 w 197696"/>
                    <a:gd name="connsiteY11" fmla="*/ 732504 h 732528"/>
                    <a:gd name="connsiteX12" fmla="*/ 2677 w 197696"/>
                    <a:gd name="connsiteY12" fmla="*/ 597092 h 732528"/>
                    <a:gd name="connsiteX13" fmla="*/ 87758 w 197696"/>
                    <a:gd name="connsiteY13" fmla="*/ 132295 h 732528"/>
                    <a:gd name="connsiteX14" fmla="*/ 88892 w 197696"/>
                    <a:gd name="connsiteY14" fmla="*/ 128704 h 732528"/>
                    <a:gd name="connsiteX15" fmla="*/ 57283 w 197696"/>
                    <a:gd name="connsiteY15" fmla="*/ 103891 h 732528"/>
                    <a:gd name="connsiteX16" fmla="*/ 138839 w 197696"/>
                    <a:gd name="connsiteY16" fmla="*/ 0 h 732528"/>
                    <a:gd name="connsiteX17" fmla="*/ 172432 w 197696"/>
                    <a:gd name="connsiteY17" fmla="*/ 26371 h 732528"/>
                    <a:gd name="connsiteX18" fmla="*/ 195390 w 197696"/>
                    <a:gd name="connsiteY18" fmla="*/ 95670 h 732528"/>
                    <a:gd name="connsiteX19" fmla="*/ 183649 w 197696"/>
                    <a:gd name="connsiteY19" fmla="*/ 118997 h 732528"/>
                    <a:gd name="connsiteX20" fmla="*/ 185933 w 197696"/>
                    <a:gd name="connsiteY20" fmla="*/ 132276 h 732528"/>
                    <a:gd name="connsiteX21" fmla="*/ 192486 w 197696"/>
                    <a:gd name="connsiteY21" fmla="*/ 607927 h 732528"/>
                    <a:gd name="connsiteX22" fmla="*/ 173933 w 197696"/>
                    <a:gd name="connsiteY22" fmla="*/ 690616 h 732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7696" h="732528">
                      <a:moveTo>
                        <a:pt x="153396" y="94579"/>
                      </a:moveTo>
                      <a:cubicBezTo>
                        <a:pt x="161192" y="84648"/>
                        <a:pt x="159461" y="70277"/>
                        <a:pt x="149530" y="62482"/>
                      </a:cubicBezTo>
                      <a:cubicBezTo>
                        <a:pt x="139599" y="54686"/>
                        <a:pt x="125229" y="56417"/>
                        <a:pt x="117433" y="66348"/>
                      </a:cubicBezTo>
                      <a:cubicBezTo>
                        <a:pt x="109637" y="76278"/>
                        <a:pt x="111368" y="90649"/>
                        <a:pt x="121299" y="98445"/>
                      </a:cubicBezTo>
                      <a:cubicBezTo>
                        <a:pt x="131230" y="106240"/>
                        <a:pt x="145600" y="104509"/>
                        <a:pt x="153396" y="94579"/>
                      </a:cubicBezTo>
                      <a:close/>
                      <a:moveTo>
                        <a:pt x="125900" y="656662"/>
                      </a:moveTo>
                      <a:cubicBezTo>
                        <a:pt x="137811" y="641489"/>
                        <a:pt x="135166" y="619535"/>
                        <a:pt x="119994" y="607625"/>
                      </a:cubicBezTo>
                      <a:cubicBezTo>
                        <a:pt x="104821" y="595714"/>
                        <a:pt x="82867" y="598358"/>
                        <a:pt x="70957" y="613531"/>
                      </a:cubicBezTo>
                      <a:cubicBezTo>
                        <a:pt x="59046" y="628703"/>
                        <a:pt x="61690" y="650657"/>
                        <a:pt x="76863" y="662568"/>
                      </a:cubicBezTo>
                      <a:cubicBezTo>
                        <a:pt x="92035" y="674478"/>
                        <a:pt x="113989" y="671834"/>
                        <a:pt x="125900" y="656662"/>
                      </a:cubicBezTo>
                      <a:close/>
                      <a:moveTo>
                        <a:pt x="173933" y="690616"/>
                      </a:moveTo>
                      <a:cubicBezTo>
                        <a:pt x="160636" y="713100"/>
                        <a:pt x="138675" y="728784"/>
                        <a:pt x="103402" y="732504"/>
                      </a:cubicBezTo>
                      <a:cubicBezTo>
                        <a:pt x="70676" y="733373"/>
                        <a:pt x="-16296" y="711882"/>
                        <a:pt x="2677" y="597092"/>
                      </a:cubicBezTo>
                      <a:cubicBezTo>
                        <a:pt x="24097" y="461398"/>
                        <a:pt x="72266" y="196257"/>
                        <a:pt x="87758" y="132295"/>
                      </a:cubicBezTo>
                      <a:lnTo>
                        <a:pt x="88892" y="128704"/>
                      </a:lnTo>
                      <a:lnTo>
                        <a:pt x="57283" y="103891"/>
                      </a:lnTo>
                      <a:lnTo>
                        <a:pt x="138839" y="0"/>
                      </a:lnTo>
                      <a:lnTo>
                        <a:pt x="172432" y="26371"/>
                      </a:lnTo>
                      <a:cubicBezTo>
                        <a:pt x="193949" y="43261"/>
                        <a:pt x="202140" y="70836"/>
                        <a:pt x="195390" y="95670"/>
                      </a:cubicBezTo>
                      <a:lnTo>
                        <a:pt x="183649" y="118997"/>
                      </a:lnTo>
                      <a:lnTo>
                        <a:pt x="185933" y="132276"/>
                      </a:lnTo>
                      <a:cubicBezTo>
                        <a:pt x="191657" y="197558"/>
                        <a:pt x="196217" y="466365"/>
                        <a:pt x="192486" y="607927"/>
                      </a:cubicBezTo>
                      <a:cubicBezTo>
                        <a:pt x="191865" y="638848"/>
                        <a:pt x="187231" y="668132"/>
                        <a:pt x="173933" y="690616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ECB1BD52-805D-4B5E-8837-997B4DDEA18B}"/>
                    </a:ext>
                  </a:extLst>
                </p:cNvPr>
                <p:cNvSpPr/>
                <p:nvPr/>
              </p:nvSpPr>
              <p:spPr bwMode="auto">
                <a:xfrm rot="2089169">
                  <a:off x="2295050" y="1531136"/>
                  <a:ext cx="4186533" cy="1944703"/>
                </a:xfrm>
                <a:custGeom>
                  <a:avLst/>
                  <a:gdLst>
                    <a:gd name="connsiteX0" fmla="*/ 2012593 w 2205423"/>
                    <a:gd name="connsiteY0" fmla="*/ 168363 h 1024450"/>
                    <a:gd name="connsiteX1" fmla="*/ 1998783 w 2205423"/>
                    <a:gd name="connsiteY1" fmla="*/ 245262 h 1024450"/>
                    <a:gd name="connsiteX2" fmla="*/ 2075683 w 2205423"/>
                    <a:gd name="connsiteY2" fmla="*/ 259072 h 1024450"/>
                    <a:gd name="connsiteX3" fmla="*/ 2089492 w 2205423"/>
                    <a:gd name="connsiteY3" fmla="*/ 182172 h 1024450"/>
                    <a:gd name="connsiteX4" fmla="*/ 2012593 w 2205423"/>
                    <a:gd name="connsiteY4" fmla="*/ 168363 h 1024450"/>
                    <a:gd name="connsiteX5" fmla="*/ 847573 w 2205423"/>
                    <a:gd name="connsiteY5" fmla="*/ 23832 h 1024450"/>
                    <a:gd name="connsiteX6" fmla="*/ 951436 w 2205423"/>
                    <a:gd name="connsiteY6" fmla="*/ 0 h 1024450"/>
                    <a:gd name="connsiteX7" fmla="*/ 2034976 w 2205423"/>
                    <a:gd name="connsiteY7" fmla="*/ 46830 h 1024450"/>
                    <a:gd name="connsiteX8" fmla="*/ 2205423 w 2205423"/>
                    <a:gd name="connsiteY8" fmla="*/ 217277 h 1024450"/>
                    <a:gd name="connsiteX9" fmla="*/ 2205422 w 2205423"/>
                    <a:gd name="connsiteY9" fmla="*/ 217277 h 1024450"/>
                    <a:gd name="connsiteX10" fmla="*/ 2034975 w 2205423"/>
                    <a:gd name="connsiteY10" fmla="*/ 387724 h 1024450"/>
                    <a:gd name="connsiteX11" fmla="*/ 1025448 w 2205423"/>
                    <a:gd name="connsiteY11" fmla="*/ 509860 h 1024450"/>
                    <a:gd name="connsiteX12" fmla="*/ 279892 w 2205423"/>
                    <a:gd name="connsiteY12" fmla="*/ 1024450 h 1024450"/>
                    <a:gd name="connsiteX13" fmla="*/ 242178 w 2205423"/>
                    <a:gd name="connsiteY13" fmla="*/ 786728 h 1024450"/>
                    <a:gd name="connsiteX14" fmla="*/ 21357 w 2205423"/>
                    <a:gd name="connsiteY14" fmla="*/ 978022 h 1024450"/>
                    <a:gd name="connsiteX15" fmla="*/ 57752 w 2205423"/>
                    <a:gd name="connsiteY15" fmla="*/ 777894 h 1024450"/>
                    <a:gd name="connsiteX16" fmla="*/ 766377 w 2205423"/>
                    <a:gd name="connsiteY16" fmla="*/ 99393 h 1024450"/>
                    <a:gd name="connsiteX17" fmla="*/ 847573 w 2205423"/>
                    <a:gd name="connsiteY17" fmla="*/ 23832 h 102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05423" h="1024450">
                      <a:moveTo>
                        <a:pt x="2012593" y="168363"/>
                      </a:moveTo>
                      <a:cubicBezTo>
                        <a:pt x="1987544" y="185785"/>
                        <a:pt x="1981361" y="220213"/>
                        <a:pt x="1998783" y="245262"/>
                      </a:cubicBezTo>
                      <a:cubicBezTo>
                        <a:pt x="2016205" y="270311"/>
                        <a:pt x="2050634" y="276494"/>
                        <a:pt x="2075683" y="259072"/>
                      </a:cubicBezTo>
                      <a:cubicBezTo>
                        <a:pt x="2100732" y="241649"/>
                        <a:pt x="2106914" y="207221"/>
                        <a:pt x="2089492" y="182172"/>
                      </a:cubicBezTo>
                      <a:cubicBezTo>
                        <a:pt x="2072070" y="157123"/>
                        <a:pt x="2037642" y="150940"/>
                        <a:pt x="2012593" y="168363"/>
                      </a:cubicBezTo>
                      <a:close/>
                      <a:moveTo>
                        <a:pt x="847573" y="23832"/>
                      </a:moveTo>
                      <a:cubicBezTo>
                        <a:pt x="874082" y="7605"/>
                        <a:pt x="904369" y="0"/>
                        <a:pt x="951436" y="0"/>
                      </a:cubicBezTo>
                      <a:cubicBezTo>
                        <a:pt x="1332418" y="26010"/>
                        <a:pt x="1671670" y="46236"/>
                        <a:pt x="2034976" y="46830"/>
                      </a:cubicBezTo>
                      <a:cubicBezTo>
                        <a:pt x="2129111" y="46830"/>
                        <a:pt x="2205423" y="123142"/>
                        <a:pt x="2205423" y="217277"/>
                      </a:cubicBezTo>
                      <a:lnTo>
                        <a:pt x="2205422" y="217277"/>
                      </a:lnTo>
                      <a:cubicBezTo>
                        <a:pt x="2205422" y="311412"/>
                        <a:pt x="2129110" y="387724"/>
                        <a:pt x="2034975" y="387724"/>
                      </a:cubicBezTo>
                      <a:lnTo>
                        <a:pt x="1025448" y="509860"/>
                      </a:lnTo>
                      <a:cubicBezTo>
                        <a:pt x="840546" y="629603"/>
                        <a:pt x="408996" y="938698"/>
                        <a:pt x="279892" y="1024450"/>
                      </a:cubicBezTo>
                      <a:cubicBezTo>
                        <a:pt x="333872" y="948055"/>
                        <a:pt x="315364" y="830094"/>
                        <a:pt x="242178" y="786728"/>
                      </a:cubicBezTo>
                      <a:cubicBezTo>
                        <a:pt x="113764" y="762259"/>
                        <a:pt x="54529" y="840507"/>
                        <a:pt x="21357" y="978022"/>
                      </a:cubicBezTo>
                      <a:cubicBezTo>
                        <a:pt x="-15151" y="918506"/>
                        <a:pt x="-6011" y="838809"/>
                        <a:pt x="57752" y="777894"/>
                      </a:cubicBezTo>
                      <a:lnTo>
                        <a:pt x="766377" y="99393"/>
                      </a:lnTo>
                      <a:cubicBezTo>
                        <a:pt x="798333" y="64907"/>
                        <a:pt x="821064" y="40059"/>
                        <a:pt x="847573" y="23832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E3716DC-C2AF-465C-9594-C25B09CC79F1}"/>
                  </a:ext>
                </a:extLst>
              </p:cNvPr>
              <p:cNvGrpSpPr/>
              <p:nvPr/>
            </p:nvGrpSpPr>
            <p:grpSpPr>
              <a:xfrm>
                <a:off x="2769485" y="3135341"/>
                <a:ext cx="4581893" cy="2238353"/>
                <a:chOff x="2769485" y="3135341"/>
                <a:chExt cx="4581893" cy="2238353"/>
              </a:xfrm>
              <a:grpFill/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6E86E74B-2770-4A06-BC16-AC84068C058F}"/>
                    </a:ext>
                  </a:extLst>
                </p:cNvPr>
                <p:cNvSpPr/>
                <p:nvPr/>
              </p:nvSpPr>
              <p:spPr bwMode="auto">
                <a:xfrm>
                  <a:off x="3149019" y="4028881"/>
                  <a:ext cx="1344813" cy="1344813"/>
                </a:xfrm>
                <a:custGeom>
                  <a:avLst/>
                  <a:gdLst>
                    <a:gd name="connsiteX0" fmla="*/ 359564 w 708434"/>
                    <a:gd name="connsiteY0" fmla="*/ 195467 h 708434"/>
                    <a:gd name="connsiteX1" fmla="*/ 202401 w 708434"/>
                    <a:gd name="connsiteY1" fmla="*/ 352630 h 708434"/>
                    <a:gd name="connsiteX2" fmla="*/ 359564 w 708434"/>
                    <a:gd name="connsiteY2" fmla="*/ 509793 h 708434"/>
                    <a:gd name="connsiteX3" fmla="*/ 516727 w 708434"/>
                    <a:gd name="connsiteY3" fmla="*/ 352630 h 708434"/>
                    <a:gd name="connsiteX4" fmla="*/ 359564 w 708434"/>
                    <a:gd name="connsiteY4" fmla="*/ 195467 h 708434"/>
                    <a:gd name="connsiteX5" fmla="*/ 354217 w 708434"/>
                    <a:gd name="connsiteY5" fmla="*/ 0 h 708434"/>
                    <a:gd name="connsiteX6" fmla="*/ 708434 w 708434"/>
                    <a:gd name="connsiteY6" fmla="*/ 354217 h 708434"/>
                    <a:gd name="connsiteX7" fmla="*/ 354217 w 708434"/>
                    <a:gd name="connsiteY7" fmla="*/ 708434 h 708434"/>
                    <a:gd name="connsiteX8" fmla="*/ 0 w 708434"/>
                    <a:gd name="connsiteY8" fmla="*/ 354217 h 708434"/>
                    <a:gd name="connsiteX9" fmla="*/ 354217 w 708434"/>
                    <a:gd name="connsiteY9" fmla="*/ 0 h 708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8434" h="708434">
                      <a:moveTo>
                        <a:pt x="359564" y="195467"/>
                      </a:moveTo>
                      <a:cubicBezTo>
                        <a:pt x="272765" y="195467"/>
                        <a:pt x="202401" y="265831"/>
                        <a:pt x="202401" y="352630"/>
                      </a:cubicBezTo>
                      <a:cubicBezTo>
                        <a:pt x="202401" y="439429"/>
                        <a:pt x="272765" y="509793"/>
                        <a:pt x="359564" y="509793"/>
                      </a:cubicBezTo>
                      <a:cubicBezTo>
                        <a:pt x="446363" y="509793"/>
                        <a:pt x="516727" y="439429"/>
                        <a:pt x="516727" y="352630"/>
                      </a:cubicBezTo>
                      <a:cubicBezTo>
                        <a:pt x="516727" y="265831"/>
                        <a:pt x="446363" y="195467"/>
                        <a:pt x="359564" y="195467"/>
                      </a:cubicBezTo>
                      <a:close/>
                      <a:moveTo>
                        <a:pt x="354217" y="0"/>
                      </a:moveTo>
                      <a:cubicBezTo>
                        <a:pt x="549846" y="0"/>
                        <a:pt x="708434" y="158588"/>
                        <a:pt x="708434" y="354217"/>
                      </a:cubicBezTo>
                      <a:cubicBezTo>
                        <a:pt x="708434" y="549846"/>
                        <a:pt x="549846" y="708434"/>
                        <a:pt x="354217" y="708434"/>
                      </a:cubicBezTo>
                      <a:cubicBezTo>
                        <a:pt x="158588" y="708434"/>
                        <a:pt x="0" y="549846"/>
                        <a:pt x="0" y="354217"/>
                      </a:cubicBezTo>
                      <a:cubicBezTo>
                        <a:pt x="0" y="158588"/>
                        <a:pt x="158588" y="0"/>
                        <a:pt x="354217" y="0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9DDF9D4-F30D-41FF-96DC-D9CE81079215}"/>
                    </a:ext>
                  </a:extLst>
                </p:cNvPr>
                <p:cNvSpPr/>
                <p:nvPr/>
              </p:nvSpPr>
              <p:spPr bwMode="auto">
                <a:xfrm>
                  <a:off x="4939059" y="4028881"/>
                  <a:ext cx="1344813" cy="1344813"/>
                </a:xfrm>
                <a:custGeom>
                  <a:avLst/>
                  <a:gdLst>
                    <a:gd name="connsiteX0" fmla="*/ 359564 w 708434"/>
                    <a:gd name="connsiteY0" fmla="*/ 195467 h 708434"/>
                    <a:gd name="connsiteX1" fmla="*/ 202401 w 708434"/>
                    <a:gd name="connsiteY1" fmla="*/ 352630 h 708434"/>
                    <a:gd name="connsiteX2" fmla="*/ 359564 w 708434"/>
                    <a:gd name="connsiteY2" fmla="*/ 509793 h 708434"/>
                    <a:gd name="connsiteX3" fmla="*/ 516727 w 708434"/>
                    <a:gd name="connsiteY3" fmla="*/ 352630 h 708434"/>
                    <a:gd name="connsiteX4" fmla="*/ 359564 w 708434"/>
                    <a:gd name="connsiteY4" fmla="*/ 195467 h 708434"/>
                    <a:gd name="connsiteX5" fmla="*/ 354217 w 708434"/>
                    <a:gd name="connsiteY5" fmla="*/ 0 h 708434"/>
                    <a:gd name="connsiteX6" fmla="*/ 708434 w 708434"/>
                    <a:gd name="connsiteY6" fmla="*/ 354217 h 708434"/>
                    <a:gd name="connsiteX7" fmla="*/ 354217 w 708434"/>
                    <a:gd name="connsiteY7" fmla="*/ 708434 h 708434"/>
                    <a:gd name="connsiteX8" fmla="*/ 0 w 708434"/>
                    <a:gd name="connsiteY8" fmla="*/ 354217 h 708434"/>
                    <a:gd name="connsiteX9" fmla="*/ 354217 w 708434"/>
                    <a:gd name="connsiteY9" fmla="*/ 0 h 708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8434" h="708434">
                      <a:moveTo>
                        <a:pt x="359564" y="195467"/>
                      </a:moveTo>
                      <a:cubicBezTo>
                        <a:pt x="272765" y="195467"/>
                        <a:pt x="202401" y="265831"/>
                        <a:pt x="202401" y="352630"/>
                      </a:cubicBezTo>
                      <a:cubicBezTo>
                        <a:pt x="202401" y="439429"/>
                        <a:pt x="272765" y="509793"/>
                        <a:pt x="359564" y="509793"/>
                      </a:cubicBezTo>
                      <a:cubicBezTo>
                        <a:pt x="446363" y="509793"/>
                        <a:pt x="516727" y="439429"/>
                        <a:pt x="516727" y="352630"/>
                      </a:cubicBezTo>
                      <a:cubicBezTo>
                        <a:pt x="516727" y="265831"/>
                        <a:pt x="446363" y="195467"/>
                        <a:pt x="359564" y="195467"/>
                      </a:cubicBezTo>
                      <a:close/>
                      <a:moveTo>
                        <a:pt x="354217" y="0"/>
                      </a:moveTo>
                      <a:cubicBezTo>
                        <a:pt x="549846" y="0"/>
                        <a:pt x="708434" y="158588"/>
                        <a:pt x="708434" y="354217"/>
                      </a:cubicBezTo>
                      <a:cubicBezTo>
                        <a:pt x="708434" y="549846"/>
                        <a:pt x="549846" y="708434"/>
                        <a:pt x="354217" y="708434"/>
                      </a:cubicBezTo>
                      <a:cubicBezTo>
                        <a:pt x="158588" y="708434"/>
                        <a:pt x="0" y="549846"/>
                        <a:pt x="0" y="354217"/>
                      </a:cubicBezTo>
                      <a:cubicBezTo>
                        <a:pt x="0" y="158588"/>
                        <a:pt x="158588" y="0"/>
                        <a:pt x="354217" y="0"/>
                      </a:cubicBez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5C5937B-1535-47CD-9870-14DD41E95C2D}"/>
                    </a:ext>
                  </a:extLst>
                </p:cNvPr>
                <p:cNvSpPr/>
                <p:nvPr/>
              </p:nvSpPr>
              <p:spPr bwMode="auto">
                <a:xfrm>
                  <a:off x="2769485" y="3135341"/>
                  <a:ext cx="4581893" cy="1655261"/>
                </a:xfrm>
                <a:custGeom>
                  <a:avLst/>
                  <a:gdLst>
                    <a:gd name="connsiteX0" fmla="*/ 1227609 w 4581893"/>
                    <a:gd name="connsiteY0" fmla="*/ 121073 h 1655261"/>
                    <a:gd name="connsiteX1" fmla="*/ 824861 w 4581893"/>
                    <a:gd name="connsiteY1" fmla="*/ 500329 h 1655261"/>
                    <a:gd name="connsiteX2" fmla="*/ 1918657 w 4581893"/>
                    <a:gd name="connsiteY2" fmla="*/ 500329 h 1655261"/>
                    <a:gd name="connsiteX3" fmla="*/ 1918657 w 4581893"/>
                    <a:gd name="connsiteY3" fmla="*/ 121073 h 1655261"/>
                    <a:gd name="connsiteX4" fmla="*/ 1136755 w 4581893"/>
                    <a:gd name="connsiteY4" fmla="*/ 0 h 1655261"/>
                    <a:gd name="connsiteX5" fmla="*/ 2040314 w 4581893"/>
                    <a:gd name="connsiteY5" fmla="*/ 0 h 1655261"/>
                    <a:gd name="connsiteX6" fmla="*/ 2040314 w 4581893"/>
                    <a:gd name="connsiteY6" fmla="*/ 500329 h 1655261"/>
                    <a:gd name="connsiteX7" fmla="*/ 2988175 w 4581893"/>
                    <a:gd name="connsiteY7" fmla="*/ 500329 h 1655261"/>
                    <a:gd name="connsiteX8" fmla="*/ 2988175 w 4581893"/>
                    <a:gd name="connsiteY8" fmla="*/ 306353 h 1655261"/>
                    <a:gd name="connsiteX9" fmla="*/ 3190784 w 4581893"/>
                    <a:gd name="connsiteY9" fmla="*/ 306353 h 1655261"/>
                    <a:gd name="connsiteX10" fmla="*/ 3190784 w 4581893"/>
                    <a:gd name="connsiteY10" fmla="*/ 241856 h 1655261"/>
                    <a:gd name="connsiteX11" fmla="*/ 3221771 w 4581893"/>
                    <a:gd name="connsiteY11" fmla="*/ 267422 h 1655261"/>
                    <a:gd name="connsiteX12" fmla="*/ 3302755 w 4581893"/>
                    <a:gd name="connsiteY12" fmla="*/ 306353 h 1655261"/>
                    <a:gd name="connsiteX13" fmla="*/ 3547241 w 4581893"/>
                    <a:gd name="connsiteY13" fmla="*/ 306353 h 1655261"/>
                    <a:gd name="connsiteX14" fmla="*/ 3628224 w 4581893"/>
                    <a:gd name="connsiteY14" fmla="*/ 267422 h 1655261"/>
                    <a:gd name="connsiteX15" fmla="*/ 3759915 w 4581893"/>
                    <a:gd name="connsiteY15" fmla="*/ 107501 h 1655261"/>
                    <a:gd name="connsiteX16" fmla="*/ 3769428 w 4581893"/>
                    <a:gd name="connsiteY16" fmla="*/ 76854 h 1655261"/>
                    <a:gd name="connsiteX17" fmla="*/ 3769428 w 4581893"/>
                    <a:gd name="connsiteY17" fmla="*/ 306353 h 1655261"/>
                    <a:gd name="connsiteX18" fmla="*/ 4581893 w 4581893"/>
                    <a:gd name="connsiteY18" fmla="*/ 306353 h 1655261"/>
                    <a:gd name="connsiteX19" fmla="*/ 4581893 w 4581893"/>
                    <a:gd name="connsiteY19" fmla="*/ 1448920 h 1655261"/>
                    <a:gd name="connsiteX20" fmla="*/ 4562687 w 4581893"/>
                    <a:gd name="connsiteY20" fmla="*/ 1448920 h 1655261"/>
                    <a:gd name="connsiteX21" fmla="*/ 3647118 w 4581893"/>
                    <a:gd name="connsiteY21" fmla="*/ 1607387 h 1655261"/>
                    <a:gd name="connsiteX22" fmla="*/ 3651857 w 4581893"/>
                    <a:gd name="connsiteY22" fmla="*/ 1560377 h 1655261"/>
                    <a:gd name="connsiteX23" fmla="*/ 2853200 w 4581893"/>
                    <a:gd name="connsiteY23" fmla="*/ 761720 h 1655261"/>
                    <a:gd name="connsiteX24" fmla="*/ 2070769 w 4581893"/>
                    <a:gd name="connsiteY24" fmla="*/ 1399420 h 1655261"/>
                    <a:gd name="connsiteX25" fmla="*/ 2065779 w 4581893"/>
                    <a:gd name="connsiteY25" fmla="*/ 1448920 h 1655261"/>
                    <a:gd name="connsiteX26" fmla="*/ 2061270 w 4581893"/>
                    <a:gd name="connsiteY26" fmla="*/ 1448920 h 1655261"/>
                    <a:gd name="connsiteX27" fmla="*/ 2061270 w 4581893"/>
                    <a:gd name="connsiteY27" fmla="*/ 1493647 h 1655261"/>
                    <a:gd name="connsiteX28" fmla="*/ 2054543 w 4581893"/>
                    <a:gd name="connsiteY28" fmla="*/ 1560377 h 1655261"/>
                    <a:gd name="connsiteX29" fmla="*/ 2061270 w 4581893"/>
                    <a:gd name="connsiteY29" fmla="*/ 1627107 h 1655261"/>
                    <a:gd name="connsiteX30" fmla="*/ 2061270 w 4581893"/>
                    <a:gd name="connsiteY30" fmla="*/ 1655261 h 1655261"/>
                    <a:gd name="connsiteX31" fmla="*/ 1845381 w 4581893"/>
                    <a:gd name="connsiteY31" fmla="*/ 1655261 h 1655261"/>
                    <a:gd name="connsiteX32" fmla="*/ 1854946 w 4581893"/>
                    <a:gd name="connsiteY32" fmla="*/ 1560377 h 1655261"/>
                    <a:gd name="connsiteX33" fmla="*/ 1056289 w 4581893"/>
                    <a:gd name="connsiteY33" fmla="*/ 761720 h 1655261"/>
                    <a:gd name="connsiteX34" fmla="*/ 257632 w 4581893"/>
                    <a:gd name="connsiteY34" fmla="*/ 1560377 h 1655261"/>
                    <a:gd name="connsiteX35" fmla="*/ 267197 w 4581893"/>
                    <a:gd name="connsiteY35" fmla="*/ 1655261 h 1655261"/>
                    <a:gd name="connsiteX36" fmla="*/ 0 w 4581893"/>
                    <a:gd name="connsiteY36" fmla="*/ 1655261 h 1655261"/>
                    <a:gd name="connsiteX37" fmla="*/ 0 w 4581893"/>
                    <a:gd name="connsiteY37" fmla="*/ 1385022 h 1655261"/>
                    <a:gd name="connsiteX38" fmla="*/ 84246 w 4581893"/>
                    <a:gd name="connsiteY38" fmla="*/ 1385022 h 1655261"/>
                    <a:gd name="connsiteX39" fmla="*/ 84246 w 4581893"/>
                    <a:gd name="connsiteY39" fmla="*/ 500329 h 1655261"/>
                    <a:gd name="connsiteX40" fmla="*/ 567843 w 4581893"/>
                    <a:gd name="connsiteY40" fmla="*/ 500329 h 1655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581893" h="1655261">
                      <a:moveTo>
                        <a:pt x="1227609" y="121073"/>
                      </a:moveTo>
                      <a:lnTo>
                        <a:pt x="824861" y="500329"/>
                      </a:lnTo>
                      <a:lnTo>
                        <a:pt x="1918657" y="500329"/>
                      </a:lnTo>
                      <a:lnTo>
                        <a:pt x="1918657" y="121073"/>
                      </a:lnTo>
                      <a:close/>
                      <a:moveTo>
                        <a:pt x="1136755" y="0"/>
                      </a:moveTo>
                      <a:lnTo>
                        <a:pt x="2040314" y="0"/>
                      </a:lnTo>
                      <a:lnTo>
                        <a:pt x="2040314" y="500329"/>
                      </a:lnTo>
                      <a:lnTo>
                        <a:pt x="2988175" y="500329"/>
                      </a:lnTo>
                      <a:lnTo>
                        <a:pt x="2988175" y="306353"/>
                      </a:lnTo>
                      <a:lnTo>
                        <a:pt x="3190784" y="306353"/>
                      </a:lnTo>
                      <a:lnTo>
                        <a:pt x="3190784" y="241856"/>
                      </a:lnTo>
                      <a:lnTo>
                        <a:pt x="3221771" y="267422"/>
                      </a:lnTo>
                      <a:lnTo>
                        <a:pt x="3302755" y="306353"/>
                      </a:lnTo>
                      <a:lnTo>
                        <a:pt x="3547241" y="306353"/>
                      </a:lnTo>
                      <a:lnTo>
                        <a:pt x="3628224" y="267422"/>
                      </a:lnTo>
                      <a:cubicBezTo>
                        <a:pt x="3686236" y="228230"/>
                        <a:pt x="3732326" y="172731"/>
                        <a:pt x="3759915" y="107501"/>
                      </a:cubicBezTo>
                      <a:lnTo>
                        <a:pt x="3769428" y="76854"/>
                      </a:lnTo>
                      <a:lnTo>
                        <a:pt x="3769428" y="306353"/>
                      </a:lnTo>
                      <a:lnTo>
                        <a:pt x="4581893" y="306353"/>
                      </a:lnTo>
                      <a:lnTo>
                        <a:pt x="4581893" y="1448920"/>
                      </a:lnTo>
                      <a:lnTo>
                        <a:pt x="4562687" y="1448920"/>
                      </a:lnTo>
                      <a:lnTo>
                        <a:pt x="3647118" y="1607387"/>
                      </a:lnTo>
                      <a:lnTo>
                        <a:pt x="3651857" y="1560377"/>
                      </a:lnTo>
                      <a:cubicBezTo>
                        <a:pt x="3651857" y="1119291"/>
                        <a:pt x="3294286" y="761720"/>
                        <a:pt x="2853200" y="761720"/>
                      </a:cubicBezTo>
                      <a:cubicBezTo>
                        <a:pt x="2467250" y="761720"/>
                        <a:pt x="2145241" y="1035485"/>
                        <a:pt x="2070769" y="1399420"/>
                      </a:cubicBezTo>
                      <a:lnTo>
                        <a:pt x="2065779" y="1448920"/>
                      </a:lnTo>
                      <a:lnTo>
                        <a:pt x="2061270" y="1448920"/>
                      </a:lnTo>
                      <a:lnTo>
                        <a:pt x="2061270" y="1493647"/>
                      </a:lnTo>
                      <a:lnTo>
                        <a:pt x="2054543" y="1560377"/>
                      </a:lnTo>
                      <a:lnTo>
                        <a:pt x="2061270" y="1627107"/>
                      </a:lnTo>
                      <a:lnTo>
                        <a:pt x="2061270" y="1655261"/>
                      </a:lnTo>
                      <a:lnTo>
                        <a:pt x="1845381" y="1655261"/>
                      </a:lnTo>
                      <a:lnTo>
                        <a:pt x="1854946" y="1560377"/>
                      </a:lnTo>
                      <a:cubicBezTo>
                        <a:pt x="1854946" y="1119291"/>
                        <a:pt x="1497375" y="761720"/>
                        <a:pt x="1056289" y="761720"/>
                      </a:cubicBezTo>
                      <a:cubicBezTo>
                        <a:pt x="615203" y="761720"/>
                        <a:pt x="257632" y="1119291"/>
                        <a:pt x="257632" y="1560377"/>
                      </a:cubicBezTo>
                      <a:lnTo>
                        <a:pt x="267197" y="1655261"/>
                      </a:lnTo>
                      <a:lnTo>
                        <a:pt x="0" y="1655261"/>
                      </a:lnTo>
                      <a:lnTo>
                        <a:pt x="0" y="1385022"/>
                      </a:lnTo>
                      <a:lnTo>
                        <a:pt x="84246" y="1385022"/>
                      </a:lnTo>
                      <a:lnTo>
                        <a:pt x="84246" y="500329"/>
                      </a:lnTo>
                      <a:lnTo>
                        <a:pt x="567843" y="500329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2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ED1BDD4-B399-410F-9A72-D5AC208D12D6}"/>
                </a:ext>
              </a:extLst>
            </p:cNvPr>
            <p:cNvGrpSpPr/>
            <p:nvPr/>
          </p:nvGrpSpPr>
          <p:grpSpPr>
            <a:xfrm>
              <a:off x="3212152" y="3826589"/>
              <a:ext cx="350487" cy="366423"/>
              <a:chOff x="721540" y="227461"/>
              <a:chExt cx="2725060" cy="2848966"/>
            </a:xfrm>
            <a:solidFill>
              <a:schemeClr val="tx2">
                <a:lumMod val="65000"/>
                <a:lumOff val="35000"/>
              </a:schemeClr>
            </a:solidFill>
          </p:grpSpPr>
          <p:sp>
            <p:nvSpPr>
              <p:cNvPr id="82" name="Freeform 466">
                <a:extLst>
                  <a:ext uri="{FF2B5EF4-FFF2-40B4-BE49-F238E27FC236}">
                    <a16:creationId xmlns:a16="http://schemas.microsoft.com/office/drawing/2014/main" id="{17307B4B-2CA8-4A52-B191-D452F328B4F5}"/>
                  </a:ext>
                </a:extLst>
              </p:cNvPr>
              <p:cNvSpPr/>
              <p:nvPr/>
            </p:nvSpPr>
            <p:spPr bwMode="auto">
              <a:xfrm>
                <a:off x="2117876" y="1760736"/>
                <a:ext cx="441582" cy="441582"/>
              </a:xfrm>
              <a:custGeom>
                <a:avLst/>
                <a:gdLst>
                  <a:gd name="connsiteX0" fmla="*/ 406908 w 813816"/>
                  <a:gd name="connsiteY0" fmla="*/ 201168 h 813816"/>
                  <a:gd name="connsiteX1" fmla="*/ 201168 w 813816"/>
                  <a:gd name="connsiteY1" fmla="*/ 406908 h 813816"/>
                  <a:gd name="connsiteX2" fmla="*/ 406908 w 813816"/>
                  <a:gd name="connsiteY2" fmla="*/ 612648 h 813816"/>
                  <a:gd name="connsiteX3" fmla="*/ 612648 w 813816"/>
                  <a:gd name="connsiteY3" fmla="*/ 406908 h 813816"/>
                  <a:gd name="connsiteX4" fmla="*/ 406908 w 813816"/>
                  <a:gd name="connsiteY4" fmla="*/ 201168 h 813816"/>
                  <a:gd name="connsiteX5" fmla="*/ 406908 w 813816"/>
                  <a:gd name="connsiteY5" fmla="*/ 0 h 813816"/>
                  <a:gd name="connsiteX6" fmla="*/ 813816 w 813816"/>
                  <a:gd name="connsiteY6" fmla="*/ 406908 h 813816"/>
                  <a:gd name="connsiteX7" fmla="*/ 406908 w 813816"/>
                  <a:gd name="connsiteY7" fmla="*/ 813816 h 813816"/>
                  <a:gd name="connsiteX8" fmla="*/ 0 w 813816"/>
                  <a:gd name="connsiteY8" fmla="*/ 406908 h 813816"/>
                  <a:gd name="connsiteX9" fmla="*/ 406908 w 813816"/>
                  <a:gd name="connsiteY9" fmla="*/ 0 h 81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3816" h="813816">
                    <a:moveTo>
                      <a:pt x="406908" y="201168"/>
                    </a:moveTo>
                    <a:cubicBezTo>
                      <a:pt x="293281" y="201168"/>
                      <a:pt x="201168" y="293281"/>
                      <a:pt x="201168" y="406908"/>
                    </a:cubicBezTo>
                    <a:cubicBezTo>
                      <a:pt x="201168" y="520535"/>
                      <a:pt x="293281" y="612648"/>
                      <a:pt x="406908" y="612648"/>
                    </a:cubicBezTo>
                    <a:cubicBezTo>
                      <a:pt x="520535" y="612648"/>
                      <a:pt x="612648" y="520535"/>
                      <a:pt x="612648" y="406908"/>
                    </a:cubicBezTo>
                    <a:cubicBezTo>
                      <a:pt x="612648" y="293281"/>
                      <a:pt x="520535" y="201168"/>
                      <a:pt x="406908" y="201168"/>
                    </a:cubicBezTo>
                    <a:close/>
                    <a:moveTo>
                      <a:pt x="406908" y="0"/>
                    </a:moveTo>
                    <a:cubicBezTo>
                      <a:pt x="631637" y="0"/>
                      <a:pt x="813816" y="182179"/>
                      <a:pt x="813816" y="406908"/>
                    </a:cubicBezTo>
                    <a:cubicBezTo>
                      <a:pt x="813816" y="631637"/>
                      <a:pt x="631637" y="813816"/>
                      <a:pt x="406908" y="813816"/>
                    </a:cubicBezTo>
                    <a:cubicBezTo>
                      <a:pt x="182179" y="813816"/>
                      <a:pt x="0" y="631637"/>
                      <a:pt x="0" y="406908"/>
                    </a:cubicBezTo>
                    <a:cubicBezTo>
                      <a:pt x="0" y="182179"/>
                      <a:pt x="182179" y="0"/>
                      <a:pt x="406908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83" name="Freeform 467">
                <a:extLst>
                  <a:ext uri="{FF2B5EF4-FFF2-40B4-BE49-F238E27FC236}">
                    <a16:creationId xmlns:a16="http://schemas.microsoft.com/office/drawing/2014/main" id="{6C2382FE-1D0D-4CE7-9F77-EBF247B8F332}"/>
                  </a:ext>
                </a:extLst>
              </p:cNvPr>
              <p:cNvSpPr/>
              <p:nvPr/>
            </p:nvSpPr>
            <p:spPr bwMode="auto">
              <a:xfrm>
                <a:off x="972058" y="1760736"/>
                <a:ext cx="441582" cy="441582"/>
              </a:xfrm>
              <a:custGeom>
                <a:avLst/>
                <a:gdLst>
                  <a:gd name="connsiteX0" fmla="*/ 406908 w 813816"/>
                  <a:gd name="connsiteY0" fmla="*/ 201168 h 813816"/>
                  <a:gd name="connsiteX1" fmla="*/ 201168 w 813816"/>
                  <a:gd name="connsiteY1" fmla="*/ 406908 h 813816"/>
                  <a:gd name="connsiteX2" fmla="*/ 406908 w 813816"/>
                  <a:gd name="connsiteY2" fmla="*/ 612648 h 813816"/>
                  <a:gd name="connsiteX3" fmla="*/ 612648 w 813816"/>
                  <a:gd name="connsiteY3" fmla="*/ 406908 h 813816"/>
                  <a:gd name="connsiteX4" fmla="*/ 406908 w 813816"/>
                  <a:gd name="connsiteY4" fmla="*/ 201168 h 813816"/>
                  <a:gd name="connsiteX5" fmla="*/ 406908 w 813816"/>
                  <a:gd name="connsiteY5" fmla="*/ 0 h 813816"/>
                  <a:gd name="connsiteX6" fmla="*/ 813816 w 813816"/>
                  <a:gd name="connsiteY6" fmla="*/ 406908 h 813816"/>
                  <a:gd name="connsiteX7" fmla="*/ 406908 w 813816"/>
                  <a:gd name="connsiteY7" fmla="*/ 813816 h 813816"/>
                  <a:gd name="connsiteX8" fmla="*/ 0 w 813816"/>
                  <a:gd name="connsiteY8" fmla="*/ 406908 h 813816"/>
                  <a:gd name="connsiteX9" fmla="*/ 406908 w 813816"/>
                  <a:gd name="connsiteY9" fmla="*/ 0 h 81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3816" h="813816">
                    <a:moveTo>
                      <a:pt x="406908" y="201168"/>
                    </a:moveTo>
                    <a:cubicBezTo>
                      <a:pt x="293281" y="201168"/>
                      <a:pt x="201168" y="293281"/>
                      <a:pt x="201168" y="406908"/>
                    </a:cubicBezTo>
                    <a:cubicBezTo>
                      <a:pt x="201168" y="520535"/>
                      <a:pt x="293281" y="612648"/>
                      <a:pt x="406908" y="612648"/>
                    </a:cubicBezTo>
                    <a:cubicBezTo>
                      <a:pt x="520535" y="612648"/>
                      <a:pt x="612648" y="520535"/>
                      <a:pt x="612648" y="406908"/>
                    </a:cubicBezTo>
                    <a:cubicBezTo>
                      <a:pt x="612648" y="293281"/>
                      <a:pt x="520535" y="201168"/>
                      <a:pt x="406908" y="201168"/>
                    </a:cubicBezTo>
                    <a:close/>
                    <a:moveTo>
                      <a:pt x="406908" y="0"/>
                    </a:moveTo>
                    <a:cubicBezTo>
                      <a:pt x="631637" y="0"/>
                      <a:pt x="813816" y="182179"/>
                      <a:pt x="813816" y="406908"/>
                    </a:cubicBezTo>
                    <a:cubicBezTo>
                      <a:pt x="813816" y="631637"/>
                      <a:pt x="631637" y="813816"/>
                      <a:pt x="406908" y="813816"/>
                    </a:cubicBezTo>
                    <a:cubicBezTo>
                      <a:pt x="182179" y="813816"/>
                      <a:pt x="0" y="631637"/>
                      <a:pt x="0" y="406908"/>
                    </a:cubicBezTo>
                    <a:cubicBezTo>
                      <a:pt x="0" y="182179"/>
                      <a:pt x="182179" y="0"/>
                      <a:pt x="406908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84" name="Freeform 468">
                <a:extLst>
                  <a:ext uri="{FF2B5EF4-FFF2-40B4-BE49-F238E27FC236}">
                    <a16:creationId xmlns:a16="http://schemas.microsoft.com/office/drawing/2014/main" id="{165D8705-15E2-480D-960B-1073727C8E37}"/>
                  </a:ext>
                </a:extLst>
              </p:cNvPr>
              <p:cNvSpPr/>
              <p:nvPr/>
            </p:nvSpPr>
            <p:spPr>
              <a:xfrm>
                <a:off x="721540" y="1083231"/>
                <a:ext cx="2076310" cy="898293"/>
              </a:xfrm>
              <a:custGeom>
                <a:avLst/>
                <a:gdLst>
                  <a:gd name="connsiteX0" fmla="*/ 966758 w 2076310"/>
                  <a:gd name="connsiteY0" fmla="*/ 112982 h 898293"/>
                  <a:gd name="connsiteX1" fmla="*/ 753222 w 2076310"/>
                  <a:gd name="connsiteY1" fmla="*/ 114274 h 898293"/>
                  <a:gd name="connsiteX2" fmla="*/ 643396 w 2076310"/>
                  <a:gd name="connsiteY2" fmla="*/ 163805 h 898293"/>
                  <a:gd name="connsiteX3" fmla="*/ 625307 w 2076310"/>
                  <a:gd name="connsiteY3" fmla="*/ 199120 h 898293"/>
                  <a:gd name="connsiteX4" fmla="*/ 659332 w 2076310"/>
                  <a:gd name="connsiteY4" fmla="*/ 258987 h 898293"/>
                  <a:gd name="connsiteX5" fmla="*/ 954058 w 2076310"/>
                  <a:gd name="connsiteY5" fmla="*/ 258987 h 898293"/>
                  <a:gd name="connsiteX6" fmla="*/ 1018762 w 2076310"/>
                  <a:gd name="connsiteY6" fmla="*/ 219683 h 898293"/>
                  <a:gd name="connsiteX7" fmla="*/ 1020055 w 2076310"/>
                  <a:gd name="connsiteY7" fmla="*/ 170265 h 898293"/>
                  <a:gd name="connsiteX8" fmla="*/ 966758 w 2076310"/>
                  <a:gd name="connsiteY8" fmla="*/ 112982 h 898293"/>
                  <a:gd name="connsiteX9" fmla="*/ 1019029 w 2076310"/>
                  <a:gd name="connsiteY9" fmla="*/ 862 h 898293"/>
                  <a:gd name="connsiteX10" fmla="*/ 1135271 w 2076310"/>
                  <a:gd name="connsiteY10" fmla="*/ 122463 h 898293"/>
                  <a:gd name="connsiteX11" fmla="*/ 1134835 w 2076310"/>
                  <a:gd name="connsiteY11" fmla="*/ 268313 h 898293"/>
                  <a:gd name="connsiteX12" fmla="*/ 1135474 w 2076310"/>
                  <a:gd name="connsiteY12" fmla="*/ 271479 h 898293"/>
                  <a:gd name="connsiteX13" fmla="*/ 1135474 w 2076310"/>
                  <a:gd name="connsiteY13" fmla="*/ 517146 h 898293"/>
                  <a:gd name="connsiteX14" fmla="*/ 2076310 w 2076310"/>
                  <a:gd name="connsiteY14" fmla="*/ 517146 h 898293"/>
                  <a:gd name="connsiteX15" fmla="*/ 2076310 w 2076310"/>
                  <a:gd name="connsiteY15" fmla="*/ 898293 h 898293"/>
                  <a:gd name="connsiteX16" fmla="*/ 1872456 w 2076310"/>
                  <a:gd name="connsiteY16" fmla="*/ 898293 h 898293"/>
                  <a:gd name="connsiteX17" fmla="*/ 1872456 w 2076310"/>
                  <a:gd name="connsiteY17" fmla="*/ 895671 h 898293"/>
                  <a:gd name="connsiteX18" fmla="*/ 1872149 w 2076310"/>
                  <a:gd name="connsiteY18" fmla="*/ 897191 h 898293"/>
                  <a:gd name="connsiteX19" fmla="*/ 1872260 w 2076310"/>
                  <a:gd name="connsiteY19" fmla="*/ 898293 h 898293"/>
                  <a:gd name="connsiteX20" fmla="*/ 1860856 w 2076310"/>
                  <a:gd name="connsiteY20" fmla="*/ 898293 h 898293"/>
                  <a:gd name="connsiteX21" fmla="*/ 1860967 w 2076310"/>
                  <a:gd name="connsiteY21" fmla="*/ 897191 h 898293"/>
                  <a:gd name="connsiteX22" fmla="*/ 1620330 w 2076310"/>
                  <a:gd name="connsiteY22" fmla="*/ 656553 h 898293"/>
                  <a:gd name="connsiteX23" fmla="*/ 1379692 w 2076310"/>
                  <a:gd name="connsiteY23" fmla="*/ 897191 h 898293"/>
                  <a:gd name="connsiteX24" fmla="*/ 1379803 w 2076310"/>
                  <a:gd name="connsiteY24" fmla="*/ 898293 h 898293"/>
                  <a:gd name="connsiteX25" fmla="*/ 715038 w 2076310"/>
                  <a:gd name="connsiteY25" fmla="*/ 898293 h 898293"/>
                  <a:gd name="connsiteX26" fmla="*/ 715149 w 2076310"/>
                  <a:gd name="connsiteY26" fmla="*/ 897191 h 898293"/>
                  <a:gd name="connsiteX27" fmla="*/ 474512 w 2076310"/>
                  <a:gd name="connsiteY27" fmla="*/ 656553 h 898293"/>
                  <a:gd name="connsiteX28" fmla="*/ 233874 w 2076310"/>
                  <a:gd name="connsiteY28" fmla="*/ 897191 h 898293"/>
                  <a:gd name="connsiteX29" fmla="*/ 233985 w 2076310"/>
                  <a:gd name="connsiteY29" fmla="*/ 898293 h 898293"/>
                  <a:gd name="connsiteX30" fmla="*/ 219246 w 2076310"/>
                  <a:gd name="connsiteY30" fmla="*/ 898293 h 898293"/>
                  <a:gd name="connsiteX31" fmla="*/ 167496 w 2076310"/>
                  <a:gd name="connsiteY31" fmla="*/ 898293 h 898293"/>
                  <a:gd name="connsiteX32" fmla="*/ 171 w 2076310"/>
                  <a:gd name="connsiteY32" fmla="*/ 898293 h 898293"/>
                  <a:gd name="connsiteX33" fmla="*/ 171 w 2076310"/>
                  <a:gd name="connsiteY33" fmla="*/ 653052 h 898293"/>
                  <a:gd name="connsiteX34" fmla="*/ 0 w 2076310"/>
                  <a:gd name="connsiteY34" fmla="*/ 653052 h 898293"/>
                  <a:gd name="connsiteX35" fmla="*/ 0 w 2076310"/>
                  <a:gd name="connsiteY35" fmla="*/ 374432 h 898293"/>
                  <a:gd name="connsiteX36" fmla="*/ 57930 w 2076310"/>
                  <a:gd name="connsiteY36" fmla="*/ 316502 h 898293"/>
                  <a:gd name="connsiteX37" fmla="*/ 447916 w 2076310"/>
                  <a:gd name="connsiteY37" fmla="*/ 316502 h 898293"/>
                  <a:gd name="connsiteX38" fmla="*/ 633544 w 2076310"/>
                  <a:gd name="connsiteY38" fmla="*/ 40696 h 898293"/>
                  <a:gd name="connsiteX39" fmla="*/ 709256 w 2076310"/>
                  <a:gd name="connsiteY39" fmla="*/ 1850 h 89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76310" h="898293">
                    <a:moveTo>
                      <a:pt x="966758" y="112982"/>
                    </a:moveTo>
                    <a:lnTo>
                      <a:pt x="753222" y="114274"/>
                    </a:lnTo>
                    <a:cubicBezTo>
                      <a:pt x="705558" y="112838"/>
                      <a:pt x="668592" y="126407"/>
                      <a:pt x="643396" y="163805"/>
                    </a:cubicBezTo>
                    <a:cubicBezTo>
                      <a:pt x="633920" y="183760"/>
                      <a:pt x="634782" y="177873"/>
                      <a:pt x="625307" y="199120"/>
                    </a:cubicBezTo>
                    <a:cubicBezTo>
                      <a:pt x="603341" y="242423"/>
                      <a:pt x="623781" y="258987"/>
                      <a:pt x="659332" y="258987"/>
                    </a:cubicBezTo>
                    <a:lnTo>
                      <a:pt x="954058" y="258987"/>
                    </a:lnTo>
                    <a:cubicBezTo>
                      <a:pt x="979272" y="258987"/>
                      <a:pt x="1018762" y="244897"/>
                      <a:pt x="1018762" y="219683"/>
                    </a:cubicBezTo>
                    <a:lnTo>
                      <a:pt x="1020055" y="170265"/>
                    </a:lnTo>
                    <a:cubicBezTo>
                      <a:pt x="1021346" y="124377"/>
                      <a:pt x="1004893" y="112982"/>
                      <a:pt x="966758" y="112982"/>
                    </a:cubicBezTo>
                    <a:close/>
                    <a:moveTo>
                      <a:pt x="1019029" y="862"/>
                    </a:moveTo>
                    <a:cubicBezTo>
                      <a:pt x="1127413" y="-8663"/>
                      <a:pt x="1133217" y="62546"/>
                      <a:pt x="1135271" y="122463"/>
                    </a:cubicBezTo>
                    <a:cubicBezTo>
                      <a:pt x="1135126" y="171080"/>
                      <a:pt x="1134980" y="219696"/>
                      <a:pt x="1134835" y="268313"/>
                    </a:cubicBezTo>
                    <a:lnTo>
                      <a:pt x="1135474" y="271479"/>
                    </a:lnTo>
                    <a:lnTo>
                      <a:pt x="1135474" y="517146"/>
                    </a:lnTo>
                    <a:lnTo>
                      <a:pt x="2076310" y="517146"/>
                    </a:lnTo>
                    <a:lnTo>
                      <a:pt x="2076310" y="898293"/>
                    </a:lnTo>
                    <a:lnTo>
                      <a:pt x="1872456" y="898293"/>
                    </a:lnTo>
                    <a:lnTo>
                      <a:pt x="1872456" y="895671"/>
                    </a:lnTo>
                    <a:cubicBezTo>
                      <a:pt x="1872354" y="896178"/>
                      <a:pt x="1872251" y="896684"/>
                      <a:pt x="1872149" y="897191"/>
                    </a:cubicBezTo>
                    <a:lnTo>
                      <a:pt x="1872260" y="898293"/>
                    </a:lnTo>
                    <a:lnTo>
                      <a:pt x="1860856" y="898293"/>
                    </a:lnTo>
                    <a:lnTo>
                      <a:pt x="1860967" y="897191"/>
                    </a:lnTo>
                    <a:cubicBezTo>
                      <a:pt x="1860967" y="764290"/>
                      <a:pt x="1753230" y="656553"/>
                      <a:pt x="1620330" y="656553"/>
                    </a:cubicBezTo>
                    <a:cubicBezTo>
                      <a:pt x="1487429" y="656553"/>
                      <a:pt x="1379692" y="764290"/>
                      <a:pt x="1379692" y="897191"/>
                    </a:cubicBezTo>
                    <a:lnTo>
                      <a:pt x="1379803" y="898293"/>
                    </a:lnTo>
                    <a:lnTo>
                      <a:pt x="715038" y="898293"/>
                    </a:lnTo>
                    <a:lnTo>
                      <a:pt x="715149" y="897191"/>
                    </a:lnTo>
                    <a:cubicBezTo>
                      <a:pt x="715149" y="764290"/>
                      <a:pt x="607412" y="656553"/>
                      <a:pt x="474512" y="656553"/>
                    </a:cubicBezTo>
                    <a:cubicBezTo>
                      <a:pt x="341611" y="656553"/>
                      <a:pt x="233874" y="764290"/>
                      <a:pt x="233874" y="897191"/>
                    </a:cubicBezTo>
                    <a:lnTo>
                      <a:pt x="233985" y="898293"/>
                    </a:lnTo>
                    <a:lnTo>
                      <a:pt x="219246" y="898293"/>
                    </a:lnTo>
                    <a:lnTo>
                      <a:pt x="167496" y="898293"/>
                    </a:lnTo>
                    <a:lnTo>
                      <a:pt x="171" y="898293"/>
                    </a:lnTo>
                    <a:lnTo>
                      <a:pt x="171" y="653052"/>
                    </a:lnTo>
                    <a:lnTo>
                      <a:pt x="0" y="653052"/>
                    </a:lnTo>
                    <a:lnTo>
                      <a:pt x="0" y="374432"/>
                    </a:lnTo>
                    <a:cubicBezTo>
                      <a:pt x="0" y="342438"/>
                      <a:pt x="25936" y="316502"/>
                      <a:pt x="57930" y="316502"/>
                    </a:cubicBezTo>
                    <a:lnTo>
                      <a:pt x="447916" y="316502"/>
                    </a:lnTo>
                    <a:lnTo>
                      <a:pt x="633544" y="40696"/>
                    </a:lnTo>
                    <a:cubicBezTo>
                      <a:pt x="649071" y="5977"/>
                      <a:pt x="658787" y="3930"/>
                      <a:pt x="709256" y="1850"/>
                    </a:cubicBez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469">
                <a:extLst>
                  <a:ext uri="{FF2B5EF4-FFF2-40B4-BE49-F238E27FC236}">
                    <a16:creationId xmlns:a16="http://schemas.microsoft.com/office/drawing/2014/main" id="{25F9C8A2-D819-453E-BF59-11FBDFCCE34F}"/>
                  </a:ext>
                </a:extLst>
              </p:cNvPr>
              <p:cNvSpPr/>
              <p:nvPr/>
            </p:nvSpPr>
            <p:spPr>
              <a:xfrm>
                <a:off x="1981476" y="227461"/>
                <a:ext cx="978982" cy="1337833"/>
              </a:xfrm>
              <a:custGeom>
                <a:avLst/>
                <a:gdLst>
                  <a:gd name="connsiteX0" fmla="*/ 894017 w 978982"/>
                  <a:gd name="connsiteY0" fmla="*/ 0 h 1337833"/>
                  <a:gd name="connsiteX1" fmla="*/ 978982 w 978982"/>
                  <a:gd name="connsiteY1" fmla="*/ 0 h 1337833"/>
                  <a:gd name="connsiteX2" fmla="*/ 978982 w 978982"/>
                  <a:gd name="connsiteY2" fmla="*/ 1330267 h 1337833"/>
                  <a:gd name="connsiteX3" fmla="*/ 978298 w 978982"/>
                  <a:gd name="connsiteY3" fmla="*/ 1330267 h 1337833"/>
                  <a:gd name="connsiteX4" fmla="*/ 978298 w 978982"/>
                  <a:gd name="connsiteY4" fmla="*/ 1337833 h 1337833"/>
                  <a:gd name="connsiteX5" fmla="*/ 851913 w 978982"/>
                  <a:gd name="connsiteY5" fmla="*/ 1337833 h 1337833"/>
                  <a:gd name="connsiteX6" fmla="*/ 851913 w 978982"/>
                  <a:gd name="connsiteY6" fmla="*/ 1337832 h 1337833"/>
                  <a:gd name="connsiteX7" fmla="*/ 612698 w 978982"/>
                  <a:gd name="connsiteY7" fmla="*/ 1337832 h 1337833"/>
                  <a:gd name="connsiteX8" fmla="*/ 612698 w 978982"/>
                  <a:gd name="connsiteY8" fmla="*/ 1337833 h 1337833"/>
                  <a:gd name="connsiteX9" fmla="*/ 0 w 978982"/>
                  <a:gd name="connsiteY9" fmla="*/ 1337833 h 1337833"/>
                  <a:gd name="connsiteX10" fmla="*/ 0 w 978982"/>
                  <a:gd name="connsiteY10" fmla="*/ 1047917 h 1337833"/>
                  <a:gd name="connsiteX11" fmla="*/ 612698 w 978982"/>
                  <a:gd name="connsiteY11" fmla="*/ 1047917 h 1337833"/>
                  <a:gd name="connsiteX12" fmla="*/ 612698 w 978982"/>
                  <a:gd name="connsiteY12" fmla="*/ 1211503 h 1337833"/>
                  <a:gd name="connsiteX13" fmla="*/ 894017 w 978982"/>
                  <a:gd name="connsiteY13" fmla="*/ 1211503 h 133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78982" h="1337833">
                    <a:moveTo>
                      <a:pt x="894017" y="0"/>
                    </a:moveTo>
                    <a:lnTo>
                      <a:pt x="978982" y="0"/>
                    </a:lnTo>
                    <a:lnTo>
                      <a:pt x="978982" y="1330267"/>
                    </a:lnTo>
                    <a:lnTo>
                      <a:pt x="978298" y="1330267"/>
                    </a:lnTo>
                    <a:lnTo>
                      <a:pt x="978298" y="1337833"/>
                    </a:lnTo>
                    <a:lnTo>
                      <a:pt x="851913" y="1337833"/>
                    </a:lnTo>
                    <a:lnTo>
                      <a:pt x="851913" y="1337832"/>
                    </a:lnTo>
                    <a:lnTo>
                      <a:pt x="612698" y="1337832"/>
                    </a:lnTo>
                    <a:lnTo>
                      <a:pt x="612698" y="1337833"/>
                    </a:lnTo>
                    <a:lnTo>
                      <a:pt x="0" y="1337833"/>
                    </a:lnTo>
                    <a:lnTo>
                      <a:pt x="0" y="1047917"/>
                    </a:lnTo>
                    <a:lnTo>
                      <a:pt x="612698" y="1047917"/>
                    </a:lnTo>
                    <a:lnTo>
                      <a:pt x="612698" y="1211503"/>
                    </a:lnTo>
                    <a:lnTo>
                      <a:pt x="894017" y="1211503"/>
                    </a:ln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470">
                <a:extLst>
                  <a:ext uri="{FF2B5EF4-FFF2-40B4-BE49-F238E27FC236}">
                    <a16:creationId xmlns:a16="http://schemas.microsoft.com/office/drawing/2014/main" id="{C69EDFED-7BBF-415C-8594-DF984E6E1D0A}"/>
                  </a:ext>
                </a:extLst>
              </p:cNvPr>
              <p:cNvSpPr/>
              <p:nvPr/>
            </p:nvSpPr>
            <p:spPr>
              <a:xfrm>
                <a:off x="2811447" y="1462774"/>
                <a:ext cx="216057" cy="1136740"/>
              </a:xfrm>
              <a:custGeom>
                <a:avLst/>
                <a:gdLst>
                  <a:gd name="connsiteX0" fmla="*/ 66032 w 216057"/>
                  <a:gd name="connsiteY0" fmla="*/ 0 h 1136740"/>
                  <a:gd name="connsiteX1" fmla="*/ 148328 w 216057"/>
                  <a:gd name="connsiteY1" fmla="*/ 0 h 1136740"/>
                  <a:gd name="connsiteX2" fmla="*/ 148328 w 216057"/>
                  <a:gd name="connsiteY2" fmla="*/ 246834 h 1136740"/>
                  <a:gd name="connsiteX3" fmla="*/ 148915 w 216057"/>
                  <a:gd name="connsiteY3" fmla="*/ 246834 h 1136740"/>
                  <a:gd name="connsiteX4" fmla="*/ 145508 w 216057"/>
                  <a:gd name="connsiteY4" fmla="*/ 337783 h 1136740"/>
                  <a:gd name="connsiteX5" fmla="*/ 201083 w 216057"/>
                  <a:gd name="connsiteY5" fmla="*/ 318520 h 1136740"/>
                  <a:gd name="connsiteX6" fmla="*/ 216056 w 216057"/>
                  <a:gd name="connsiteY6" fmla="*/ 361717 h 1136740"/>
                  <a:gd name="connsiteX7" fmla="*/ 143671 w 216057"/>
                  <a:gd name="connsiteY7" fmla="*/ 386807 h 1136740"/>
                  <a:gd name="connsiteX8" fmla="*/ 140035 w 216057"/>
                  <a:gd name="connsiteY8" fmla="*/ 483901 h 1136740"/>
                  <a:gd name="connsiteX9" fmla="*/ 201084 w 216057"/>
                  <a:gd name="connsiteY9" fmla="*/ 462740 h 1136740"/>
                  <a:gd name="connsiteX10" fmla="*/ 216057 w 216057"/>
                  <a:gd name="connsiteY10" fmla="*/ 505938 h 1136740"/>
                  <a:gd name="connsiteX11" fmla="*/ 138198 w 216057"/>
                  <a:gd name="connsiteY11" fmla="*/ 532925 h 1136740"/>
                  <a:gd name="connsiteX12" fmla="*/ 134561 w 216057"/>
                  <a:gd name="connsiteY12" fmla="*/ 630017 h 1136740"/>
                  <a:gd name="connsiteX13" fmla="*/ 201083 w 216057"/>
                  <a:gd name="connsiteY13" fmla="*/ 606959 h 1136740"/>
                  <a:gd name="connsiteX14" fmla="*/ 216056 w 216057"/>
                  <a:gd name="connsiteY14" fmla="*/ 650157 h 1136740"/>
                  <a:gd name="connsiteX15" fmla="*/ 132724 w 216057"/>
                  <a:gd name="connsiteY15" fmla="*/ 679041 h 1136740"/>
                  <a:gd name="connsiteX16" fmla="*/ 129088 w 216057"/>
                  <a:gd name="connsiteY16" fmla="*/ 776133 h 1136740"/>
                  <a:gd name="connsiteX17" fmla="*/ 186939 w 216057"/>
                  <a:gd name="connsiteY17" fmla="*/ 756081 h 1136740"/>
                  <a:gd name="connsiteX18" fmla="*/ 201912 w 216057"/>
                  <a:gd name="connsiteY18" fmla="*/ 799279 h 1136740"/>
                  <a:gd name="connsiteX19" fmla="*/ 127251 w 216057"/>
                  <a:gd name="connsiteY19" fmla="*/ 825158 h 1136740"/>
                  <a:gd name="connsiteX20" fmla="*/ 123613 w 216057"/>
                  <a:gd name="connsiteY20" fmla="*/ 922250 h 1136740"/>
                  <a:gd name="connsiteX21" fmla="*/ 169275 w 216057"/>
                  <a:gd name="connsiteY21" fmla="*/ 906423 h 1136740"/>
                  <a:gd name="connsiteX22" fmla="*/ 184248 w 216057"/>
                  <a:gd name="connsiteY22" fmla="*/ 949621 h 1136740"/>
                  <a:gd name="connsiteX23" fmla="*/ 121777 w 216057"/>
                  <a:gd name="connsiteY23" fmla="*/ 971274 h 1136740"/>
                  <a:gd name="connsiteX24" fmla="*/ 115578 w 216057"/>
                  <a:gd name="connsiteY24" fmla="*/ 1136740 h 1136740"/>
                  <a:gd name="connsiteX25" fmla="*/ 100479 w 216057"/>
                  <a:gd name="connsiteY25" fmla="*/ 1136740 h 1136740"/>
                  <a:gd name="connsiteX26" fmla="*/ 94633 w 216057"/>
                  <a:gd name="connsiteY26" fmla="*/ 980683 h 1136740"/>
                  <a:gd name="connsiteX27" fmla="*/ 46781 w 216057"/>
                  <a:gd name="connsiteY27" fmla="*/ 997269 h 1136740"/>
                  <a:gd name="connsiteX28" fmla="*/ 31808 w 216057"/>
                  <a:gd name="connsiteY28" fmla="*/ 954071 h 1136740"/>
                  <a:gd name="connsiteX29" fmla="*/ 92843 w 216057"/>
                  <a:gd name="connsiteY29" fmla="*/ 932916 h 1136740"/>
                  <a:gd name="connsiteX30" fmla="*/ 89299 w 216057"/>
                  <a:gd name="connsiteY30" fmla="*/ 838312 h 1136740"/>
                  <a:gd name="connsiteX31" fmla="*/ 29117 w 216057"/>
                  <a:gd name="connsiteY31" fmla="*/ 859172 h 1136740"/>
                  <a:gd name="connsiteX32" fmla="*/ 14144 w 216057"/>
                  <a:gd name="connsiteY32" fmla="*/ 815973 h 1136740"/>
                  <a:gd name="connsiteX33" fmla="*/ 87509 w 216057"/>
                  <a:gd name="connsiteY33" fmla="*/ 790545 h 1136740"/>
                  <a:gd name="connsiteX34" fmla="*/ 83965 w 216057"/>
                  <a:gd name="connsiteY34" fmla="*/ 695941 h 1136740"/>
                  <a:gd name="connsiteX35" fmla="*/ 14973 w 216057"/>
                  <a:gd name="connsiteY35" fmla="*/ 719855 h 1136740"/>
                  <a:gd name="connsiteX36" fmla="*/ 0 w 216057"/>
                  <a:gd name="connsiteY36" fmla="*/ 676658 h 1136740"/>
                  <a:gd name="connsiteX37" fmla="*/ 82176 w 216057"/>
                  <a:gd name="connsiteY37" fmla="*/ 648174 h 1136740"/>
                  <a:gd name="connsiteX38" fmla="*/ 78632 w 216057"/>
                  <a:gd name="connsiteY38" fmla="*/ 553571 h 1136740"/>
                  <a:gd name="connsiteX39" fmla="*/ 14973 w 216057"/>
                  <a:gd name="connsiteY39" fmla="*/ 575636 h 1136740"/>
                  <a:gd name="connsiteX40" fmla="*/ 0 w 216057"/>
                  <a:gd name="connsiteY40" fmla="*/ 532439 h 1136740"/>
                  <a:gd name="connsiteX41" fmla="*/ 76842 w 216057"/>
                  <a:gd name="connsiteY41" fmla="*/ 505804 h 1136740"/>
                  <a:gd name="connsiteX42" fmla="*/ 73299 w 216057"/>
                  <a:gd name="connsiteY42" fmla="*/ 411199 h 1136740"/>
                  <a:gd name="connsiteX43" fmla="*/ 14973 w 216057"/>
                  <a:gd name="connsiteY43" fmla="*/ 431416 h 1136740"/>
                  <a:gd name="connsiteX44" fmla="*/ 0 w 216057"/>
                  <a:gd name="connsiteY44" fmla="*/ 388218 h 1136740"/>
                  <a:gd name="connsiteX45" fmla="*/ 71509 w 216057"/>
                  <a:gd name="connsiteY45" fmla="*/ 363432 h 1136740"/>
                  <a:gd name="connsiteX46" fmla="*/ 67432 w 216057"/>
                  <a:gd name="connsiteY46" fmla="*/ 254618 h 1136740"/>
                  <a:gd name="connsiteX47" fmla="*/ 66032 w 216057"/>
                  <a:gd name="connsiteY47" fmla="*/ 254618 h 113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16057" h="1136740">
                    <a:moveTo>
                      <a:pt x="66032" y="0"/>
                    </a:moveTo>
                    <a:lnTo>
                      <a:pt x="148328" y="0"/>
                    </a:lnTo>
                    <a:lnTo>
                      <a:pt x="148328" y="246834"/>
                    </a:lnTo>
                    <a:lnTo>
                      <a:pt x="148915" y="246834"/>
                    </a:lnTo>
                    <a:lnTo>
                      <a:pt x="145508" y="337783"/>
                    </a:lnTo>
                    <a:lnTo>
                      <a:pt x="201083" y="318520"/>
                    </a:lnTo>
                    <a:lnTo>
                      <a:pt x="216056" y="361717"/>
                    </a:lnTo>
                    <a:lnTo>
                      <a:pt x="143671" y="386807"/>
                    </a:lnTo>
                    <a:lnTo>
                      <a:pt x="140035" y="483901"/>
                    </a:lnTo>
                    <a:lnTo>
                      <a:pt x="201084" y="462740"/>
                    </a:lnTo>
                    <a:lnTo>
                      <a:pt x="216057" y="505938"/>
                    </a:lnTo>
                    <a:lnTo>
                      <a:pt x="138198" y="532925"/>
                    </a:lnTo>
                    <a:lnTo>
                      <a:pt x="134561" y="630017"/>
                    </a:lnTo>
                    <a:lnTo>
                      <a:pt x="201083" y="606959"/>
                    </a:lnTo>
                    <a:lnTo>
                      <a:pt x="216056" y="650157"/>
                    </a:lnTo>
                    <a:lnTo>
                      <a:pt x="132724" y="679041"/>
                    </a:lnTo>
                    <a:lnTo>
                      <a:pt x="129088" y="776133"/>
                    </a:lnTo>
                    <a:lnTo>
                      <a:pt x="186939" y="756081"/>
                    </a:lnTo>
                    <a:lnTo>
                      <a:pt x="201912" y="799279"/>
                    </a:lnTo>
                    <a:lnTo>
                      <a:pt x="127251" y="825158"/>
                    </a:lnTo>
                    <a:lnTo>
                      <a:pt x="123613" y="922250"/>
                    </a:lnTo>
                    <a:lnTo>
                      <a:pt x="169275" y="906423"/>
                    </a:lnTo>
                    <a:lnTo>
                      <a:pt x="184248" y="949621"/>
                    </a:lnTo>
                    <a:lnTo>
                      <a:pt x="121777" y="971274"/>
                    </a:lnTo>
                    <a:lnTo>
                      <a:pt x="115578" y="1136740"/>
                    </a:lnTo>
                    <a:lnTo>
                      <a:pt x="100479" y="1136740"/>
                    </a:lnTo>
                    <a:lnTo>
                      <a:pt x="94633" y="980683"/>
                    </a:lnTo>
                    <a:lnTo>
                      <a:pt x="46781" y="997269"/>
                    </a:lnTo>
                    <a:lnTo>
                      <a:pt x="31808" y="954071"/>
                    </a:lnTo>
                    <a:lnTo>
                      <a:pt x="92843" y="932916"/>
                    </a:lnTo>
                    <a:lnTo>
                      <a:pt x="89299" y="838312"/>
                    </a:lnTo>
                    <a:lnTo>
                      <a:pt x="29117" y="859172"/>
                    </a:lnTo>
                    <a:lnTo>
                      <a:pt x="14144" y="815973"/>
                    </a:lnTo>
                    <a:lnTo>
                      <a:pt x="87509" y="790545"/>
                    </a:lnTo>
                    <a:lnTo>
                      <a:pt x="83965" y="695941"/>
                    </a:lnTo>
                    <a:lnTo>
                      <a:pt x="14973" y="719855"/>
                    </a:lnTo>
                    <a:lnTo>
                      <a:pt x="0" y="676658"/>
                    </a:lnTo>
                    <a:lnTo>
                      <a:pt x="82176" y="648174"/>
                    </a:lnTo>
                    <a:lnTo>
                      <a:pt x="78632" y="553571"/>
                    </a:lnTo>
                    <a:lnTo>
                      <a:pt x="14973" y="575636"/>
                    </a:lnTo>
                    <a:lnTo>
                      <a:pt x="0" y="532439"/>
                    </a:lnTo>
                    <a:lnTo>
                      <a:pt x="76842" y="505804"/>
                    </a:lnTo>
                    <a:lnTo>
                      <a:pt x="73299" y="411199"/>
                    </a:lnTo>
                    <a:lnTo>
                      <a:pt x="14973" y="431416"/>
                    </a:lnTo>
                    <a:lnTo>
                      <a:pt x="0" y="388218"/>
                    </a:lnTo>
                    <a:lnTo>
                      <a:pt x="71509" y="363432"/>
                    </a:lnTo>
                    <a:lnTo>
                      <a:pt x="67432" y="254618"/>
                    </a:lnTo>
                    <a:lnTo>
                      <a:pt x="66032" y="254618"/>
                    </a:ln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471">
                <a:extLst>
                  <a:ext uri="{FF2B5EF4-FFF2-40B4-BE49-F238E27FC236}">
                    <a16:creationId xmlns:a16="http://schemas.microsoft.com/office/drawing/2014/main" id="{2D337A07-A793-40DC-8DAE-1D27CFD46F04}"/>
                  </a:ext>
                </a:extLst>
              </p:cNvPr>
              <p:cNvSpPr/>
              <p:nvPr/>
            </p:nvSpPr>
            <p:spPr>
              <a:xfrm rot="1800000">
                <a:off x="888482" y="1502177"/>
                <a:ext cx="2558118" cy="1574250"/>
              </a:xfrm>
              <a:custGeom>
                <a:avLst/>
                <a:gdLst>
                  <a:gd name="connsiteX0" fmla="*/ 0 w 2558118"/>
                  <a:gd name="connsiteY0" fmla="*/ 1463732 h 1574250"/>
                  <a:gd name="connsiteX1" fmla="*/ 1742717 w 2558118"/>
                  <a:gd name="connsiteY1" fmla="*/ 457574 h 1574250"/>
                  <a:gd name="connsiteX2" fmla="*/ 1779513 w 2558118"/>
                  <a:gd name="connsiteY2" fmla="*/ 436330 h 1574250"/>
                  <a:gd name="connsiteX3" fmla="*/ 1782311 w 2558118"/>
                  <a:gd name="connsiteY3" fmla="*/ 434714 h 1574250"/>
                  <a:gd name="connsiteX4" fmla="*/ 1988014 w 2558118"/>
                  <a:gd name="connsiteY4" fmla="*/ 791002 h 1574250"/>
                  <a:gd name="connsiteX5" fmla="*/ 2234836 w 2558118"/>
                  <a:gd name="connsiteY5" fmla="*/ 648500 h 1574250"/>
                  <a:gd name="connsiteX6" fmla="*/ 2029133 w 2558118"/>
                  <a:gd name="connsiteY6" fmla="*/ 292212 h 1574250"/>
                  <a:gd name="connsiteX7" fmla="*/ 2037387 w 2558118"/>
                  <a:gd name="connsiteY7" fmla="*/ 287446 h 1574250"/>
                  <a:gd name="connsiteX8" fmla="*/ 2068726 w 2558118"/>
                  <a:gd name="connsiteY8" fmla="*/ 269352 h 1574250"/>
                  <a:gd name="connsiteX9" fmla="*/ 2535258 w 2558118"/>
                  <a:gd name="connsiteY9" fmla="*/ 0 h 1574250"/>
                  <a:gd name="connsiteX10" fmla="*/ 2558118 w 2558118"/>
                  <a:gd name="connsiteY10" fmla="*/ 39595 h 1574250"/>
                  <a:gd name="connsiteX11" fmla="*/ 2547427 w 2558118"/>
                  <a:gd name="connsiteY11" fmla="*/ 45767 h 1574250"/>
                  <a:gd name="connsiteX12" fmla="*/ 2547427 w 2558118"/>
                  <a:gd name="connsiteY12" fmla="*/ 221245 h 1574250"/>
                  <a:gd name="connsiteX13" fmla="*/ 2497939 w 2558118"/>
                  <a:gd name="connsiteY13" fmla="*/ 221245 h 1574250"/>
                  <a:gd name="connsiteX14" fmla="*/ 2497939 w 2558118"/>
                  <a:gd name="connsiteY14" fmla="*/ 74339 h 1574250"/>
                  <a:gd name="connsiteX15" fmla="*/ 2396789 w 2558118"/>
                  <a:gd name="connsiteY15" fmla="*/ 132738 h 1574250"/>
                  <a:gd name="connsiteX16" fmla="*/ 2396789 w 2558118"/>
                  <a:gd name="connsiteY16" fmla="*/ 308216 h 1574250"/>
                  <a:gd name="connsiteX17" fmla="*/ 2347301 w 2558118"/>
                  <a:gd name="connsiteY17" fmla="*/ 308216 h 1574250"/>
                  <a:gd name="connsiteX18" fmla="*/ 2347301 w 2558118"/>
                  <a:gd name="connsiteY18" fmla="*/ 161310 h 1574250"/>
                  <a:gd name="connsiteX19" fmla="*/ 2246150 w 2558118"/>
                  <a:gd name="connsiteY19" fmla="*/ 219710 h 1574250"/>
                  <a:gd name="connsiteX20" fmla="*/ 2246150 w 2558118"/>
                  <a:gd name="connsiteY20" fmla="*/ 395187 h 1574250"/>
                  <a:gd name="connsiteX21" fmla="*/ 2196662 w 2558118"/>
                  <a:gd name="connsiteY21" fmla="*/ 395187 h 1574250"/>
                  <a:gd name="connsiteX22" fmla="*/ 2196662 w 2558118"/>
                  <a:gd name="connsiteY22" fmla="*/ 248282 h 1574250"/>
                  <a:gd name="connsiteX23" fmla="*/ 2091586 w 2558118"/>
                  <a:gd name="connsiteY23" fmla="*/ 308947 h 1574250"/>
                  <a:gd name="connsiteX24" fmla="*/ 2297289 w 2558118"/>
                  <a:gd name="connsiteY24" fmla="*/ 665234 h 1574250"/>
                  <a:gd name="connsiteX25" fmla="*/ 2292350 w 2558118"/>
                  <a:gd name="connsiteY25" fmla="*/ 668086 h 1574250"/>
                  <a:gd name="connsiteX26" fmla="*/ 2257695 w 2558118"/>
                  <a:gd name="connsiteY26" fmla="*/ 688094 h 1574250"/>
                  <a:gd name="connsiteX27" fmla="*/ 2010873 w 2558118"/>
                  <a:gd name="connsiteY27" fmla="*/ 830596 h 1574250"/>
                  <a:gd name="connsiteX28" fmla="*/ 1971711 w 2558118"/>
                  <a:gd name="connsiteY28" fmla="*/ 853207 h 1574250"/>
                  <a:gd name="connsiteX29" fmla="*/ 1971280 w 2558118"/>
                  <a:gd name="connsiteY29" fmla="*/ 853456 h 1574250"/>
                  <a:gd name="connsiteX30" fmla="*/ 1765577 w 2558118"/>
                  <a:gd name="connsiteY30" fmla="*/ 497169 h 1574250"/>
                  <a:gd name="connsiteX31" fmla="*/ 1694861 w 2558118"/>
                  <a:gd name="connsiteY31" fmla="*/ 537997 h 1574250"/>
                  <a:gd name="connsiteX32" fmla="*/ 1694860 w 2558118"/>
                  <a:gd name="connsiteY32" fmla="*/ 713474 h 1574250"/>
                  <a:gd name="connsiteX33" fmla="*/ 1645372 w 2558118"/>
                  <a:gd name="connsiteY33" fmla="*/ 713474 h 1574250"/>
                  <a:gd name="connsiteX34" fmla="*/ 1645372 w 2558118"/>
                  <a:gd name="connsiteY34" fmla="*/ 566569 h 1574250"/>
                  <a:gd name="connsiteX35" fmla="*/ 1529226 w 2558118"/>
                  <a:gd name="connsiteY35" fmla="*/ 633626 h 1574250"/>
                  <a:gd name="connsiteX36" fmla="*/ 1529226 w 2558118"/>
                  <a:gd name="connsiteY36" fmla="*/ 809103 h 1574250"/>
                  <a:gd name="connsiteX37" fmla="*/ 1479738 w 2558118"/>
                  <a:gd name="connsiteY37" fmla="*/ 809103 h 1574250"/>
                  <a:gd name="connsiteX38" fmla="*/ 1479738 w 2558118"/>
                  <a:gd name="connsiteY38" fmla="*/ 662198 h 1574250"/>
                  <a:gd name="connsiteX39" fmla="*/ 1363595 w 2558118"/>
                  <a:gd name="connsiteY39" fmla="*/ 729253 h 1574250"/>
                  <a:gd name="connsiteX40" fmla="*/ 1363595 w 2558118"/>
                  <a:gd name="connsiteY40" fmla="*/ 904730 h 1574250"/>
                  <a:gd name="connsiteX41" fmla="*/ 1314107 w 2558118"/>
                  <a:gd name="connsiteY41" fmla="*/ 904730 h 1574250"/>
                  <a:gd name="connsiteX42" fmla="*/ 1314107 w 2558118"/>
                  <a:gd name="connsiteY42" fmla="*/ 757825 h 1574250"/>
                  <a:gd name="connsiteX43" fmla="*/ 1197965 w 2558118"/>
                  <a:gd name="connsiteY43" fmla="*/ 824880 h 1574250"/>
                  <a:gd name="connsiteX44" fmla="*/ 1197964 w 2558118"/>
                  <a:gd name="connsiteY44" fmla="*/ 1000357 h 1574250"/>
                  <a:gd name="connsiteX45" fmla="*/ 1148476 w 2558118"/>
                  <a:gd name="connsiteY45" fmla="*/ 1000357 h 1574250"/>
                  <a:gd name="connsiteX46" fmla="*/ 1148476 w 2558118"/>
                  <a:gd name="connsiteY46" fmla="*/ 853452 h 1574250"/>
                  <a:gd name="connsiteX47" fmla="*/ 1032334 w 2558118"/>
                  <a:gd name="connsiteY47" fmla="*/ 920507 h 1574250"/>
                  <a:gd name="connsiteX48" fmla="*/ 1032334 w 2558118"/>
                  <a:gd name="connsiteY48" fmla="*/ 1095984 h 1574250"/>
                  <a:gd name="connsiteX49" fmla="*/ 982846 w 2558118"/>
                  <a:gd name="connsiteY49" fmla="*/ 1095984 h 1574250"/>
                  <a:gd name="connsiteX50" fmla="*/ 982846 w 2558118"/>
                  <a:gd name="connsiteY50" fmla="*/ 949079 h 1574250"/>
                  <a:gd name="connsiteX51" fmla="*/ 866703 w 2558118"/>
                  <a:gd name="connsiteY51" fmla="*/ 1016134 h 1574250"/>
                  <a:gd name="connsiteX52" fmla="*/ 866703 w 2558118"/>
                  <a:gd name="connsiteY52" fmla="*/ 1191611 h 1574250"/>
                  <a:gd name="connsiteX53" fmla="*/ 817215 w 2558118"/>
                  <a:gd name="connsiteY53" fmla="*/ 1191611 h 1574250"/>
                  <a:gd name="connsiteX54" fmla="*/ 817215 w 2558118"/>
                  <a:gd name="connsiteY54" fmla="*/ 1044706 h 1574250"/>
                  <a:gd name="connsiteX55" fmla="*/ 701148 w 2558118"/>
                  <a:gd name="connsiteY55" fmla="*/ 1111717 h 1574250"/>
                  <a:gd name="connsiteX56" fmla="*/ 701147 w 2558118"/>
                  <a:gd name="connsiteY56" fmla="*/ 1287369 h 1574250"/>
                  <a:gd name="connsiteX57" fmla="*/ 651659 w 2558118"/>
                  <a:gd name="connsiteY57" fmla="*/ 1287369 h 1574250"/>
                  <a:gd name="connsiteX58" fmla="*/ 651660 w 2558118"/>
                  <a:gd name="connsiteY58" fmla="*/ 1140289 h 1574250"/>
                  <a:gd name="connsiteX59" fmla="*/ 535517 w 2558118"/>
                  <a:gd name="connsiteY59" fmla="*/ 1207344 h 1574250"/>
                  <a:gd name="connsiteX60" fmla="*/ 535517 w 2558118"/>
                  <a:gd name="connsiteY60" fmla="*/ 1382996 h 1574250"/>
                  <a:gd name="connsiteX61" fmla="*/ 486029 w 2558118"/>
                  <a:gd name="connsiteY61" fmla="*/ 1382996 h 1574250"/>
                  <a:gd name="connsiteX62" fmla="*/ 486029 w 2558118"/>
                  <a:gd name="connsiteY62" fmla="*/ 1235916 h 1574250"/>
                  <a:gd name="connsiteX63" fmla="*/ 369886 w 2558118"/>
                  <a:gd name="connsiteY63" fmla="*/ 1302971 h 1574250"/>
                  <a:gd name="connsiteX64" fmla="*/ 369886 w 2558118"/>
                  <a:gd name="connsiteY64" fmla="*/ 1478623 h 1574250"/>
                  <a:gd name="connsiteX65" fmla="*/ 320398 w 2558118"/>
                  <a:gd name="connsiteY65" fmla="*/ 1478623 h 1574250"/>
                  <a:gd name="connsiteX66" fmla="*/ 320398 w 2558118"/>
                  <a:gd name="connsiteY66" fmla="*/ 1331543 h 1574250"/>
                  <a:gd name="connsiteX67" fmla="*/ 204255 w 2558118"/>
                  <a:gd name="connsiteY67" fmla="*/ 1398598 h 1574250"/>
                  <a:gd name="connsiteX68" fmla="*/ 204255 w 2558118"/>
                  <a:gd name="connsiteY68" fmla="*/ 1574250 h 1574250"/>
                  <a:gd name="connsiteX69" fmla="*/ 154767 w 2558118"/>
                  <a:gd name="connsiteY69" fmla="*/ 1574250 h 1574250"/>
                  <a:gd name="connsiteX70" fmla="*/ 154767 w 2558118"/>
                  <a:gd name="connsiteY70" fmla="*/ 1427170 h 1574250"/>
                  <a:gd name="connsiteX71" fmla="*/ 22860 w 2558118"/>
                  <a:gd name="connsiteY71" fmla="*/ 1503327 h 157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558118" h="1574250">
                    <a:moveTo>
                      <a:pt x="0" y="1463732"/>
                    </a:moveTo>
                    <a:lnTo>
                      <a:pt x="1742717" y="457574"/>
                    </a:lnTo>
                    <a:lnTo>
                      <a:pt x="1779513" y="436330"/>
                    </a:lnTo>
                    <a:lnTo>
                      <a:pt x="1782311" y="434714"/>
                    </a:lnTo>
                    <a:lnTo>
                      <a:pt x="1988014" y="791002"/>
                    </a:lnTo>
                    <a:lnTo>
                      <a:pt x="2234836" y="648500"/>
                    </a:lnTo>
                    <a:lnTo>
                      <a:pt x="2029133" y="292212"/>
                    </a:lnTo>
                    <a:lnTo>
                      <a:pt x="2037387" y="287446"/>
                    </a:lnTo>
                    <a:lnTo>
                      <a:pt x="2068726" y="269352"/>
                    </a:lnTo>
                    <a:lnTo>
                      <a:pt x="2535258" y="0"/>
                    </a:lnTo>
                    <a:lnTo>
                      <a:pt x="2558118" y="39595"/>
                    </a:lnTo>
                    <a:lnTo>
                      <a:pt x="2547427" y="45767"/>
                    </a:lnTo>
                    <a:lnTo>
                      <a:pt x="2547427" y="221245"/>
                    </a:lnTo>
                    <a:lnTo>
                      <a:pt x="2497939" y="221245"/>
                    </a:lnTo>
                    <a:lnTo>
                      <a:pt x="2497939" y="74339"/>
                    </a:lnTo>
                    <a:lnTo>
                      <a:pt x="2396789" y="132738"/>
                    </a:lnTo>
                    <a:lnTo>
                      <a:pt x="2396789" y="308216"/>
                    </a:lnTo>
                    <a:lnTo>
                      <a:pt x="2347301" y="308216"/>
                    </a:lnTo>
                    <a:lnTo>
                      <a:pt x="2347301" y="161310"/>
                    </a:lnTo>
                    <a:lnTo>
                      <a:pt x="2246150" y="219710"/>
                    </a:lnTo>
                    <a:lnTo>
                      <a:pt x="2246150" y="395187"/>
                    </a:lnTo>
                    <a:lnTo>
                      <a:pt x="2196662" y="395187"/>
                    </a:lnTo>
                    <a:lnTo>
                      <a:pt x="2196662" y="248282"/>
                    </a:lnTo>
                    <a:lnTo>
                      <a:pt x="2091586" y="308947"/>
                    </a:lnTo>
                    <a:lnTo>
                      <a:pt x="2297289" y="665234"/>
                    </a:lnTo>
                    <a:lnTo>
                      <a:pt x="2292350" y="668086"/>
                    </a:lnTo>
                    <a:lnTo>
                      <a:pt x="2257695" y="688094"/>
                    </a:lnTo>
                    <a:lnTo>
                      <a:pt x="2010873" y="830596"/>
                    </a:lnTo>
                    <a:lnTo>
                      <a:pt x="1971711" y="853207"/>
                    </a:lnTo>
                    <a:lnTo>
                      <a:pt x="1971280" y="853456"/>
                    </a:lnTo>
                    <a:lnTo>
                      <a:pt x="1765577" y="497169"/>
                    </a:lnTo>
                    <a:lnTo>
                      <a:pt x="1694861" y="537997"/>
                    </a:lnTo>
                    <a:lnTo>
                      <a:pt x="1694860" y="713474"/>
                    </a:lnTo>
                    <a:lnTo>
                      <a:pt x="1645372" y="713474"/>
                    </a:lnTo>
                    <a:lnTo>
                      <a:pt x="1645372" y="566569"/>
                    </a:lnTo>
                    <a:lnTo>
                      <a:pt x="1529226" y="633626"/>
                    </a:lnTo>
                    <a:lnTo>
                      <a:pt x="1529226" y="809103"/>
                    </a:lnTo>
                    <a:lnTo>
                      <a:pt x="1479738" y="809103"/>
                    </a:lnTo>
                    <a:lnTo>
                      <a:pt x="1479738" y="662198"/>
                    </a:lnTo>
                    <a:lnTo>
                      <a:pt x="1363595" y="729253"/>
                    </a:lnTo>
                    <a:lnTo>
                      <a:pt x="1363595" y="904730"/>
                    </a:lnTo>
                    <a:lnTo>
                      <a:pt x="1314107" y="904730"/>
                    </a:lnTo>
                    <a:lnTo>
                      <a:pt x="1314107" y="757825"/>
                    </a:lnTo>
                    <a:lnTo>
                      <a:pt x="1197965" y="824880"/>
                    </a:lnTo>
                    <a:lnTo>
                      <a:pt x="1197964" y="1000357"/>
                    </a:lnTo>
                    <a:lnTo>
                      <a:pt x="1148476" y="1000357"/>
                    </a:lnTo>
                    <a:lnTo>
                      <a:pt x="1148476" y="853452"/>
                    </a:lnTo>
                    <a:lnTo>
                      <a:pt x="1032334" y="920507"/>
                    </a:lnTo>
                    <a:lnTo>
                      <a:pt x="1032334" y="1095984"/>
                    </a:lnTo>
                    <a:lnTo>
                      <a:pt x="982846" y="1095984"/>
                    </a:lnTo>
                    <a:lnTo>
                      <a:pt x="982846" y="949079"/>
                    </a:lnTo>
                    <a:lnTo>
                      <a:pt x="866703" y="1016134"/>
                    </a:lnTo>
                    <a:lnTo>
                      <a:pt x="866703" y="1191611"/>
                    </a:lnTo>
                    <a:lnTo>
                      <a:pt x="817215" y="1191611"/>
                    </a:lnTo>
                    <a:lnTo>
                      <a:pt x="817215" y="1044706"/>
                    </a:lnTo>
                    <a:lnTo>
                      <a:pt x="701148" y="1111717"/>
                    </a:lnTo>
                    <a:lnTo>
                      <a:pt x="701147" y="1287369"/>
                    </a:lnTo>
                    <a:lnTo>
                      <a:pt x="651659" y="1287369"/>
                    </a:lnTo>
                    <a:lnTo>
                      <a:pt x="651660" y="1140289"/>
                    </a:lnTo>
                    <a:lnTo>
                      <a:pt x="535517" y="1207344"/>
                    </a:lnTo>
                    <a:lnTo>
                      <a:pt x="535517" y="1382996"/>
                    </a:lnTo>
                    <a:lnTo>
                      <a:pt x="486029" y="1382996"/>
                    </a:lnTo>
                    <a:lnTo>
                      <a:pt x="486029" y="1235916"/>
                    </a:lnTo>
                    <a:lnTo>
                      <a:pt x="369886" y="1302971"/>
                    </a:lnTo>
                    <a:lnTo>
                      <a:pt x="369886" y="1478623"/>
                    </a:lnTo>
                    <a:lnTo>
                      <a:pt x="320398" y="1478623"/>
                    </a:lnTo>
                    <a:lnTo>
                      <a:pt x="320398" y="1331543"/>
                    </a:lnTo>
                    <a:lnTo>
                      <a:pt x="204255" y="1398598"/>
                    </a:lnTo>
                    <a:lnTo>
                      <a:pt x="204255" y="1574250"/>
                    </a:lnTo>
                    <a:lnTo>
                      <a:pt x="154767" y="1574250"/>
                    </a:lnTo>
                    <a:lnTo>
                      <a:pt x="154767" y="1427170"/>
                    </a:lnTo>
                    <a:lnTo>
                      <a:pt x="22860" y="1503327"/>
                    </a:lnTo>
                    <a:close/>
                  </a:path>
                </a:pathLst>
              </a:custGeom>
              <a:grp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9B9AFE-017F-45DD-A230-F88CAC384040}"/>
                </a:ext>
              </a:extLst>
            </p:cNvPr>
            <p:cNvGrpSpPr/>
            <p:nvPr/>
          </p:nvGrpSpPr>
          <p:grpSpPr>
            <a:xfrm>
              <a:off x="1899608" y="3657052"/>
              <a:ext cx="266362" cy="345598"/>
              <a:chOff x="5401053" y="455683"/>
              <a:chExt cx="520188" cy="674932"/>
            </a:xfrm>
            <a:solidFill>
              <a:srgbClr val="7F7F7F"/>
            </a:solidFill>
          </p:grpSpPr>
          <p:sp>
            <p:nvSpPr>
              <p:cNvPr id="89" name="Rounded Rectangle 33">
                <a:extLst>
                  <a:ext uri="{FF2B5EF4-FFF2-40B4-BE49-F238E27FC236}">
                    <a16:creationId xmlns:a16="http://schemas.microsoft.com/office/drawing/2014/main" id="{4AFE4E82-C73A-42BC-B6CA-BFBC09B4D4C0}"/>
                  </a:ext>
                </a:extLst>
              </p:cNvPr>
              <p:cNvSpPr/>
              <p:nvPr/>
            </p:nvSpPr>
            <p:spPr bwMode="auto">
              <a:xfrm>
                <a:off x="5401053" y="455683"/>
                <a:ext cx="520188" cy="674932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9EAC12C-DF8C-4F13-B9C3-929AB0219D27}"/>
                  </a:ext>
                </a:extLst>
              </p:cNvPr>
              <p:cNvGrpSpPr/>
              <p:nvPr/>
            </p:nvGrpSpPr>
            <p:grpSpPr>
              <a:xfrm>
                <a:off x="5491334" y="590435"/>
                <a:ext cx="371872" cy="408788"/>
                <a:chOff x="5491334" y="590435"/>
                <a:chExt cx="371872" cy="408788"/>
              </a:xfrm>
              <a:grpFill/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1025117-9E02-414C-A427-274C67B7992D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590435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C184C68-7700-40DD-8EFA-7DEC949C27B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648579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927349B-A5ED-4BF8-9CAB-FBDDA9BC06E8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706724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DB3F9CB-2EE7-44EA-B011-14EFCF1F50A0}"/>
                    </a:ext>
                  </a:extLst>
                </p:cNvPr>
                <p:cNvCxnSpPr/>
                <p:nvPr/>
              </p:nvCxnSpPr>
              <p:spPr bwMode="auto">
                <a:xfrm>
                  <a:off x="5491334" y="764870"/>
                  <a:ext cx="295202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651713A1-8CBF-436B-99C9-7C5AE4C2459A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824788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04F76F10-5C11-4882-B37A-82F81638E71A}"/>
                    </a:ext>
                  </a:extLst>
                </p:cNvPr>
                <p:cNvCxnSpPr/>
                <p:nvPr/>
              </p:nvCxnSpPr>
              <p:spPr bwMode="auto">
                <a:xfrm>
                  <a:off x="5491334" y="884603"/>
                  <a:ext cx="334774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EE41DDC-2BFA-494F-AEB4-F7DFBAA14FC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491334" y="941078"/>
                  <a:ext cx="371872" cy="167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8C77845-DA0D-4B54-8ABC-AB6EE9E9A0E0}"/>
                    </a:ext>
                  </a:extLst>
                </p:cNvPr>
                <p:cNvCxnSpPr/>
                <p:nvPr/>
              </p:nvCxnSpPr>
              <p:spPr bwMode="auto">
                <a:xfrm>
                  <a:off x="5491334" y="999223"/>
                  <a:ext cx="295202" cy="0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B5E390-DFF8-44A6-9BCD-916F0BB70E69}"/>
                </a:ext>
              </a:extLst>
            </p:cNvPr>
            <p:cNvGrpSpPr/>
            <p:nvPr/>
          </p:nvGrpSpPr>
          <p:grpSpPr>
            <a:xfrm>
              <a:off x="2255451" y="3757615"/>
              <a:ext cx="330825" cy="275205"/>
              <a:chOff x="9256873" y="1546126"/>
              <a:chExt cx="676841" cy="56304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4F10380-4ECF-4E63-90EE-3FF8EED2A93D}"/>
                  </a:ext>
                </a:extLst>
              </p:cNvPr>
              <p:cNvSpPr/>
              <p:nvPr/>
            </p:nvSpPr>
            <p:spPr bwMode="auto">
              <a:xfrm>
                <a:off x="9296473" y="1546126"/>
                <a:ext cx="637241" cy="52296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DCB812D-1333-4F39-9E65-0A4D15B6DAA3}"/>
                  </a:ext>
                </a:extLst>
              </p:cNvPr>
              <p:cNvSpPr/>
              <p:nvPr/>
            </p:nvSpPr>
            <p:spPr bwMode="auto">
              <a:xfrm>
                <a:off x="9256873" y="1551928"/>
                <a:ext cx="634805" cy="557245"/>
              </a:xfrm>
              <a:prstGeom prst="rect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525D620-0D04-48C5-BC5A-456F5E87E6D9}"/>
                  </a:ext>
                </a:extLst>
              </p:cNvPr>
              <p:cNvSpPr/>
              <p:nvPr/>
            </p:nvSpPr>
            <p:spPr bwMode="auto">
              <a:xfrm>
                <a:off x="9296473" y="1546126"/>
                <a:ext cx="637241" cy="52296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8B516A9-8E9D-4A3B-8483-45FA303A37A2}"/>
                  </a:ext>
                </a:extLst>
              </p:cNvPr>
              <p:cNvCxnSpPr/>
              <p:nvPr/>
            </p:nvCxnSpPr>
            <p:spPr bwMode="auto">
              <a:xfrm flipV="1">
                <a:off x="9376398" y="1824364"/>
                <a:ext cx="144008" cy="15625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6A5A3B8-6C39-4A0B-BC64-38506E2862B4}"/>
                  </a:ext>
                </a:extLst>
              </p:cNvPr>
              <p:cNvCxnSpPr/>
              <p:nvPr/>
            </p:nvCxnSpPr>
            <p:spPr bwMode="auto">
              <a:xfrm flipH="1" flipV="1">
                <a:off x="9520407" y="1808359"/>
                <a:ext cx="142205" cy="4709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30454A5-F721-4B06-95DB-0B8B6D9F8D0E}"/>
                  </a:ext>
                </a:extLst>
              </p:cNvPr>
              <p:cNvCxnSpPr/>
              <p:nvPr/>
            </p:nvCxnSpPr>
            <p:spPr bwMode="auto">
              <a:xfrm flipH="1">
                <a:off x="9662614" y="1635142"/>
                <a:ext cx="176414" cy="22030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2526401-38DD-49EB-88DB-7B88EDEDED37}"/>
                  </a:ext>
                </a:extLst>
              </p:cNvPr>
              <p:cNvSpPr/>
              <p:nvPr/>
            </p:nvSpPr>
            <p:spPr bwMode="auto">
              <a:xfrm>
                <a:off x="9487541" y="1772500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ECA15E0-4C84-4A90-A4E0-690F538724D4}"/>
                  </a:ext>
                </a:extLst>
              </p:cNvPr>
              <p:cNvSpPr/>
              <p:nvPr/>
            </p:nvSpPr>
            <p:spPr bwMode="auto">
              <a:xfrm>
                <a:off x="9621137" y="1808359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FAD96B9-5EF8-45CD-A170-C9C44558A438}"/>
                  </a:ext>
                </a:extLst>
              </p:cNvPr>
              <p:cNvSpPr/>
              <p:nvPr/>
            </p:nvSpPr>
            <p:spPr bwMode="auto">
              <a:xfrm>
                <a:off x="9797553" y="1588395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BC4811C-D9EC-4BF6-B0ED-120AD0C28111}"/>
                  </a:ext>
                </a:extLst>
              </p:cNvPr>
              <p:cNvSpPr/>
              <p:nvPr/>
            </p:nvSpPr>
            <p:spPr bwMode="auto">
              <a:xfrm>
                <a:off x="9345077" y="1939141"/>
                <a:ext cx="82949" cy="8294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888" tIns="60944" rIns="121888" bIns="609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80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5224667-D855-4AAE-B336-B9D3E8D6B1A4}"/>
                </a:ext>
              </a:extLst>
            </p:cNvPr>
            <p:cNvGrpSpPr/>
            <p:nvPr/>
          </p:nvGrpSpPr>
          <p:grpSpPr>
            <a:xfrm rot="5400000" flipV="1">
              <a:off x="3912699" y="3278681"/>
              <a:ext cx="377360" cy="267675"/>
              <a:chOff x="9532392" y="2106155"/>
              <a:chExt cx="828280" cy="839877"/>
            </a:xfrm>
            <a:solidFill>
              <a:schemeClr val="tx2">
                <a:lumMod val="65000"/>
                <a:lumOff val="35000"/>
              </a:schemeClr>
            </a:solidFill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EB688E0-CAF3-4D06-8B13-78E3826B7DA8}"/>
                  </a:ext>
                </a:extLst>
              </p:cNvPr>
              <p:cNvCxnSpPr/>
              <p:nvPr/>
            </p:nvCxnSpPr>
            <p:spPr bwMode="auto">
              <a:xfrm flipH="1">
                <a:off x="9532392" y="2911965"/>
                <a:ext cx="822095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1576030-777F-4B18-A418-996024F9EB09}"/>
                  </a:ext>
                </a:extLst>
              </p:cNvPr>
              <p:cNvCxnSpPr/>
              <p:nvPr/>
            </p:nvCxnSpPr>
            <p:spPr bwMode="auto">
              <a:xfrm flipV="1">
                <a:off x="9532392" y="2111627"/>
                <a:ext cx="0" cy="8003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D3DCB1-E6C4-4929-A003-3920E7D29980}"/>
                  </a:ext>
                </a:extLst>
              </p:cNvPr>
              <p:cNvCxnSpPr/>
              <p:nvPr/>
            </p:nvCxnSpPr>
            <p:spPr bwMode="auto">
              <a:xfrm flipV="1">
                <a:off x="9843589" y="2106155"/>
                <a:ext cx="0" cy="8003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E8CFD7C-A1FB-4AC7-BD15-38920955CCB8}"/>
                  </a:ext>
                </a:extLst>
              </p:cNvPr>
              <p:cNvCxnSpPr/>
              <p:nvPr/>
            </p:nvCxnSpPr>
            <p:spPr bwMode="auto">
              <a:xfrm flipV="1">
                <a:off x="10141248" y="2117191"/>
                <a:ext cx="0" cy="8003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24484BA-4A64-4103-8E3C-944D2C4B9198}"/>
                  </a:ext>
                </a:extLst>
              </p:cNvPr>
              <p:cNvCxnSpPr/>
              <p:nvPr/>
            </p:nvCxnSpPr>
            <p:spPr bwMode="auto">
              <a:xfrm flipH="1">
                <a:off x="10128580" y="2349753"/>
                <a:ext cx="202899" cy="569530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F8041D0-C65A-4DEE-9A8D-45B24AA1868B}"/>
                  </a:ext>
                </a:extLst>
              </p:cNvPr>
              <p:cNvCxnSpPr>
                <a:stCxn id="116" idx="0"/>
              </p:cNvCxnSpPr>
              <p:nvPr/>
            </p:nvCxnSpPr>
            <p:spPr bwMode="auto">
              <a:xfrm>
                <a:off x="9680093" y="2217405"/>
                <a:ext cx="21171" cy="206494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0E56F44-DDC3-42BA-BD76-F9EEF371638F}"/>
                  </a:ext>
                </a:extLst>
              </p:cNvPr>
              <p:cNvSpPr/>
              <p:nvPr/>
            </p:nvSpPr>
            <p:spPr bwMode="auto">
              <a:xfrm>
                <a:off x="9637749" y="2217405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300A6AE-7B82-40F0-854E-1DE4D86B1C0E}"/>
                  </a:ext>
                </a:extLst>
              </p:cNvPr>
              <p:cNvSpPr/>
              <p:nvPr/>
            </p:nvSpPr>
            <p:spPr bwMode="auto">
              <a:xfrm>
                <a:off x="10164013" y="2680170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CADD59A-AC9B-4D3E-B510-7B978A062CE9}"/>
                  </a:ext>
                </a:extLst>
              </p:cNvPr>
              <p:cNvSpPr/>
              <p:nvPr/>
            </p:nvSpPr>
            <p:spPr bwMode="auto">
              <a:xfrm>
                <a:off x="10216175" y="2528422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83E3AE9-181A-4B58-B885-6934842EB328}"/>
                  </a:ext>
                </a:extLst>
              </p:cNvPr>
              <p:cNvSpPr/>
              <p:nvPr/>
            </p:nvSpPr>
            <p:spPr bwMode="auto">
              <a:xfrm>
                <a:off x="10275984" y="2324691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DC5398F-0EB9-4CBD-8302-9C20C63E4628}"/>
                  </a:ext>
                </a:extLst>
              </p:cNvPr>
              <p:cNvCxnSpPr/>
              <p:nvPr/>
            </p:nvCxnSpPr>
            <p:spPr bwMode="auto">
              <a:xfrm flipH="1" flipV="1">
                <a:off x="9696327" y="2407027"/>
                <a:ext cx="116055" cy="6209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2B3F629-3D43-40E5-AB31-DFCFD1BA9693}"/>
                  </a:ext>
                </a:extLst>
              </p:cNvPr>
              <p:cNvCxnSpPr/>
              <p:nvPr/>
            </p:nvCxnSpPr>
            <p:spPr bwMode="auto">
              <a:xfrm>
                <a:off x="9834773" y="2459281"/>
                <a:ext cx="295811" cy="46987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9877660-69C5-4C10-A016-9922622EBBE9}"/>
                  </a:ext>
                </a:extLst>
              </p:cNvPr>
              <p:cNvSpPr/>
              <p:nvPr/>
            </p:nvSpPr>
            <p:spPr bwMode="auto">
              <a:xfrm>
                <a:off x="9783768" y="2430369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92091DA-4E64-484E-8791-46CE1B75A8A1}"/>
                  </a:ext>
                </a:extLst>
              </p:cNvPr>
              <p:cNvSpPr/>
              <p:nvPr/>
            </p:nvSpPr>
            <p:spPr bwMode="auto">
              <a:xfrm>
                <a:off x="9874807" y="2535048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ED9A957-208C-42F2-AF29-3EC80E3CCFF2}"/>
                  </a:ext>
                </a:extLst>
              </p:cNvPr>
              <p:cNvSpPr/>
              <p:nvPr/>
            </p:nvSpPr>
            <p:spPr bwMode="auto">
              <a:xfrm>
                <a:off x="9963387" y="2677490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1ADD66A-2A98-464B-B20B-BE67E7FC5D8D}"/>
                  </a:ext>
                </a:extLst>
              </p:cNvPr>
              <p:cNvSpPr/>
              <p:nvPr/>
            </p:nvSpPr>
            <p:spPr bwMode="auto">
              <a:xfrm>
                <a:off x="10075512" y="2861344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C123158-A109-4E09-A540-7E6F768872B6}"/>
                  </a:ext>
                </a:extLst>
              </p:cNvPr>
              <p:cNvSpPr/>
              <p:nvPr/>
            </p:nvSpPr>
            <p:spPr bwMode="auto">
              <a:xfrm>
                <a:off x="9658920" y="2347774"/>
                <a:ext cx="84688" cy="84688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33" dirty="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85ED2C0-455A-4939-8311-B17EAA150C2F}"/>
                </a:ext>
              </a:extLst>
            </p:cNvPr>
            <p:cNvGrpSpPr/>
            <p:nvPr/>
          </p:nvGrpSpPr>
          <p:grpSpPr>
            <a:xfrm>
              <a:off x="1910280" y="2243611"/>
              <a:ext cx="413953" cy="324731"/>
              <a:chOff x="7036946" y="2840704"/>
              <a:chExt cx="2230238" cy="1749542"/>
            </a:xfrm>
            <a:solidFill>
              <a:srgbClr val="7F7F7F"/>
            </a:solidFill>
          </p:grpSpPr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6BC40E24-CB4C-4B35-A941-E0B147A7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606" y="2840704"/>
                <a:ext cx="770559" cy="758008"/>
              </a:xfrm>
              <a:custGeom>
                <a:avLst/>
                <a:gdLst>
                  <a:gd name="connsiteX0" fmla="*/ 401017 w 802576"/>
                  <a:gd name="connsiteY0" fmla="*/ 266381 h 789504"/>
                  <a:gd name="connsiteX1" fmla="*/ 263123 w 802576"/>
                  <a:gd name="connsiteY1" fmla="*/ 404275 h 789504"/>
                  <a:gd name="connsiteX2" fmla="*/ 401017 w 802576"/>
                  <a:gd name="connsiteY2" fmla="*/ 542169 h 789504"/>
                  <a:gd name="connsiteX3" fmla="*/ 538911 w 802576"/>
                  <a:gd name="connsiteY3" fmla="*/ 404275 h 789504"/>
                  <a:gd name="connsiteX4" fmla="*/ 401017 w 802576"/>
                  <a:gd name="connsiteY4" fmla="*/ 266381 h 789504"/>
                  <a:gd name="connsiteX5" fmla="*/ 403686 w 802576"/>
                  <a:gd name="connsiteY5" fmla="*/ 0 h 789504"/>
                  <a:gd name="connsiteX6" fmla="*/ 439869 w 802576"/>
                  <a:gd name="connsiteY6" fmla="*/ 1744 h 789504"/>
                  <a:gd name="connsiteX7" fmla="*/ 475617 w 802576"/>
                  <a:gd name="connsiteY7" fmla="*/ 6539 h 789504"/>
                  <a:gd name="connsiteX8" fmla="*/ 483900 w 802576"/>
                  <a:gd name="connsiteY8" fmla="*/ 54058 h 789504"/>
                  <a:gd name="connsiteX9" fmla="*/ 488695 w 802576"/>
                  <a:gd name="connsiteY9" fmla="*/ 100704 h 789504"/>
                  <a:gd name="connsiteX10" fmla="*/ 506569 w 802576"/>
                  <a:gd name="connsiteY10" fmla="*/ 105936 h 789504"/>
                  <a:gd name="connsiteX11" fmla="*/ 523135 w 802576"/>
                  <a:gd name="connsiteY11" fmla="*/ 112475 h 789504"/>
                  <a:gd name="connsiteX12" fmla="*/ 538829 w 802576"/>
                  <a:gd name="connsiteY12" fmla="*/ 120322 h 789504"/>
                  <a:gd name="connsiteX13" fmla="*/ 551035 w 802576"/>
                  <a:gd name="connsiteY13" fmla="*/ 126861 h 789504"/>
                  <a:gd name="connsiteX14" fmla="*/ 563242 w 802576"/>
                  <a:gd name="connsiteY14" fmla="*/ 132529 h 789504"/>
                  <a:gd name="connsiteX15" fmla="*/ 574577 w 802576"/>
                  <a:gd name="connsiteY15" fmla="*/ 139504 h 789504"/>
                  <a:gd name="connsiteX16" fmla="*/ 585039 w 802576"/>
                  <a:gd name="connsiteY16" fmla="*/ 147787 h 789504"/>
                  <a:gd name="connsiteX17" fmla="*/ 611196 w 802576"/>
                  <a:gd name="connsiteY17" fmla="*/ 130785 h 789504"/>
                  <a:gd name="connsiteX18" fmla="*/ 639097 w 802576"/>
                  <a:gd name="connsiteY18" fmla="*/ 115527 h 789504"/>
                  <a:gd name="connsiteX19" fmla="*/ 667869 w 802576"/>
                  <a:gd name="connsiteY19" fmla="*/ 100704 h 789504"/>
                  <a:gd name="connsiteX20" fmla="*/ 688794 w 802576"/>
                  <a:gd name="connsiteY20" fmla="*/ 121194 h 789504"/>
                  <a:gd name="connsiteX21" fmla="*/ 707540 w 802576"/>
                  <a:gd name="connsiteY21" fmla="*/ 142120 h 789504"/>
                  <a:gd name="connsiteX22" fmla="*/ 725850 w 802576"/>
                  <a:gd name="connsiteY22" fmla="*/ 164353 h 789504"/>
                  <a:gd name="connsiteX23" fmla="*/ 741980 w 802576"/>
                  <a:gd name="connsiteY23" fmla="*/ 188330 h 789504"/>
                  <a:gd name="connsiteX24" fmla="*/ 755930 w 802576"/>
                  <a:gd name="connsiteY24" fmla="*/ 213179 h 789504"/>
                  <a:gd name="connsiteX25" fmla="*/ 736312 w 802576"/>
                  <a:gd name="connsiteY25" fmla="*/ 238028 h 789504"/>
                  <a:gd name="connsiteX26" fmla="*/ 715387 w 802576"/>
                  <a:gd name="connsiteY26" fmla="*/ 260698 h 789504"/>
                  <a:gd name="connsiteX27" fmla="*/ 691846 w 802576"/>
                  <a:gd name="connsiteY27" fmla="*/ 282059 h 789504"/>
                  <a:gd name="connsiteX28" fmla="*/ 708412 w 802576"/>
                  <a:gd name="connsiteY28" fmla="*/ 333501 h 789504"/>
                  <a:gd name="connsiteX29" fmla="*/ 715387 w 802576"/>
                  <a:gd name="connsiteY29" fmla="*/ 386687 h 789504"/>
                  <a:gd name="connsiteX30" fmla="*/ 745031 w 802576"/>
                  <a:gd name="connsiteY30" fmla="*/ 397150 h 789504"/>
                  <a:gd name="connsiteX31" fmla="*/ 774240 w 802576"/>
                  <a:gd name="connsiteY31" fmla="*/ 408485 h 789504"/>
                  <a:gd name="connsiteX32" fmla="*/ 802576 w 802576"/>
                  <a:gd name="connsiteY32" fmla="*/ 422435 h 789504"/>
                  <a:gd name="connsiteX33" fmla="*/ 799525 w 802576"/>
                  <a:gd name="connsiteY33" fmla="*/ 458619 h 789504"/>
                  <a:gd name="connsiteX34" fmla="*/ 792549 w 802576"/>
                  <a:gd name="connsiteY34" fmla="*/ 493495 h 789504"/>
                  <a:gd name="connsiteX35" fmla="*/ 782959 w 802576"/>
                  <a:gd name="connsiteY35" fmla="*/ 527499 h 789504"/>
                  <a:gd name="connsiteX36" fmla="*/ 770316 w 802576"/>
                  <a:gd name="connsiteY36" fmla="*/ 561067 h 789504"/>
                  <a:gd name="connsiteX37" fmla="*/ 738056 w 802576"/>
                  <a:gd name="connsiteY37" fmla="*/ 560631 h 789504"/>
                  <a:gd name="connsiteX38" fmla="*/ 706232 w 802576"/>
                  <a:gd name="connsiteY38" fmla="*/ 558015 h 789504"/>
                  <a:gd name="connsiteX39" fmla="*/ 675716 w 802576"/>
                  <a:gd name="connsiteY39" fmla="*/ 553656 h 789504"/>
                  <a:gd name="connsiteX40" fmla="*/ 669613 w 802576"/>
                  <a:gd name="connsiteY40" fmla="*/ 565862 h 789504"/>
                  <a:gd name="connsiteX41" fmla="*/ 661766 w 802576"/>
                  <a:gd name="connsiteY41" fmla="*/ 577197 h 789504"/>
                  <a:gd name="connsiteX42" fmla="*/ 645636 w 802576"/>
                  <a:gd name="connsiteY42" fmla="*/ 598558 h 789504"/>
                  <a:gd name="connsiteX43" fmla="*/ 633865 w 802576"/>
                  <a:gd name="connsiteY43" fmla="*/ 612509 h 789504"/>
                  <a:gd name="connsiteX44" fmla="*/ 622095 w 802576"/>
                  <a:gd name="connsiteY44" fmla="*/ 625151 h 789504"/>
                  <a:gd name="connsiteX45" fmla="*/ 608144 w 802576"/>
                  <a:gd name="connsiteY45" fmla="*/ 637358 h 789504"/>
                  <a:gd name="connsiteX46" fmla="*/ 619043 w 802576"/>
                  <a:gd name="connsiteY46" fmla="*/ 666566 h 789504"/>
                  <a:gd name="connsiteX47" fmla="*/ 628198 w 802576"/>
                  <a:gd name="connsiteY47" fmla="*/ 697083 h 789504"/>
                  <a:gd name="connsiteX48" fmla="*/ 636045 w 802576"/>
                  <a:gd name="connsiteY48" fmla="*/ 728471 h 789504"/>
                  <a:gd name="connsiteX49" fmla="*/ 612068 w 802576"/>
                  <a:gd name="connsiteY49" fmla="*/ 743729 h 789504"/>
                  <a:gd name="connsiteX50" fmla="*/ 586347 w 802576"/>
                  <a:gd name="connsiteY50" fmla="*/ 757680 h 789504"/>
                  <a:gd name="connsiteX51" fmla="*/ 561062 w 802576"/>
                  <a:gd name="connsiteY51" fmla="*/ 770322 h 789504"/>
                  <a:gd name="connsiteX52" fmla="*/ 534470 w 802576"/>
                  <a:gd name="connsiteY52" fmla="*/ 781221 h 789504"/>
                  <a:gd name="connsiteX53" fmla="*/ 506569 w 802576"/>
                  <a:gd name="connsiteY53" fmla="*/ 789504 h 789504"/>
                  <a:gd name="connsiteX54" fmla="*/ 487387 w 802576"/>
                  <a:gd name="connsiteY54" fmla="*/ 764655 h 789504"/>
                  <a:gd name="connsiteX55" fmla="*/ 469950 w 802576"/>
                  <a:gd name="connsiteY55" fmla="*/ 738062 h 789504"/>
                  <a:gd name="connsiteX56" fmla="*/ 453820 w 802576"/>
                  <a:gd name="connsiteY56" fmla="*/ 711033 h 789504"/>
                  <a:gd name="connsiteX57" fmla="*/ 426791 w 802576"/>
                  <a:gd name="connsiteY57" fmla="*/ 714085 h 789504"/>
                  <a:gd name="connsiteX58" fmla="*/ 400198 w 802576"/>
                  <a:gd name="connsiteY58" fmla="*/ 715829 h 789504"/>
                  <a:gd name="connsiteX59" fmla="*/ 346141 w 802576"/>
                  <a:gd name="connsiteY59" fmla="*/ 711469 h 789504"/>
                  <a:gd name="connsiteX60" fmla="*/ 330447 w 802576"/>
                  <a:gd name="connsiteY60" fmla="*/ 737626 h 789504"/>
                  <a:gd name="connsiteX61" fmla="*/ 312137 w 802576"/>
                  <a:gd name="connsiteY61" fmla="*/ 762911 h 789504"/>
                  <a:gd name="connsiteX62" fmla="*/ 292084 w 802576"/>
                  <a:gd name="connsiteY62" fmla="*/ 788196 h 789504"/>
                  <a:gd name="connsiteX63" fmla="*/ 265055 w 802576"/>
                  <a:gd name="connsiteY63" fmla="*/ 779913 h 789504"/>
                  <a:gd name="connsiteX64" fmla="*/ 238462 w 802576"/>
                  <a:gd name="connsiteY64" fmla="*/ 769015 h 789504"/>
                  <a:gd name="connsiteX65" fmla="*/ 212306 w 802576"/>
                  <a:gd name="connsiteY65" fmla="*/ 755936 h 789504"/>
                  <a:gd name="connsiteX66" fmla="*/ 187457 w 802576"/>
                  <a:gd name="connsiteY66" fmla="*/ 741114 h 789504"/>
                  <a:gd name="connsiteX67" fmla="*/ 164352 w 802576"/>
                  <a:gd name="connsiteY67" fmla="*/ 725420 h 789504"/>
                  <a:gd name="connsiteX68" fmla="*/ 171763 w 802576"/>
                  <a:gd name="connsiteY68" fmla="*/ 694467 h 789504"/>
                  <a:gd name="connsiteX69" fmla="*/ 181354 w 802576"/>
                  <a:gd name="connsiteY69" fmla="*/ 664387 h 789504"/>
                  <a:gd name="connsiteX70" fmla="*/ 192252 w 802576"/>
                  <a:gd name="connsiteY70" fmla="*/ 635614 h 789504"/>
                  <a:gd name="connsiteX71" fmla="*/ 178738 w 802576"/>
                  <a:gd name="connsiteY71" fmla="*/ 623408 h 789504"/>
                  <a:gd name="connsiteX72" fmla="*/ 167403 w 802576"/>
                  <a:gd name="connsiteY72" fmla="*/ 609457 h 789504"/>
                  <a:gd name="connsiteX73" fmla="*/ 155197 w 802576"/>
                  <a:gd name="connsiteY73" fmla="*/ 595943 h 789504"/>
                  <a:gd name="connsiteX74" fmla="*/ 146478 w 802576"/>
                  <a:gd name="connsiteY74" fmla="*/ 585480 h 789504"/>
                  <a:gd name="connsiteX75" fmla="*/ 139503 w 802576"/>
                  <a:gd name="connsiteY75" fmla="*/ 573709 h 789504"/>
                  <a:gd name="connsiteX76" fmla="*/ 132964 w 802576"/>
                  <a:gd name="connsiteY76" fmla="*/ 562375 h 789504"/>
                  <a:gd name="connsiteX77" fmla="*/ 125988 w 802576"/>
                  <a:gd name="connsiteY77" fmla="*/ 550604 h 789504"/>
                  <a:gd name="connsiteX78" fmla="*/ 102883 w 802576"/>
                  <a:gd name="connsiteY78" fmla="*/ 553656 h 789504"/>
                  <a:gd name="connsiteX79" fmla="*/ 78470 w 802576"/>
                  <a:gd name="connsiteY79" fmla="*/ 556271 h 789504"/>
                  <a:gd name="connsiteX80" fmla="*/ 54493 w 802576"/>
                  <a:gd name="connsiteY80" fmla="*/ 557579 h 789504"/>
                  <a:gd name="connsiteX81" fmla="*/ 30952 w 802576"/>
                  <a:gd name="connsiteY81" fmla="*/ 557579 h 789504"/>
                  <a:gd name="connsiteX82" fmla="*/ 19182 w 802576"/>
                  <a:gd name="connsiteY82" fmla="*/ 524011 h 789504"/>
                  <a:gd name="connsiteX83" fmla="*/ 9591 w 802576"/>
                  <a:gd name="connsiteY83" fmla="*/ 489135 h 789504"/>
                  <a:gd name="connsiteX84" fmla="*/ 3052 w 802576"/>
                  <a:gd name="connsiteY84" fmla="*/ 454259 h 789504"/>
                  <a:gd name="connsiteX85" fmla="*/ 0 w 802576"/>
                  <a:gd name="connsiteY85" fmla="*/ 418075 h 789504"/>
                  <a:gd name="connsiteX86" fmla="*/ 21361 w 802576"/>
                  <a:gd name="connsiteY86" fmla="*/ 407613 h 789504"/>
                  <a:gd name="connsiteX87" fmla="*/ 43595 w 802576"/>
                  <a:gd name="connsiteY87" fmla="*/ 398894 h 789504"/>
                  <a:gd name="connsiteX88" fmla="*/ 66700 w 802576"/>
                  <a:gd name="connsiteY88" fmla="*/ 390611 h 789504"/>
                  <a:gd name="connsiteX89" fmla="*/ 88933 w 802576"/>
                  <a:gd name="connsiteY89" fmla="*/ 383635 h 789504"/>
                  <a:gd name="connsiteX90" fmla="*/ 92421 w 802576"/>
                  <a:gd name="connsiteY90" fmla="*/ 343528 h 789504"/>
                  <a:gd name="connsiteX91" fmla="*/ 96344 w 802576"/>
                  <a:gd name="connsiteY91" fmla="*/ 330450 h 789504"/>
                  <a:gd name="connsiteX92" fmla="*/ 101575 w 802576"/>
                  <a:gd name="connsiteY92" fmla="*/ 313448 h 789504"/>
                  <a:gd name="connsiteX93" fmla="*/ 106371 w 802576"/>
                  <a:gd name="connsiteY93" fmla="*/ 295574 h 789504"/>
                  <a:gd name="connsiteX94" fmla="*/ 112910 w 802576"/>
                  <a:gd name="connsiteY94" fmla="*/ 279008 h 789504"/>
                  <a:gd name="connsiteX95" fmla="*/ 90677 w 802576"/>
                  <a:gd name="connsiteY95" fmla="*/ 257646 h 789504"/>
                  <a:gd name="connsiteX96" fmla="*/ 69751 w 802576"/>
                  <a:gd name="connsiteY96" fmla="*/ 234105 h 789504"/>
                  <a:gd name="connsiteX97" fmla="*/ 49262 w 802576"/>
                  <a:gd name="connsiteY97" fmla="*/ 209256 h 789504"/>
                  <a:gd name="connsiteX98" fmla="*/ 64084 w 802576"/>
                  <a:gd name="connsiteY98" fmla="*/ 184407 h 789504"/>
                  <a:gd name="connsiteX99" fmla="*/ 79778 w 802576"/>
                  <a:gd name="connsiteY99" fmla="*/ 161301 h 789504"/>
                  <a:gd name="connsiteX100" fmla="*/ 98088 w 802576"/>
                  <a:gd name="connsiteY100" fmla="*/ 138196 h 789504"/>
                  <a:gd name="connsiteX101" fmla="*/ 117705 w 802576"/>
                  <a:gd name="connsiteY101" fmla="*/ 117270 h 789504"/>
                  <a:gd name="connsiteX102" fmla="*/ 138631 w 802576"/>
                  <a:gd name="connsiteY102" fmla="*/ 98525 h 789504"/>
                  <a:gd name="connsiteX103" fmla="*/ 167403 w 802576"/>
                  <a:gd name="connsiteY103" fmla="*/ 112911 h 789504"/>
                  <a:gd name="connsiteX104" fmla="*/ 194432 w 802576"/>
                  <a:gd name="connsiteY104" fmla="*/ 128169 h 789504"/>
                  <a:gd name="connsiteX105" fmla="*/ 220153 w 802576"/>
                  <a:gd name="connsiteY105" fmla="*/ 145171 h 789504"/>
                  <a:gd name="connsiteX106" fmla="*/ 266799 w 802576"/>
                  <a:gd name="connsiteY106" fmla="*/ 118142 h 789504"/>
                  <a:gd name="connsiteX107" fmla="*/ 283365 w 802576"/>
                  <a:gd name="connsiteY107" fmla="*/ 111167 h 789504"/>
                  <a:gd name="connsiteX108" fmla="*/ 317805 w 802576"/>
                  <a:gd name="connsiteY108" fmla="*/ 99397 h 789504"/>
                  <a:gd name="connsiteX109" fmla="*/ 320856 w 802576"/>
                  <a:gd name="connsiteY109" fmla="*/ 68008 h 789504"/>
                  <a:gd name="connsiteX110" fmla="*/ 325216 w 802576"/>
                  <a:gd name="connsiteY110" fmla="*/ 36620 h 789504"/>
                  <a:gd name="connsiteX111" fmla="*/ 332191 w 802576"/>
                  <a:gd name="connsiteY111" fmla="*/ 6539 h 789504"/>
                  <a:gd name="connsiteX112" fmla="*/ 367938 w 802576"/>
                  <a:gd name="connsiteY112" fmla="*/ 1308 h 78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802576" h="789504">
                    <a:moveTo>
                      <a:pt x="401017" y="266381"/>
                    </a:moveTo>
                    <a:cubicBezTo>
                      <a:pt x="324860" y="266381"/>
                      <a:pt x="263123" y="328118"/>
                      <a:pt x="263123" y="404275"/>
                    </a:cubicBezTo>
                    <a:cubicBezTo>
                      <a:pt x="263123" y="480432"/>
                      <a:pt x="324860" y="542169"/>
                      <a:pt x="401017" y="542169"/>
                    </a:cubicBezTo>
                    <a:cubicBezTo>
                      <a:pt x="477174" y="542169"/>
                      <a:pt x="538911" y="480432"/>
                      <a:pt x="538911" y="404275"/>
                    </a:cubicBezTo>
                    <a:cubicBezTo>
                      <a:pt x="538911" y="328118"/>
                      <a:pt x="477174" y="266381"/>
                      <a:pt x="401017" y="266381"/>
                    </a:cubicBezTo>
                    <a:close/>
                    <a:moveTo>
                      <a:pt x="403686" y="0"/>
                    </a:moveTo>
                    <a:lnTo>
                      <a:pt x="439869" y="1744"/>
                    </a:lnTo>
                    <a:lnTo>
                      <a:pt x="475617" y="6539"/>
                    </a:lnTo>
                    <a:lnTo>
                      <a:pt x="483900" y="54058"/>
                    </a:lnTo>
                    <a:lnTo>
                      <a:pt x="488695" y="100704"/>
                    </a:lnTo>
                    <a:lnTo>
                      <a:pt x="506569" y="105936"/>
                    </a:lnTo>
                    <a:lnTo>
                      <a:pt x="523135" y="112475"/>
                    </a:lnTo>
                    <a:lnTo>
                      <a:pt x="538829" y="120322"/>
                    </a:lnTo>
                    <a:lnTo>
                      <a:pt x="551035" y="126861"/>
                    </a:lnTo>
                    <a:lnTo>
                      <a:pt x="563242" y="132529"/>
                    </a:lnTo>
                    <a:lnTo>
                      <a:pt x="574577" y="139504"/>
                    </a:lnTo>
                    <a:lnTo>
                      <a:pt x="585039" y="147787"/>
                    </a:lnTo>
                    <a:lnTo>
                      <a:pt x="611196" y="130785"/>
                    </a:lnTo>
                    <a:lnTo>
                      <a:pt x="639097" y="115527"/>
                    </a:lnTo>
                    <a:lnTo>
                      <a:pt x="667869" y="100704"/>
                    </a:lnTo>
                    <a:lnTo>
                      <a:pt x="688794" y="121194"/>
                    </a:lnTo>
                    <a:lnTo>
                      <a:pt x="707540" y="142120"/>
                    </a:lnTo>
                    <a:lnTo>
                      <a:pt x="725850" y="164353"/>
                    </a:lnTo>
                    <a:lnTo>
                      <a:pt x="741980" y="188330"/>
                    </a:lnTo>
                    <a:lnTo>
                      <a:pt x="755930" y="213179"/>
                    </a:lnTo>
                    <a:lnTo>
                      <a:pt x="736312" y="238028"/>
                    </a:lnTo>
                    <a:lnTo>
                      <a:pt x="715387" y="260698"/>
                    </a:lnTo>
                    <a:lnTo>
                      <a:pt x="691846" y="282059"/>
                    </a:lnTo>
                    <a:lnTo>
                      <a:pt x="708412" y="333501"/>
                    </a:lnTo>
                    <a:lnTo>
                      <a:pt x="715387" y="386687"/>
                    </a:lnTo>
                    <a:lnTo>
                      <a:pt x="745031" y="397150"/>
                    </a:lnTo>
                    <a:lnTo>
                      <a:pt x="774240" y="408485"/>
                    </a:lnTo>
                    <a:lnTo>
                      <a:pt x="802576" y="422435"/>
                    </a:lnTo>
                    <a:lnTo>
                      <a:pt x="799525" y="458619"/>
                    </a:lnTo>
                    <a:lnTo>
                      <a:pt x="792549" y="493495"/>
                    </a:lnTo>
                    <a:lnTo>
                      <a:pt x="782959" y="527499"/>
                    </a:lnTo>
                    <a:lnTo>
                      <a:pt x="770316" y="561067"/>
                    </a:lnTo>
                    <a:lnTo>
                      <a:pt x="738056" y="560631"/>
                    </a:lnTo>
                    <a:lnTo>
                      <a:pt x="706232" y="558015"/>
                    </a:lnTo>
                    <a:lnTo>
                      <a:pt x="675716" y="553656"/>
                    </a:lnTo>
                    <a:lnTo>
                      <a:pt x="669613" y="565862"/>
                    </a:lnTo>
                    <a:lnTo>
                      <a:pt x="661766" y="577197"/>
                    </a:lnTo>
                    <a:lnTo>
                      <a:pt x="645636" y="598558"/>
                    </a:lnTo>
                    <a:lnTo>
                      <a:pt x="633865" y="612509"/>
                    </a:lnTo>
                    <a:lnTo>
                      <a:pt x="622095" y="625151"/>
                    </a:lnTo>
                    <a:lnTo>
                      <a:pt x="608144" y="637358"/>
                    </a:lnTo>
                    <a:lnTo>
                      <a:pt x="619043" y="666566"/>
                    </a:lnTo>
                    <a:lnTo>
                      <a:pt x="628198" y="697083"/>
                    </a:lnTo>
                    <a:lnTo>
                      <a:pt x="636045" y="728471"/>
                    </a:lnTo>
                    <a:lnTo>
                      <a:pt x="612068" y="743729"/>
                    </a:lnTo>
                    <a:lnTo>
                      <a:pt x="586347" y="757680"/>
                    </a:lnTo>
                    <a:lnTo>
                      <a:pt x="561062" y="770322"/>
                    </a:lnTo>
                    <a:lnTo>
                      <a:pt x="534470" y="781221"/>
                    </a:lnTo>
                    <a:lnTo>
                      <a:pt x="506569" y="789504"/>
                    </a:lnTo>
                    <a:lnTo>
                      <a:pt x="487387" y="764655"/>
                    </a:lnTo>
                    <a:lnTo>
                      <a:pt x="469950" y="738062"/>
                    </a:lnTo>
                    <a:lnTo>
                      <a:pt x="453820" y="711033"/>
                    </a:lnTo>
                    <a:lnTo>
                      <a:pt x="426791" y="714085"/>
                    </a:lnTo>
                    <a:lnTo>
                      <a:pt x="400198" y="715829"/>
                    </a:lnTo>
                    <a:lnTo>
                      <a:pt x="346141" y="711469"/>
                    </a:lnTo>
                    <a:lnTo>
                      <a:pt x="330447" y="737626"/>
                    </a:lnTo>
                    <a:lnTo>
                      <a:pt x="312137" y="762911"/>
                    </a:lnTo>
                    <a:lnTo>
                      <a:pt x="292084" y="788196"/>
                    </a:lnTo>
                    <a:lnTo>
                      <a:pt x="265055" y="779913"/>
                    </a:lnTo>
                    <a:lnTo>
                      <a:pt x="238462" y="769015"/>
                    </a:lnTo>
                    <a:lnTo>
                      <a:pt x="212306" y="755936"/>
                    </a:lnTo>
                    <a:lnTo>
                      <a:pt x="187457" y="741114"/>
                    </a:lnTo>
                    <a:lnTo>
                      <a:pt x="164352" y="725420"/>
                    </a:lnTo>
                    <a:lnTo>
                      <a:pt x="171763" y="694467"/>
                    </a:lnTo>
                    <a:lnTo>
                      <a:pt x="181354" y="664387"/>
                    </a:lnTo>
                    <a:lnTo>
                      <a:pt x="192252" y="635614"/>
                    </a:lnTo>
                    <a:lnTo>
                      <a:pt x="178738" y="623408"/>
                    </a:lnTo>
                    <a:lnTo>
                      <a:pt x="167403" y="609457"/>
                    </a:lnTo>
                    <a:lnTo>
                      <a:pt x="155197" y="595943"/>
                    </a:lnTo>
                    <a:lnTo>
                      <a:pt x="146478" y="585480"/>
                    </a:lnTo>
                    <a:lnTo>
                      <a:pt x="139503" y="573709"/>
                    </a:lnTo>
                    <a:lnTo>
                      <a:pt x="132964" y="562375"/>
                    </a:lnTo>
                    <a:lnTo>
                      <a:pt x="125988" y="550604"/>
                    </a:lnTo>
                    <a:lnTo>
                      <a:pt x="102883" y="553656"/>
                    </a:lnTo>
                    <a:lnTo>
                      <a:pt x="78470" y="556271"/>
                    </a:lnTo>
                    <a:lnTo>
                      <a:pt x="54493" y="557579"/>
                    </a:lnTo>
                    <a:lnTo>
                      <a:pt x="30952" y="557579"/>
                    </a:lnTo>
                    <a:lnTo>
                      <a:pt x="19182" y="524011"/>
                    </a:lnTo>
                    <a:lnTo>
                      <a:pt x="9591" y="489135"/>
                    </a:lnTo>
                    <a:lnTo>
                      <a:pt x="3052" y="454259"/>
                    </a:lnTo>
                    <a:lnTo>
                      <a:pt x="0" y="418075"/>
                    </a:lnTo>
                    <a:lnTo>
                      <a:pt x="21361" y="407613"/>
                    </a:lnTo>
                    <a:lnTo>
                      <a:pt x="43595" y="398894"/>
                    </a:lnTo>
                    <a:lnTo>
                      <a:pt x="66700" y="390611"/>
                    </a:lnTo>
                    <a:lnTo>
                      <a:pt x="88933" y="383635"/>
                    </a:lnTo>
                    <a:lnTo>
                      <a:pt x="92421" y="343528"/>
                    </a:lnTo>
                    <a:lnTo>
                      <a:pt x="96344" y="330450"/>
                    </a:lnTo>
                    <a:lnTo>
                      <a:pt x="101575" y="313448"/>
                    </a:lnTo>
                    <a:lnTo>
                      <a:pt x="106371" y="295574"/>
                    </a:lnTo>
                    <a:lnTo>
                      <a:pt x="112910" y="279008"/>
                    </a:lnTo>
                    <a:lnTo>
                      <a:pt x="90677" y="257646"/>
                    </a:lnTo>
                    <a:lnTo>
                      <a:pt x="69751" y="234105"/>
                    </a:lnTo>
                    <a:lnTo>
                      <a:pt x="49262" y="209256"/>
                    </a:lnTo>
                    <a:lnTo>
                      <a:pt x="64084" y="184407"/>
                    </a:lnTo>
                    <a:lnTo>
                      <a:pt x="79778" y="161301"/>
                    </a:lnTo>
                    <a:lnTo>
                      <a:pt x="98088" y="138196"/>
                    </a:lnTo>
                    <a:lnTo>
                      <a:pt x="117705" y="117270"/>
                    </a:lnTo>
                    <a:lnTo>
                      <a:pt x="138631" y="98525"/>
                    </a:lnTo>
                    <a:lnTo>
                      <a:pt x="167403" y="112911"/>
                    </a:lnTo>
                    <a:lnTo>
                      <a:pt x="194432" y="128169"/>
                    </a:lnTo>
                    <a:lnTo>
                      <a:pt x="220153" y="145171"/>
                    </a:lnTo>
                    <a:lnTo>
                      <a:pt x="266799" y="118142"/>
                    </a:lnTo>
                    <a:lnTo>
                      <a:pt x="283365" y="111167"/>
                    </a:lnTo>
                    <a:lnTo>
                      <a:pt x="317805" y="99397"/>
                    </a:lnTo>
                    <a:lnTo>
                      <a:pt x="320856" y="68008"/>
                    </a:lnTo>
                    <a:lnTo>
                      <a:pt x="325216" y="36620"/>
                    </a:lnTo>
                    <a:lnTo>
                      <a:pt x="332191" y="6539"/>
                    </a:lnTo>
                    <a:lnTo>
                      <a:pt x="367938" y="130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 67">
                <a:extLst>
                  <a:ext uri="{FF2B5EF4-FFF2-40B4-BE49-F238E27FC236}">
                    <a16:creationId xmlns:a16="http://schemas.microsoft.com/office/drawing/2014/main" id="{01B710E9-BE05-42A0-86CB-72A21B51086E}"/>
                  </a:ext>
                </a:extLst>
              </p:cNvPr>
              <p:cNvSpPr/>
              <p:nvPr/>
            </p:nvSpPr>
            <p:spPr bwMode="auto">
              <a:xfrm rot="21449254">
                <a:off x="7036946" y="3479009"/>
                <a:ext cx="1102478" cy="1111237"/>
              </a:xfrm>
              <a:custGeom>
                <a:avLst/>
                <a:gdLst>
                  <a:gd name="connsiteX0" fmla="*/ 549275 w 1102478"/>
                  <a:gd name="connsiteY0" fmla="*/ 330058 h 1111237"/>
                  <a:gd name="connsiteX1" fmla="*/ 329676 w 1102478"/>
                  <a:gd name="connsiteY1" fmla="*/ 549657 h 1111237"/>
                  <a:gd name="connsiteX2" fmla="*/ 549275 w 1102478"/>
                  <a:gd name="connsiteY2" fmla="*/ 769256 h 1111237"/>
                  <a:gd name="connsiteX3" fmla="*/ 768874 w 1102478"/>
                  <a:gd name="connsiteY3" fmla="*/ 549657 h 1111237"/>
                  <a:gd name="connsiteX4" fmla="*/ 549275 w 1102478"/>
                  <a:gd name="connsiteY4" fmla="*/ 330058 h 1111237"/>
                  <a:gd name="connsiteX5" fmla="*/ 583150 w 1102478"/>
                  <a:gd name="connsiteY5" fmla="*/ 0 h 1111237"/>
                  <a:gd name="connsiteX6" fmla="*/ 621109 w 1102478"/>
                  <a:gd name="connsiteY6" fmla="*/ 4173 h 1111237"/>
                  <a:gd name="connsiteX7" fmla="*/ 659485 w 1102478"/>
                  <a:gd name="connsiteY7" fmla="*/ 10015 h 1111237"/>
                  <a:gd name="connsiteX8" fmla="*/ 697027 w 1102478"/>
                  <a:gd name="connsiteY8" fmla="*/ 19195 h 1111237"/>
                  <a:gd name="connsiteX9" fmla="*/ 733734 w 1102478"/>
                  <a:gd name="connsiteY9" fmla="*/ 31297 h 1111237"/>
                  <a:gd name="connsiteX10" fmla="*/ 732483 w 1102478"/>
                  <a:gd name="connsiteY10" fmla="*/ 73860 h 1111237"/>
                  <a:gd name="connsiteX11" fmla="*/ 728729 w 1102478"/>
                  <a:gd name="connsiteY11" fmla="*/ 116423 h 1111237"/>
                  <a:gd name="connsiteX12" fmla="*/ 723306 w 1102478"/>
                  <a:gd name="connsiteY12" fmla="*/ 158987 h 1111237"/>
                  <a:gd name="connsiteX13" fmla="*/ 749168 w 1102478"/>
                  <a:gd name="connsiteY13" fmla="*/ 171088 h 1111237"/>
                  <a:gd name="connsiteX14" fmla="*/ 774613 w 1102478"/>
                  <a:gd name="connsiteY14" fmla="*/ 185693 h 1111237"/>
                  <a:gd name="connsiteX15" fmla="*/ 791298 w 1102478"/>
                  <a:gd name="connsiteY15" fmla="*/ 196125 h 1111237"/>
                  <a:gd name="connsiteX16" fmla="*/ 806315 w 1102478"/>
                  <a:gd name="connsiteY16" fmla="*/ 207392 h 1111237"/>
                  <a:gd name="connsiteX17" fmla="*/ 822166 w 1102478"/>
                  <a:gd name="connsiteY17" fmla="*/ 219076 h 1111237"/>
                  <a:gd name="connsiteX18" fmla="*/ 856788 w 1102478"/>
                  <a:gd name="connsiteY18" fmla="*/ 196125 h 1111237"/>
                  <a:gd name="connsiteX19" fmla="*/ 893079 w 1102478"/>
                  <a:gd name="connsiteY19" fmla="*/ 173592 h 1111237"/>
                  <a:gd name="connsiteX20" fmla="*/ 931455 w 1102478"/>
                  <a:gd name="connsiteY20" fmla="*/ 152728 h 1111237"/>
                  <a:gd name="connsiteX21" fmla="*/ 952728 w 1102478"/>
                  <a:gd name="connsiteY21" fmla="*/ 175261 h 1111237"/>
                  <a:gd name="connsiteX22" fmla="*/ 973167 w 1102478"/>
                  <a:gd name="connsiteY22" fmla="*/ 198212 h 1111237"/>
                  <a:gd name="connsiteX23" fmla="*/ 992773 w 1102478"/>
                  <a:gd name="connsiteY23" fmla="*/ 221997 h 1111237"/>
                  <a:gd name="connsiteX24" fmla="*/ 1010293 w 1102478"/>
                  <a:gd name="connsiteY24" fmla="*/ 247451 h 1111237"/>
                  <a:gd name="connsiteX25" fmla="*/ 1026561 w 1102478"/>
                  <a:gd name="connsiteY25" fmla="*/ 274158 h 1111237"/>
                  <a:gd name="connsiteX26" fmla="*/ 998195 w 1102478"/>
                  <a:gd name="connsiteY26" fmla="*/ 305872 h 1111237"/>
                  <a:gd name="connsiteX27" fmla="*/ 967745 w 1102478"/>
                  <a:gd name="connsiteY27" fmla="*/ 336334 h 1111237"/>
                  <a:gd name="connsiteX28" fmla="*/ 936877 w 1102478"/>
                  <a:gd name="connsiteY28" fmla="*/ 364710 h 1111237"/>
                  <a:gd name="connsiteX29" fmla="*/ 945220 w 1102478"/>
                  <a:gd name="connsiteY29" fmla="*/ 382236 h 1111237"/>
                  <a:gd name="connsiteX30" fmla="*/ 958568 w 1102478"/>
                  <a:gd name="connsiteY30" fmla="*/ 418540 h 1111237"/>
                  <a:gd name="connsiteX31" fmla="*/ 963991 w 1102478"/>
                  <a:gd name="connsiteY31" fmla="*/ 436900 h 1111237"/>
                  <a:gd name="connsiteX32" fmla="*/ 969413 w 1102478"/>
                  <a:gd name="connsiteY32" fmla="*/ 455678 h 1111237"/>
                  <a:gd name="connsiteX33" fmla="*/ 973167 w 1102478"/>
                  <a:gd name="connsiteY33" fmla="*/ 475291 h 1111237"/>
                  <a:gd name="connsiteX34" fmla="*/ 1014881 w 1102478"/>
                  <a:gd name="connsiteY34" fmla="*/ 479464 h 1111237"/>
                  <a:gd name="connsiteX35" fmla="*/ 1057428 w 1102478"/>
                  <a:gd name="connsiteY35" fmla="*/ 485306 h 1111237"/>
                  <a:gd name="connsiteX36" fmla="*/ 1099559 w 1102478"/>
                  <a:gd name="connsiteY36" fmla="*/ 494069 h 1111237"/>
                  <a:gd name="connsiteX37" fmla="*/ 1102478 w 1102478"/>
                  <a:gd name="connsiteY37" fmla="*/ 532877 h 1111237"/>
                  <a:gd name="connsiteX38" fmla="*/ 1102478 w 1102478"/>
                  <a:gd name="connsiteY38" fmla="*/ 570850 h 1111237"/>
                  <a:gd name="connsiteX39" fmla="*/ 1099975 w 1102478"/>
                  <a:gd name="connsiteY39" fmla="*/ 610075 h 1111237"/>
                  <a:gd name="connsiteX40" fmla="*/ 1094970 w 1102478"/>
                  <a:gd name="connsiteY40" fmla="*/ 648048 h 1111237"/>
                  <a:gd name="connsiteX41" fmla="*/ 1052840 w 1102478"/>
                  <a:gd name="connsiteY41" fmla="*/ 654307 h 1111237"/>
                  <a:gd name="connsiteX42" fmla="*/ 1010293 w 1102478"/>
                  <a:gd name="connsiteY42" fmla="*/ 658480 h 1111237"/>
                  <a:gd name="connsiteX43" fmla="*/ 967745 w 1102478"/>
                  <a:gd name="connsiteY43" fmla="*/ 660150 h 1111237"/>
                  <a:gd name="connsiteX44" fmla="*/ 962739 w 1102478"/>
                  <a:gd name="connsiteY44" fmla="*/ 678510 h 1111237"/>
                  <a:gd name="connsiteX45" fmla="*/ 956065 w 1102478"/>
                  <a:gd name="connsiteY45" fmla="*/ 697288 h 1111237"/>
                  <a:gd name="connsiteX46" fmla="*/ 950225 w 1102478"/>
                  <a:gd name="connsiteY46" fmla="*/ 715649 h 1111237"/>
                  <a:gd name="connsiteX47" fmla="*/ 942300 w 1102478"/>
                  <a:gd name="connsiteY47" fmla="*/ 733175 h 1111237"/>
                  <a:gd name="connsiteX48" fmla="*/ 933957 w 1102478"/>
                  <a:gd name="connsiteY48" fmla="*/ 750701 h 1111237"/>
                  <a:gd name="connsiteX49" fmla="*/ 924780 w 1102478"/>
                  <a:gd name="connsiteY49" fmla="*/ 767810 h 1111237"/>
                  <a:gd name="connsiteX50" fmla="*/ 953980 w 1102478"/>
                  <a:gd name="connsiteY50" fmla="*/ 797854 h 1111237"/>
                  <a:gd name="connsiteX51" fmla="*/ 982344 w 1102478"/>
                  <a:gd name="connsiteY51" fmla="*/ 830403 h 1111237"/>
                  <a:gd name="connsiteX52" fmla="*/ 1009041 w 1102478"/>
                  <a:gd name="connsiteY52" fmla="*/ 863786 h 1111237"/>
                  <a:gd name="connsiteX53" fmla="*/ 986516 w 1102478"/>
                  <a:gd name="connsiteY53" fmla="*/ 895083 h 1111237"/>
                  <a:gd name="connsiteX54" fmla="*/ 961488 w 1102478"/>
                  <a:gd name="connsiteY54" fmla="*/ 924709 h 1111237"/>
                  <a:gd name="connsiteX55" fmla="*/ 934791 w 1102478"/>
                  <a:gd name="connsiteY55" fmla="*/ 952668 h 1111237"/>
                  <a:gd name="connsiteX56" fmla="*/ 906426 w 1102478"/>
                  <a:gd name="connsiteY56" fmla="*/ 978957 h 1111237"/>
                  <a:gd name="connsiteX57" fmla="*/ 870136 w 1102478"/>
                  <a:gd name="connsiteY57" fmla="*/ 956006 h 1111237"/>
                  <a:gd name="connsiteX58" fmla="*/ 834680 w 1102478"/>
                  <a:gd name="connsiteY58" fmla="*/ 931386 h 1111237"/>
                  <a:gd name="connsiteX59" fmla="*/ 801310 w 1102478"/>
                  <a:gd name="connsiteY59" fmla="*/ 905932 h 1111237"/>
                  <a:gd name="connsiteX60" fmla="*/ 785876 w 1102478"/>
                  <a:gd name="connsiteY60" fmla="*/ 917616 h 1111237"/>
                  <a:gd name="connsiteX61" fmla="*/ 769190 w 1102478"/>
                  <a:gd name="connsiteY61" fmla="*/ 927214 h 1111237"/>
                  <a:gd name="connsiteX62" fmla="*/ 752505 w 1102478"/>
                  <a:gd name="connsiteY62" fmla="*/ 937228 h 1111237"/>
                  <a:gd name="connsiteX63" fmla="*/ 735403 w 1102478"/>
                  <a:gd name="connsiteY63" fmla="*/ 945574 h 1111237"/>
                  <a:gd name="connsiteX64" fmla="*/ 717883 w 1102478"/>
                  <a:gd name="connsiteY64" fmla="*/ 953920 h 1111237"/>
                  <a:gd name="connsiteX65" fmla="*/ 699530 w 1102478"/>
                  <a:gd name="connsiteY65" fmla="*/ 960597 h 1111237"/>
                  <a:gd name="connsiteX66" fmla="*/ 702449 w 1102478"/>
                  <a:gd name="connsiteY66" fmla="*/ 1003160 h 1111237"/>
                  <a:gd name="connsiteX67" fmla="*/ 703701 w 1102478"/>
                  <a:gd name="connsiteY67" fmla="*/ 1046140 h 1111237"/>
                  <a:gd name="connsiteX68" fmla="*/ 702449 w 1102478"/>
                  <a:gd name="connsiteY68" fmla="*/ 1088704 h 1111237"/>
                  <a:gd name="connsiteX69" fmla="*/ 665742 w 1102478"/>
                  <a:gd name="connsiteY69" fmla="*/ 1098301 h 1111237"/>
                  <a:gd name="connsiteX70" fmla="*/ 627366 w 1102478"/>
                  <a:gd name="connsiteY70" fmla="*/ 1104978 h 1111237"/>
                  <a:gd name="connsiteX71" fmla="*/ 588990 w 1102478"/>
                  <a:gd name="connsiteY71" fmla="*/ 1109568 h 1111237"/>
                  <a:gd name="connsiteX72" fmla="*/ 550197 w 1102478"/>
                  <a:gd name="connsiteY72" fmla="*/ 1111237 h 1111237"/>
                  <a:gd name="connsiteX73" fmla="*/ 536848 w 1102478"/>
                  <a:gd name="connsiteY73" fmla="*/ 1069926 h 1111237"/>
                  <a:gd name="connsiteX74" fmla="*/ 525586 w 1102478"/>
                  <a:gd name="connsiteY74" fmla="*/ 1029449 h 1111237"/>
                  <a:gd name="connsiteX75" fmla="*/ 516409 w 1102478"/>
                  <a:gd name="connsiteY75" fmla="*/ 988138 h 1111237"/>
                  <a:gd name="connsiteX76" fmla="*/ 496804 w 1102478"/>
                  <a:gd name="connsiteY76" fmla="*/ 985634 h 1111237"/>
                  <a:gd name="connsiteX77" fmla="*/ 478033 w 1102478"/>
                  <a:gd name="connsiteY77" fmla="*/ 983964 h 1111237"/>
                  <a:gd name="connsiteX78" fmla="*/ 458845 w 1102478"/>
                  <a:gd name="connsiteY78" fmla="*/ 980209 h 1111237"/>
                  <a:gd name="connsiteX79" fmla="*/ 430897 w 1102478"/>
                  <a:gd name="connsiteY79" fmla="*/ 973533 h 1111237"/>
                  <a:gd name="connsiteX80" fmla="*/ 402949 w 1102478"/>
                  <a:gd name="connsiteY80" fmla="*/ 964352 h 1111237"/>
                  <a:gd name="connsiteX81" fmla="*/ 377921 w 1102478"/>
                  <a:gd name="connsiteY81" fmla="*/ 998987 h 1111237"/>
                  <a:gd name="connsiteX82" fmla="*/ 351225 w 1102478"/>
                  <a:gd name="connsiteY82" fmla="*/ 1032370 h 1111237"/>
                  <a:gd name="connsiteX83" fmla="*/ 323277 w 1102478"/>
                  <a:gd name="connsiteY83" fmla="*/ 1064084 h 1111237"/>
                  <a:gd name="connsiteX84" fmla="*/ 295329 w 1102478"/>
                  <a:gd name="connsiteY84" fmla="*/ 1051148 h 1111237"/>
                  <a:gd name="connsiteX85" fmla="*/ 268215 w 1102478"/>
                  <a:gd name="connsiteY85" fmla="*/ 1036543 h 1111237"/>
                  <a:gd name="connsiteX86" fmla="*/ 241937 w 1102478"/>
                  <a:gd name="connsiteY86" fmla="*/ 1019434 h 1111237"/>
                  <a:gd name="connsiteX87" fmla="*/ 216491 w 1102478"/>
                  <a:gd name="connsiteY87" fmla="*/ 1001908 h 1111237"/>
                  <a:gd name="connsiteX88" fmla="*/ 191881 w 1102478"/>
                  <a:gd name="connsiteY88" fmla="*/ 983130 h 1111237"/>
                  <a:gd name="connsiteX89" fmla="*/ 208149 w 1102478"/>
                  <a:gd name="connsiteY89" fmla="*/ 943070 h 1111237"/>
                  <a:gd name="connsiteX90" fmla="*/ 225669 w 1102478"/>
                  <a:gd name="connsiteY90" fmla="*/ 904263 h 1111237"/>
                  <a:gd name="connsiteX91" fmla="*/ 245273 w 1102478"/>
                  <a:gd name="connsiteY91" fmla="*/ 867124 h 1111237"/>
                  <a:gd name="connsiteX92" fmla="*/ 231925 w 1102478"/>
                  <a:gd name="connsiteY92" fmla="*/ 853353 h 1111237"/>
                  <a:gd name="connsiteX93" fmla="*/ 218577 w 1102478"/>
                  <a:gd name="connsiteY93" fmla="*/ 838748 h 1111237"/>
                  <a:gd name="connsiteX94" fmla="*/ 206480 w 1102478"/>
                  <a:gd name="connsiteY94" fmla="*/ 824143 h 1111237"/>
                  <a:gd name="connsiteX95" fmla="*/ 188543 w 1102478"/>
                  <a:gd name="connsiteY95" fmla="*/ 801192 h 1111237"/>
                  <a:gd name="connsiteX96" fmla="*/ 173527 w 1102478"/>
                  <a:gd name="connsiteY96" fmla="*/ 776156 h 1111237"/>
                  <a:gd name="connsiteX97" fmla="*/ 132230 w 1102478"/>
                  <a:gd name="connsiteY97" fmla="*/ 786587 h 1111237"/>
                  <a:gd name="connsiteX98" fmla="*/ 90518 w 1102478"/>
                  <a:gd name="connsiteY98" fmla="*/ 794933 h 1111237"/>
                  <a:gd name="connsiteX99" fmla="*/ 48387 w 1102478"/>
                  <a:gd name="connsiteY99" fmla="*/ 801192 h 1111237"/>
                  <a:gd name="connsiteX100" fmla="*/ 32119 w 1102478"/>
                  <a:gd name="connsiteY100" fmla="*/ 765723 h 1111237"/>
                  <a:gd name="connsiteX101" fmla="*/ 18771 w 1102478"/>
                  <a:gd name="connsiteY101" fmla="*/ 730254 h 1111237"/>
                  <a:gd name="connsiteX102" fmla="*/ 7925 w 1102478"/>
                  <a:gd name="connsiteY102" fmla="*/ 692281 h 1111237"/>
                  <a:gd name="connsiteX103" fmla="*/ 0 w 1102478"/>
                  <a:gd name="connsiteY103" fmla="*/ 654725 h 1111237"/>
                  <a:gd name="connsiteX104" fmla="*/ 38376 w 1102478"/>
                  <a:gd name="connsiteY104" fmla="*/ 634695 h 1111237"/>
                  <a:gd name="connsiteX105" fmla="*/ 75918 w 1102478"/>
                  <a:gd name="connsiteY105" fmla="*/ 616751 h 1111237"/>
                  <a:gd name="connsiteX106" fmla="*/ 115129 w 1102478"/>
                  <a:gd name="connsiteY106" fmla="*/ 600060 h 1111237"/>
                  <a:gd name="connsiteX107" fmla="*/ 113460 w 1102478"/>
                  <a:gd name="connsiteY107" fmla="*/ 580865 h 1111237"/>
                  <a:gd name="connsiteX108" fmla="*/ 113043 w 1102478"/>
                  <a:gd name="connsiteY108" fmla="*/ 561252 h 1111237"/>
                  <a:gd name="connsiteX109" fmla="*/ 113877 w 1102478"/>
                  <a:gd name="connsiteY109" fmla="*/ 522444 h 1111237"/>
                  <a:gd name="connsiteX110" fmla="*/ 115963 w 1102478"/>
                  <a:gd name="connsiteY110" fmla="*/ 503667 h 1111237"/>
                  <a:gd name="connsiteX111" fmla="*/ 118465 w 1102478"/>
                  <a:gd name="connsiteY111" fmla="*/ 484054 h 1111237"/>
                  <a:gd name="connsiteX112" fmla="*/ 80506 w 1102478"/>
                  <a:gd name="connsiteY112" fmla="*/ 466111 h 1111237"/>
                  <a:gd name="connsiteX113" fmla="*/ 43799 w 1102478"/>
                  <a:gd name="connsiteY113" fmla="*/ 445246 h 1111237"/>
                  <a:gd name="connsiteX114" fmla="*/ 6674 w 1102478"/>
                  <a:gd name="connsiteY114" fmla="*/ 423130 h 1111237"/>
                  <a:gd name="connsiteX115" fmla="*/ 17102 w 1102478"/>
                  <a:gd name="connsiteY115" fmla="*/ 385992 h 1111237"/>
                  <a:gd name="connsiteX116" fmla="*/ 30451 w 1102478"/>
                  <a:gd name="connsiteY116" fmla="*/ 349687 h 1111237"/>
                  <a:gd name="connsiteX117" fmla="*/ 45467 w 1102478"/>
                  <a:gd name="connsiteY117" fmla="*/ 314218 h 1111237"/>
                  <a:gd name="connsiteX118" fmla="*/ 63821 w 1102478"/>
                  <a:gd name="connsiteY118" fmla="*/ 280417 h 1111237"/>
                  <a:gd name="connsiteX119" fmla="*/ 105534 w 1102478"/>
                  <a:gd name="connsiteY119" fmla="*/ 288763 h 1111237"/>
                  <a:gd name="connsiteX120" fmla="*/ 146831 w 1102478"/>
                  <a:gd name="connsiteY120" fmla="*/ 299613 h 1111237"/>
                  <a:gd name="connsiteX121" fmla="*/ 186875 w 1102478"/>
                  <a:gd name="connsiteY121" fmla="*/ 312549 h 1111237"/>
                  <a:gd name="connsiteX122" fmla="*/ 209817 w 1102478"/>
                  <a:gd name="connsiteY122" fmla="*/ 280835 h 1111237"/>
                  <a:gd name="connsiteX123" fmla="*/ 222748 w 1102478"/>
                  <a:gd name="connsiteY123" fmla="*/ 266230 h 1111237"/>
                  <a:gd name="connsiteX124" fmla="*/ 236097 w 1102478"/>
                  <a:gd name="connsiteY124" fmla="*/ 251625 h 1111237"/>
                  <a:gd name="connsiteX125" fmla="*/ 249862 w 1102478"/>
                  <a:gd name="connsiteY125" fmla="*/ 238271 h 1111237"/>
                  <a:gd name="connsiteX126" fmla="*/ 264044 w 1102478"/>
                  <a:gd name="connsiteY126" fmla="*/ 225753 h 1111237"/>
                  <a:gd name="connsiteX127" fmla="*/ 246942 w 1102478"/>
                  <a:gd name="connsiteY127" fmla="*/ 186945 h 1111237"/>
                  <a:gd name="connsiteX128" fmla="*/ 231925 w 1102478"/>
                  <a:gd name="connsiteY128" fmla="*/ 147303 h 1111237"/>
                  <a:gd name="connsiteX129" fmla="*/ 218577 w 1102478"/>
                  <a:gd name="connsiteY129" fmla="*/ 106826 h 1111237"/>
                  <a:gd name="connsiteX130" fmla="*/ 249862 w 1102478"/>
                  <a:gd name="connsiteY130" fmla="*/ 84709 h 1111237"/>
                  <a:gd name="connsiteX131" fmla="*/ 283233 w 1102478"/>
                  <a:gd name="connsiteY131" fmla="*/ 65514 h 1111237"/>
                  <a:gd name="connsiteX132" fmla="*/ 317854 w 1102478"/>
                  <a:gd name="connsiteY132" fmla="*/ 48405 h 1111237"/>
                  <a:gd name="connsiteX133" fmla="*/ 353311 w 1102478"/>
                  <a:gd name="connsiteY133" fmla="*/ 33800 h 1111237"/>
                  <a:gd name="connsiteX134" fmla="*/ 380007 w 1102478"/>
                  <a:gd name="connsiteY134" fmla="*/ 67183 h 1111237"/>
                  <a:gd name="connsiteX135" fmla="*/ 404617 w 1102478"/>
                  <a:gd name="connsiteY135" fmla="*/ 101818 h 1111237"/>
                  <a:gd name="connsiteX136" fmla="*/ 427143 w 1102478"/>
                  <a:gd name="connsiteY136" fmla="*/ 137705 h 1111237"/>
                  <a:gd name="connsiteX137" fmla="*/ 455508 w 1102478"/>
                  <a:gd name="connsiteY137" fmla="*/ 131028 h 1111237"/>
                  <a:gd name="connsiteX138" fmla="*/ 484290 w 1102478"/>
                  <a:gd name="connsiteY138" fmla="*/ 125603 h 1111237"/>
                  <a:gd name="connsiteX139" fmla="*/ 512655 w 1102478"/>
                  <a:gd name="connsiteY139" fmla="*/ 122683 h 1111237"/>
                  <a:gd name="connsiteX140" fmla="*/ 541854 w 1102478"/>
                  <a:gd name="connsiteY140" fmla="*/ 120596 h 1111237"/>
                  <a:gd name="connsiteX141" fmla="*/ 553533 w 1102478"/>
                  <a:gd name="connsiteY141" fmla="*/ 80537 h 1111237"/>
                  <a:gd name="connsiteX142" fmla="*/ 567299 w 1102478"/>
                  <a:gd name="connsiteY142" fmla="*/ 40060 h 111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102478" h="1111237">
                    <a:moveTo>
                      <a:pt x="549275" y="330058"/>
                    </a:moveTo>
                    <a:cubicBezTo>
                      <a:pt x="427994" y="330058"/>
                      <a:pt x="329676" y="428376"/>
                      <a:pt x="329676" y="549657"/>
                    </a:cubicBezTo>
                    <a:cubicBezTo>
                      <a:pt x="329676" y="670938"/>
                      <a:pt x="427994" y="769256"/>
                      <a:pt x="549275" y="769256"/>
                    </a:cubicBezTo>
                    <a:cubicBezTo>
                      <a:pt x="670556" y="769256"/>
                      <a:pt x="768874" y="670938"/>
                      <a:pt x="768874" y="549657"/>
                    </a:cubicBezTo>
                    <a:cubicBezTo>
                      <a:pt x="768874" y="428376"/>
                      <a:pt x="670556" y="330058"/>
                      <a:pt x="549275" y="330058"/>
                    </a:cubicBezTo>
                    <a:close/>
                    <a:moveTo>
                      <a:pt x="583150" y="0"/>
                    </a:moveTo>
                    <a:lnTo>
                      <a:pt x="621109" y="4173"/>
                    </a:lnTo>
                    <a:lnTo>
                      <a:pt x="659485" y="10015"/>
                    </a:lnTo>
                    <a:lnTo>
                      <a:pt x="697027" y="19195"/>
                    </a:lnTo>
                    <a:lnTo>
                      <a:pt x="733734" y="31297"/>
                    </a:lnTo>
                    <a:lnTo>
                      <a:pt x="732483" y="73860"/>
                    </a:lnTo>
                    <a:lnTo>
                      <a:pt x="728729" y="116423"/>
                    </a:lnTo>
                    <a:lnTo>
                      <a:pt x="723306" y="158987"/>
                    </a:lnTo>
                    <a:lnTo>
                      <a:pt x="749168" y="171088"/>
                    </a:lnTo>
                    <a:lnTo>
                      <a:pt x="774613" y="185693"/>
                    </a:lnTo>
                    <a:lnTo>
                      <a:pt x="791298" y="196125"/>
                    </a:lnTo>
                    <a:lnTo>
                      <a:pt x="806315" y="207392"/>
                    </a:lnTo>
                    <a:lnTo>
                      <a:pt x="822166" y="219076"/>
                    </a:lnTo>
                    <a:lnTo>
                      <a:pt x="856788" y="196125"/>
                    </a:lnTo>
                    <a:lnTo>
                      <a:pt x="893079" y="173592"/>
                    </a:lnTo>
                    <a:lnTo>
                      <a:pt x="931455" y="152728"/>
                    </a:lnTo>
                    <a:lnTo>
                      <a:pt x="952728" y="175261"/>
                    </a:lnTo>
                    <a:lnTo>
                      <a:pt x="973167" y="198212"/>
                    </a:lnTo>
                    <a:lnTo>
                      <a:pt x="992773" y="221997"/>
                    </a:lnTo>
                    <a:lnTo>
                      <a:pt x="1010293" y="247451"/>
                    </a:lnTo>
                    <a:lnTo>
                      <a:pt x="1026561" y="274158"/>
                    </a:lnTo>
                    <a:lnTo>
                      <a:pt x="998195" y="305872"/>
                    </a:lnTo>
                    <a:lnTo>
                      <a:pt x="967745" y="336334"/>
                    </a:lnTo>
                    <a:lnTo>
                      <a:pt x="936877" y="364710"/>
                    </a:lnTo>
                    <a:lnTo>
                      <a:pt x="945220" y="382236"/>
                    </a:lnTo>
                    <a:lnTo>
                      <a:pt x="958568" y="418540"/>
                    </a:lnTo>
                    <a:lnTo>
                      <a:pt x="963991" y="436900"/>
                    </a:lnTo>
                    <a:lnTo>
                      <a:pt x="969413" y="455678"/>
                    </a:lnTo>
                    <a:lnTo>
                      <a:pt x="973167" y="475291"/>
                    </a:lnTo>
                    <a:lnTo>
                      <a:pt x="1014881" y="479464"/>
                    </a:lnTo>
                    <a:lnTo>
                      <a:pt x="1057428" y="485306"/>
                    </a:lnTo>
                    <a:lnTo>
                      <a:pt x="1099559" y="494069"/>
                    </a:lnTo>
                    <a:lnTo>
                      <a:pt x="1102478" y="532877"/>
                    </a:lnTo>
                    <a:lnTo>
                      <a:pt x="1102478" y="570850"/>
                    </a:lnTo>
                    <a:lnTo>
                      <a:pt x="1099975" y="610075"/>
                    </a:lnTo>
                    <a:lnTo>
                      <a:pt x="1094970" y="648048"/>
                    </a:lnTo>
                    <a:lnTo>
                      <a:pt x="1052840" y="654307"/>
                    </a:lnTo>
                    <a:lnTo>
                      <a:pt x="1010293" y="658480"/>
                    </a:lnTo>
                    <a:lnTo>
                      <a:pt x="967745" y="660150"/>
                    </a:lnTo>
                    <a:lnTo>
                      <a:pt x="962739" y="678510"/>
                    </a:lnTo>
                    <a:lnTo>
                      <a:pt x="956065" y="697288"/>
                    </a:lnTo>
                    <a:lnTo>
                      <a:pt x="950225" y="715649"/>
                    </a:lnTo>
                    <a:lnTo>
                      <a:pt x="942300" y="733175"/>
                    </a:lnTo>
                    <a:lnTo>
                      <a:pt x="933957" y="750701"/>
                    </a:lnTo>
                    <a:lnTo>
                      <a:pt x="924780" y="767810"/>
                    </a:lnTo>
                    <a:lnTo>
                      <a:pt x="953980" y="797854"/>
                    </a:lnTo>
                    <a:lnTo>
                      <a:pt x="982344" y="830403"/>
                    </a:lnTo>
                    <a:lnTo>
                      <a:pt x="1009041" y="863786"/>
                    </a:lnTo>
                    <a:lnTo>
                      <a:pt x="986516" y="895083"/>
                    </a:lnTo>
                    <a:lnTo>
                      <a:pt x="961488" y="924709"/>
                    </a:lnTo>
                    <a:lnTo>
                      <a:pt x="934791" y="952668"/>
                    </a:lnTo>
                    <a:lnTo>
                      <a:pt x="906426" y="978957"/>
                    </a:lnTo>
                    <a:lnTo>
                      <a:pt x="870136" y="956006"/>
                    </a:lnTo>
                    <a:lnTo>
                      <a:pt x="834680" y="931386"/>
                    </a:lnTo>
                    <a:lnTo>
                      <a:pt x="801310" y="905932"/>
                    </a:lnTo>
                    <a:lnTo>
                      <a:pt x="785876" y="917616"/>
                    </a:lnTo>
                    <a:lnTo>
                      <a:pt x="769190" y="927214"/>
                    </a:lnTo>
                    <a:lnTo>
                      <a:pt x="752505" y="937228"/>
                    </a:lnTo>
                    <a:lnTo>
                      <a:pt x="735403" y="945574"/>
                    </a:lnTo>
                    <a:lnTo>
                      <a:pt x="717883" y="953920"/>
                    </a:lnTo>
                    <a:lnTo>
                      <a:pt x="699530" y="960597"/>
                    </a:lnTo>
                    <a:lnTo>
                      <a:pt x="702449" y="1003160"/>
                    </a:lnTo>
                    <a:lnTo>
                      <a:pt x="703701" y="1046140"/>
                    </a:lnTo>
                    <a:lnTo>
                      <a:pt x="702449" y="1088704"/>
                    </a:lnTo>
                    <a:lnTo>
                      <a:pt x="665742" y="1098301"/>
                    </a:lnTo>
                    <a:lnTo>
                      <a:pt x="627366" y="1104978"/>
                    </a:lnTo>
                    <a:lnTo>
                      <a:pt x="588990" y="1109568"/>
                    </a:lnTo>
                    <a:lnTo>
                      <a:pt x="550197" y="1111237"/>
                    </a:lnTo>
                    <a:lnTo>
                      <a:pt x="536848" y="1069926"/>
                    </a:lnTo>
                    <a:lnTo>
                      <a:pt x="525586" y="1029449"/>
                    </a:lnTo>
                    <a:lnTo>
                      <a:pt x="516409" y="988138"/>
                    </a:lnTo>
                    <a:lnTo>
                      <a:pt x="496804" y="985634"/>
                    </a:lnTo>
                    <a:lnTo>
                      <a:pt x="478033" y="983964"/>
                    </a:lnTo>
                    <a:lnTo>
                      <a:pt x="458845" y="980209"/>
                    </a:lnTo>
                    <a:lnTo>
                      <a:pt x="430897" y="973533"/>
                    </a:lnTo>
                    <a:lnTo>
                      <a:pt x="402949" y="964352"/>
                    </a:lnTo>
                    <a:lnTo>
                      <a:pt x="377921" y="998987"/>
                    </a:lnTo>
                    <a:lnTo>
                      <a:pt x="351225" y="1032370"/>
                    </a:lnTo>
                    <a:lnTo>
                      <a:pt x="323277" y="1064084"/>
                    </a:lnTo>
                    <a:lnTo>
                      <a:pt x="295329" y="1051148"/>
                    </a:lnTo>
                    <a:lnTo>
                      <a:pt x="268215" y="1036543"/>
                    </a:lnTo>
                    <a:lnTo>
                      <a:pt x="241937" y="1019434"/>
                    </a:lnTo>
                    <a:lnTo>
                      <a:pt x="216491" y="1001908"/>
                    </a:lnTo>
                    <a:lnTo>
                      <a:pt x="191881" y="983130"/>
                    </a:lnTo>
                    <a:lnTo>
                      <a:pt x="208149" y="943070"/>
                    </a:lnTo>
                    <a:lnTo>
                      <a:pt x="225669" y="904263"/>
                    </a:lnTo>
                    <a:lnTo>
                      <a:pt x="245273" y="867124"/>
                    </a:lnTo>
                    <a:lnTo>
                      <a:pt x="231925" y="853353"/>
                    </a:lnTo>
                    <a:lnTo>
                      <a:pt x="218577" y="838748"/>
                    </a:lnTo>
                    <a:lnTo>
                      <a:pt x="206480" y="824143"/>
                    </a:lnTo>
                    <a:lnTo>
                      <a:pt x="188543" y="801192"/>
                    </a:lnTo>
                    <a:lnTo>
                      <a:pt x="173527" y="776156"/>
                    </a:lnTo>
                    <a:lnTo>
                      <a:pt x="132230" y="786587"/>
                    </a:lnTo>
                    <a:lnTo>
                      <a:pt x="90518" y="794933"/>
                    </a:lnTo>
                    <a:lnTo>
                      <a:pt x="48387" y="801192"/>
                    </a:lnTo>
                    <a:lnTo>
                      <a:pt x="32119" y="765723"/>
                    </a:lnTo>
                    <a:lnTo>
                      <a:pt x="18771" y="730254"/>
                    </a:lnTo>
                    <a:lnTo>
                      <a:pt x="7925" y="692281"/>
                    </a:lnTo>
                    <a:lnTo>
                      <a:pt x="0" y="654725"/>
                    </a:lnTo>
                    <a:lnTo>
                      <a:pt x="38376" y="634695"/>
                    </a:lnTo>
                    <a:lnTo>
                      <a:pt x="75918" y="616751"/>
                    </a:lnTo>
                    <a:lnTo>
                      <a:pt x="115129" y="600060"/>
                    </a:lnTo>
                    <a:lnTo>
                      <a:pt x="113460" y="580865"/>
                    </a:lnTo>
                    <a:lnTo>
                      <a:pt x="113043" y="561252"/>
                    </a:lnTo>
                    <a:lnTo>
                      <a:pt x="113877" y="522444"/>
                    </a:lnTo>
                    <a:lnTo>
                      <a:pt x="115963" y="503667"/>
                    </a:lnTo>
                    <a:lnTo>
                      <a:pt x="118465" y="484054"/>
                    </a:lnTo>
                    <a:lnTo>
                      <a:pt x="80506" y="466111"/>
                    </a:lnTo>
                    <a:lnTo>
                      <a:pt x="43799" y="445246"/>
                    </a:lnTo>
                    <a:lnTo>
                      <a:pt x="6674" y="423130"/>
                    </a:lnTo>
                    <a:lnTo>
                      <a:pt x="17102" y="385992"/>
                    </a:lnTo>
                    <a:lnTo>
                      <a:pt x="30451" y="349687"/>
                    </a:lnTo>
                    <a:lnTo>
                      <a:pt x="45467" y="314218"/>
                    </a:lnTo>
                    <a:lnTo>
                      <a:pt x="63821" y="280417"/>
                    </a:lnTo>
                    <a:lnTo>
                      <a:pt x="105534" y="288763"/>
                    </a:lnTo>
                    <a:lnTo>
                      <a:pt x="146831" y="299613"/>
                    </a:lnTo>
                    <a:lnTo>
                      <a:pt x="186875" y="312549"/>
                    </a:lnTo>
                    <a:lnTo>
                      <a:pt x="209817" y="280835"/>
                    </a:lnTo>
                    <a:lnTo>
                      <a:pt x="222748" y="266230"/>
                    </a:lnTo>
                    <a:lnTo>
                      <a:pt x="236097" y="251625"/>
                    </a:lnTo>
                    <a:lnTo>
                      <a:pt x="249862" y="238271"/>
                    </a:lnTo>
                    <a:lnTo>
                      <a:pt x="264044" y="225753"/>
                    </a:lnTo>
                    <a:lnTo>
                      <a:pt x="246942" y="186945"/>
                    </a:lnTo>
                    <a:lnTo>
                      <a:pt x="231925" y="147303"/>
                    </a:lnTo>
                    <a:lnTo>
                      <a:pt x="218577" y="106826"/>
                    </a:lnTo>
                    <a:lnTo>
                      <a:pt x="249862" y="84709"/>
                    </a:lnTo>
                    <a:lnTo>
                      <a:pt x="283233" y="65514"/>
                    </a:lnTo>
                    <a:lnTo>
                      <a:pt x="317854" y="48405"/>
                    </a:lnTo>
                    <a:lnTo>
                      <a:pt x="353311" y="33800"/>
                    </a:lnTo>
                    <a:lnTo>
                      <a:pt x="380007" y="67183"/>
                    </a:lnTo>
                    <a:lnTo>
                      <a:pt x="404617" y="101818"/>
                    </a:lnTo>
                    <a:lnTo>
                      <a:pt x="427143" y="137705"/>
                    </a:lnTo>
                    <a:lnTo>
                      <a:pt x="455508" y="131028"/>
                    </a:lnTo>
                    <a:lnTo>
                      <a:pt x="484290" y="125603"/>
                    </a:lnTo>
                    <a:lnTo>
                      <a:pt x="512655" y="122683"/>
                    </a:lnTo>
                    <a:lnTo>
                      <a:pt x="541854" y="120596"/>
                    </a:lnTo>
                    <a:lnTo>
                      <a:pt x="553533" y="80537"/>
                    </a:lnTo>
                    <a:lnTo>
                      <a:pt x="567299" y="4006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30" name="Freeform 68">
                <a:extLst>
                  <a:ext uri="{FF2B5EF4-FFF2-40B4-BE49-F238E27FC236}">
                    <a16:creationId xmlns:a16="http://schemas.microsoft.com/office/drawing/2014/main" id="{32A7CE3E-81EA-4640-B759-0D7AD088945C}"/>
                  </a:ext>
                </a:extLst>
              </p:cNvPr>
              <p:cNvSpPr/>
              <p:nvPr/>
            </p:nvSpPr>
            <p:spPr bwMode="auto">
              <a:xfrm rot="20693092">
                <a:off x="8164706" y="3325605"/>
                <a:ext cx="1102478" cy="1111237"/>
              </a:xfrm>
              <a:custGeom>
                <a:avLst/>
                <a:gdLst>
                  <a:gd name="connsiteX0" fmla="*/ 549275 w 1102478"/>
                  <a:gd name="connsiteY0" fmla="*/ 330058 h 1111237"/>
                  <a:gd name="connsiteX1" fmla="*/ 329676 w 1102478"/>
                  <a:gd name="connsiteY1" fmla="*/ 549657 h 1111237"/>
                  <a:gd name="connsiteX2" fmla="*/ 549275 w 1102478"/>
                  <a:gd name="connsiteY2" fmla="*/ 769256 h 1111237"/>
                  <a:gd name="connsiteX3" fmla="*/ 768874 w 1102478"/>
                  <a:gd name="connsiteY3" fmla="*/ 549657 h 1111237"/>
                  <a:gd name="connsiteX4" fmla="*/ 549275 w 1102478"/>
                  <a:gd name="connsiteY4" fmla="*/ 330058 h 1111237"/>
                  <a:gd name="connsiteX5" fmla="*/ 583150 w 1102478"/>
                  <a:gd name="connsiteY5" fmla="*/ 0 h 1111237"/>
                  <a:gd name="connsiteX6" fmla="*/ 621109 w 1102478"/>
                  <a:gd name="connsiteY6" fmla="*/ 4173 h 1111237"/>
                  <a:gd name="connsiteX7" fmla="*/ 659485 w 1102478"/>
                  <a:gd name="connsiteY7" fmla="*/ 10015 h 1111237"/>
                  <a:gd name="connsiteX8" fmla="*/ 697027 w 1102478"/>
                  <a:gd name="connsiteY8" fmla="*/ 19195 h 1111237"/>
                  <a:gd name="connsiteX9" fmla="*/ 733734 w 1102478"/>
                  <a:gd name="connsiteY9" fmla="*/ 31297 h 1111237"/>
                  <a:gd name="connsiteX10" fmla="*/ 732483 w 1102478"/>
                  <a:gd name="connsiteY10" fmla="*/ 73860 h 1111237"/>
                  <a:gd name="connsiteX11" fmla="*/ 728729 w 1102478"/>
                  <a:gd name="connsiteY11" fmla="*/ 116423 h 1111237"/>
                  <a:gd name="connsiteX12" fmla="*/ 723306 w 1102478"/>
                  <a:gd name="connsiteY12" fmla="*/ 158987 h 1111237"/>
                  <a:gd name="connsiteX13" fmla="*/ 749168 w 1102478"/>
                  <a:gd name="connsiteY13" fmla="*/ 171088 h 1111237"/>
                  <a:gd name="connsiteX14" fmla="*/ 774613 w 1102478"/>
                  <a:gd name="connsiteY14" fmla="*/ 185693 h 1111237"/>
                  <a:gd name="connsiteX15" fmla="*/ 791298 w 1102478"/>
                  <a:gd name="connsiteY15" fmla="*/ 196125 h 1111237"/>
                  <a:gd name="connsiteX16" fmla="*/ 806315 w 1102478"/>
                  <a:gd name="connsiteY16" fmla="*/ 207392 h 1111237"/>
                  <a:gd name="connsiteX17" fmla="*/ 822166 w 1102478"/>
                  <a:gd name="connsiteY17" fmla="*/ 219076 h 1111237"/>
                  <a:gd name="connsiteX18" fmla="*/ 856788 w 1102478"/>
                  <a:gd name="connsiteY18" fmla="*/ 196125 h 1111237"/>
                  <a:gd name="connsiteX19" fmla="*/ 893079 w 1102478"/>
                  <a:gd name="connsiteY19" fmla="*/ 173592 h 1111237"/>
                  <a:gd name="connsiteX20" fmla="*/ 931455 w 1102478"/>
                  <a:gd name="connsiteY20" fmla="*/ 152728 h 1111237"/>
                  <a:gd name="connsiteX21" fmla="*/ 952728 w 1102478"/>
                  <a:gd name="connsiteY21" fmla="*/ 175261 h 1111237"/>
                  <a:gd name="connsiteX22" fmla="*/ 973167 w 1102478"/>
                  <a:gd name="connsiteY22" fmla="*/ 198212 h 1111237"/>
                  <a:gd name="connsiteX23" fmla="*/ 992773 w 1102478"/>
                  <a:gd name="connsiteY23" fmla="*/ 221997 h 1111237"/>
                  <a:gd name="connsiteX24" fmla="*/ 1010293 w 1102478"/>
                  <a:gd name="connsiteY24" fmla="*/ 247451 h 1111237"/>
                  <a:gd name="connsiteX25" fmla="*/ 1026561 w 1102478"/>
                  <a:gd name="connsiteY25" fmla="*/ 274158 h 1111237"/>
                  <a:gd name="connsiteX26" fmla="*/ 998195 w 1102478"/>
                  <a:gd name="connsiteY26" fmla="*/ 305872 h 1111237"/>
                  <a:gd name="connsiteX27" fmla="*/ 967745 w 1102478"/>
                  <a:gd name="connsiteY27" fmla="*/ 336334 h 1111237"/>
                  <a:gd name="connsiteX28" fmla="*/ 936877 w 1102478"/>
                  <a:gd name="connsiteY28" fmla="*/ 364710 h 1111237"/>
                  <a:gd name="connsiteX29" fmla="*/ 945220 w 1102478"/>
                  <a:gd name="connsiteY29" fmla="*/ 382236 h 1111237"/>
                  <a:gd name="connsiteX30" fmla="*/ 958568 w 1102478"/>
                  <a:gd name="connsiteY30" fmla="*/ 418540 h 1111237"/>
                  <a:gd name="connsiteX31" fmla="*/ 963991 w 1102478"/>
                  <a:gd name="connsiteY31" fmla="*/ 436900 h 1111237"/>
                  <a:gd name="connsiteX32" fmla="*/ 969413 w 1102478"/>
                  <a:gd name="connsiteY32" fmla="*/ 455678 h 1111237"/>
                  <a:gd name="connsiteX33" fmla="*/ 973167 w 1102478"/>
                  <a:gd name="connsiteY33" fmla="*/ 475291 h 1111237"/>
                  <a:gd name="connsiteX34" fmla="*/ 1014881 w 1102478"/>
                  <a:gd name="connsiteY34" fmla="*/ 479464 h 1111237"/>
                  <a:gd name="connsiteX35" fmla="*/ 1057428 w 1102478"/>
                  <a:gd name="connsiteY35" fmla="*/ 485306 h 1111237"/>
                  <a:gd name="connsiteX36" fmla="*/ 1099559 w 1102478"/>
                  <a:gd name="connsiteY36" fmla="*/ 494069 h 1111237"/>
                  <a:gd name="connsiteX37" fmla="*/ 1102478 w 1102478"/>
                  <a:gd name="connsiteY37" fmla="*/ 532877 h 1111237"/>
                  <a:gd name="connsiteX38" fmla="*/ 1102478 w 1102478"/>
                  <a:gd name="connsiteY38" fmla="*/ 570850 h 1111237"/>
                  <a:gd name="connsiteX39" fmla="*/ 1099975 w 1102478"/>
                  <a:gd name="connsiteY39" fmla="*/ 610075 h 1111237"/>
                  <a:gd name="connsiteX40" fmla="*/ 1094970 w 1102478"/>
                  <a:gd name="connsiteY40" fmla="*/ 648048 h 1111237"/>
                  <a:gd name="connsiteX41" fmla="*/ 1052840 w 1102478"/>
                  <a:gd name="connsiteY41" fmla="*/ 654307 h 1111237"/>
                  <a:gd name="connsiteX42" fmla="*/ 1010293 w 1102478"/>
                  <a:gd name="connsiteY42" fmla="*/ 658480 h 1111237"/>
                  <a:gd name="connsiteX43" fmla="*/ 967745 w 1102478"/>
                  <a:gd name="connsiteY43" fmla="*/ 660150 h 1111237"/>
                  <a:gd name="connsiteX44" fmla="*/ 962739 w 1102478"/>
                  <a:gd name="connsiteY44" fmla="*/ 678510 h 1111237"/>
                  <a:gd name="connsiteX45" fmla="*/ 956065 w 1102478"/>
                  <a:gd name="connsiteY45" fmla="*/ 697288 h 1111237"/>
                  <a:gd name="connsiteX46" fmla="*/ 950225 w 1102478"/>
                  <a:gd name="connsiteY46" fmla="*/ 715649 h 1111237"/>
                  <a:gd name="connsiteX47" fmla="*/ 942300 w 1102478"/>
                  <a:gd name="connsiteY47" fmla="*/ 733175 h 1111237"/>
                  <a:gd name="connsiteX48" fmla="*/ 933957 w 1102478"/>
                  <a:gd name="connsiteY48" fmla="*/ 750701 h 1111237"/>
                  <a:gd name="connsiteX49" fmla="*/ 924780 w 1102478"/>
                  <a:gd name="connsiteY49" fmla="*/ 767810 h 1111237"/>
                  <a:gd name="connsiteX50" fmla="*/ 953980 w 1102478"/>
                  <a:gd name="connsiteY50" fmla="*/ 797854 h 1111237"/>
                  <a:gd name="connsiteX51" fmla="*/ 982344 w 1102478"/>
                  <a:gd name="connsiteY51" fmla="*/ 830403 h 1111237"/>
                  <a:gd name="connsiteX52" fmla="*/ 1009041 w 1102478"/>
                  <a:gd name="connsiteY52" fmla="*/ 863786 h 1111237"/>
                  <a:gd name="connsiteX53" fmla="*/ 986516 w 1102478"/>
                  <a:gd name="connsiteY53" fmla="*/ 895083 h 1111237"/>
                  <a:gd name="connsiteX54" fmla="*/ 961488 w 1102478"/>
                  <a:gd name="connsiteY54" fmla="*/ 924709 h 1111237"/>
                  <a:gd name="connsiteX55" fmla="*/ 934791 w 1102478"/>
                  <a:gd name="connsiteY55" fmla="*/ 952668 h 1111237"/>
                  <a:gd name="connsiteX56" fmla="*/ 906426 w 1102478"/>
                  <a:gd name="connsiteY56" fmla="*/ 978957 h 1111237"/>
                  <a:gd name="connsiteX57" fmla="*/ 870136 w 1102478"/>
                  <a:gd name="connsiteY57" fmla="*/ 956006 h 1111237"/>
                  <a:gd name="connsiteX58" fmla="*/ 834680 w 1102478"/>
                  <a:gd name="connsiteY58" fmla="*/ 931386 h 1111237"/>
                  <a:gd name="connsiteX59" fmla="*/ 801310 w 1102478"/>
                  <a:gd name="connsiteY59" fmla="*/ 905932 h 1111237"/>
                  <a:gd name="connsiteX60" fmla="*/ 785876 w 1102478"/>
                  <a:gd name="connsiteY60" fmla="*/ 917616 h 1111237"/>
                  <a:gd name="connsiteX61" fmla="*/ 769190 w 1102478"/>
                  <a:gd name="connsiteY61" fmla="*/ 927214 h 1111237"/>
                  <a:gd name="connsiteX62" fmla="*/ 752505 w 1102478"/>
                  <a:gd name="connsiteY62" fmla="*/ 937228 h 1111237"/>
                  <a:gd name="connsiteX63" fmla="*/ 735403 w 1102478"/>
                  <a:gd name="connsiteY63" fmla="*/ 945574 h 1111237"/>
                  <a:gd name="connsiteX64" fmla="*/ 717883 w 1102478"/>
                  <a:gd name="connsiteY64" fmla="*/ 953920 h 1111237"/>
                  <a:gd name="connsiteX65" fmla="*/ 699530 w 1102478"/>
                  <a:gd name="connsiteY65" fmla="*/ 960597 h 1111237"/>
                  <a:gd name="connsiteX66" fmla="*/ 702449 w 1102478"/>
                  <a:gd name="connsiteY66" fmla="*/ 1003160 h 1111237"/>
                  <a:gd name="connsiteX67" fmla="*/ 703701 w 1102478"/>
                  <a:gd name="connsiteY67" fmla="*/ 1046140 h 1111237"/>
                  <a:gd name="connsiteX68" fmla="*/ 702449 w 1102478"/>
                  <a:gd name="connsiteY68" fmla="*/ 1088704 h 1111237"/>
                  <a:gd name="connsiteX69" fmla="*/ 665742 w 1102478"/>
                  <a:gd name="connsiteY69" fmla="*/ 1098301 h 1111237"/>
                  <a:gd name="connsiteX70" fmla="*/ 627366 w 1102478"/>
                  <a:gd name="connsiteY70" fmla="*/ 1104978 h 1111237"/>
                  <a:gd name="connsiteX71" fmla="*/ 588990 w 1102478"/>
                  <a:gd name="connsiteY71" fmla="*/ 1109568 h 1111237"/>
                  <a:gd name="connsiteX72" fmla="*/ 550197 w 1102478"/>
                  <a:gd name="connsiteY72" fmla="*/ 1111237 h 1111237"/>
                  <a:gd name="connsiteX73" fmla="*/ 536848 w 1102478"/>
                  <a:gd name="connsiteY73" fmla="*/ 1069926 h 1111237"/>
                  <a:gd name="connsiteX74" fmla="*/ 525586 w 1102478"/>
                  <a:gd name="connsiteY74" fmla="*/ 1029449 h 1111237"/>
                  <a:gd name="connsiteX75" fmla="*/ 516409 w 1102478"/>
                  <a:gd name="connsiteY75" fmla="*/ 988138 h 1111237"/>
                  <a:gd name="connsiteX76" fmla="*/ 496804 w 1102478"/>
                  <a:gd name="connsiteY76" fmla="*/ 985634 h 1111237"/>
                  <a:gd name="connsiteX77" fmla="*/ 478033 w 1102478"/>
                  <a:gd name="connsiteY77" fmla="*/ 983964 h 1111237"/>
                  <a:gd name="connsiteX78" fmla="*/ 458845 w 1102478"/>
                  <a:gd name="connsiteY78" fmla="*/ 980209 h 1111237"/>
                  <a:gd name="connsiteX79" fmla="*/ 430897 w 1102478"/>
                  <a:gd name="connsiteY79" fmla="*/ 973533 h 1111237"/>
                  <a:gd name="connsiteX80" fmla="*/ 402949 w 1102478"/>
                  <a:gd name="connsiteY80" fmla="*/ 964352 h 1111237"/>
                  <a:gd name="connsiteX81" fmla="*/ 377921 w 1102478"/>
                  <a:gd name="connsiteY81" fmla="*/ 998987 h 1111237"/>
                  <a:gd name="connsiteX82" fmla="*/ 351225 w 1102478"/>
                  <a:gd name="connsiteY82" fmla="*/ 1032370 h 1111237"/>
                  <a:gd name="connsiteX83" fmla="*/ 323277 w 1102478"/>
                  <a:gd name="connsiteY83" fmla="*/ 1064084 h 1111237"/>
                  <a:gd name="connsiteX84" fmla="*/ 295329 w 1102478"/>
                  <a:gd name="connsiteY84" fmla="*/ 1051148 h 1111237"/>
                  <a:gd name="connsiteX85" fmla="*/ 268215 w 1102478"/>
                  <a:gd name="connsiteY85" fmla="*/ 1036543 h 1111237"/>
                  <a:gd name="connsiteX86" fmla="*/ 241937 w 1102478"/>
                  <a:gd name="connsiteY86" fmla="*/ 1019434 h 1111237"/>
                  <a:gd name="connsiteX87" fmla="*/ 216491 w 1102478"/>
                  <a:gd name="connsiteY87" fmla="*/ 1001908 h 1111237"/>
                  <a:gd name="connsiteX88" fmla="*/ 191881 w 1102478"/>
                  <a:gd name="connsiteY88" fmla="*/ 983130 h 1111237"/>
                  <a:gd name="connsiteX89" fmla="*/ 208149 w 1102478"/>
                  <a:gd name="connsiteY89" fmla="*/ 943070 h 1111237"/>
                  <a:gd name="connsiteX90" fmla="*/ 225669 w 1102478"/>
                  <a:gd name="connsiteY90" fmla="*/ 904263 h 1111237"/>
                  <a:gd name="connsiteX91" fmla="*/ 245273 w 1102478"/>
                  <a:gd name="connsiteY91" fmla="*/ 867124 h 1111237"/>
                  <a:gd name="connsiteX92" fmla="*/ 231925 w 1102478"/>
                  <a:gd name="connsiteY92" fmla="*/ 853353 h 1111237"/>
                  <a:gd name="connsiteX93" fmla="*/ 218577 w 1102478"/>
                  <a:gd name="connsiteY93" fmla="*/ 838748 h 1111237"/>
                  <a:gd name="connsiteX94" fmla="*/ 206480 w 1102478"/>
                  <a:gd name="connsiteY94" fmla="*/ 824143 h 1111237"/>
                  <a:gd name="connsiteX95" fmla="*/ 188543 w 1102478"/>
                  <a:gd name="connsiteY95" fmla="*/ 801192 h 1111237"/>
                  <a:gd name="connsiteX96" fmla="*/ 173527 w 1102478"/>
                  <a:gd name="connsiteY96" fmla="*/ 776156 h 1111237"/>
                  <a:gd name="connsiteX97" fmla="*/ 132230 w 1102478"/>
                  <a:gd name="connsiteY97" fmla="*/ 786587 h 1111237"/>
                  <a:gd name="connsiteX98" fmla="*/ 90518 w 1102478"/>
                  <a:gd name="connsiteY98" fmla="*/ 794933 h 1111237"/>
                  <a:gd name="connsiteX99" fmla="*/ 48387 w 1102478"/>
                  <a:gd name="connsiteY99" fmla="*/ 801192 h 1111237"/>
                  <a:gd name="connsiteX100" fmla="*/ 32119 w 1102478"/>
                  <a:gd name="connsiteY100" fmla="*/ 765723 h 1111237"/>
                  <a:gd name="connsiteX101" fmla="*/ 18771 w 1102478"/>
                  <a:gd name="connsiteY101" fmla="*/ 730254 h 1111237"/>
                  <a:gd name="connsiteX102" fmla="*/ 7925 w 1102478"/>
                  <a:gd name="connsiteY102" fmla="*/ 692281 h 1111237"/>
                  <a:gd name="connsiteX103" fmla="*/ 0 w 1102478"/>
                  <a:gd name="connsiteY103" fmla="*/ 654725 h 1111237"/>
                  <a:gd name="connsiteX104" fmla="*/ 38376 w 1102478"/>
                  <a:gd name="connsiteY104" fmla="*/ 634695 h 1111237"/>
                  <a:gd name="connsiteX105" fmla="*/ 75918 w 1102478"/>
                  <a:gd name="connsiteY105" fmla="*/ 616751 h 1111237"/>
                  <a:gd name="connsiteX106" fmla="*/ 115129 w 1102478"/>
                  <a:gd name="connsiteY106" fmla="*/ 600060 h 1111237"/>
                  <a:gd name="connsiteX107" fmla="*/ 113460 w 1102478"/>
                  <a:gd name="connsiteY107" fmla="*/ 580865 h 1111237"/>
                  <a:gd name="connsiteX108" fmla="*/ 113043 w 1102478"/>
                  <a:gd name="connsiteY108" fmla="*/ 561252 h 1111237"/>
                  <a:gd name="connsiteX109" fmla="*/ 113877 w 1102478"/>
                  <a:gd name="connsiteY109" fmla="*/ 522444 h 1111237"/>
                  <a:gd name="connsiteX110" fmla="*/ 115963 w 1102478"/>
                  <a:gd name="connsiteY110" fmla="*/ 503667 h 1111237"/>
                  <a:gd name="connsiteX111" fmla="*/ 118465 w 1102478"/>
                  <a:gd name="connsiteY111" fmla="*/ 484054 h 1111237"/>
                  <a:gd name="connsiteX112" fmla="*/ 80506 w 1102478"/>
                  <a:gd name="connsiteY112" fmla="*/ 466111 h 1111237"/>
                  <a:gd name="connsiteX113" fmla="*/ 43799 w 1102478"/>
                  <a:gd name="connsiteY113" fmla="*/ 445246 h 1111237"/>
                  <a:gd name="connsiteX114" fmla="*/ 6674 w 1102478"/>
                  <a:gd name="connsiteY114" fmla="*/ 423130 h 1111237"/>
                  <a:gd name="connsiteX115" fmla="*/ 17102 w 1102478"/>
                  <a:gd name="connsiteY115" fmla="*/ 385992 h 1111237"/>
                  <a:gd name="connsiteX116" fmla="*/ 30451 w 1102478"/>
                  <a:gd name="connsiteY116" fmla="*/ 349687 h 1111237"/>
                  <a:gd name="connsiteX117" fmla="*/ 45467 w 1102478"/>
                  <a:gd name="connsiteY117" fmla="*/ 314218 h 1111237"/>
                  <a:gd name="connsiteX118" fmla="*/ 63821 w 1102478"/>
                  <a:gd name="connsiteY118" fmla="*/ 280417 h 1111237"/>
                  <a:gd name="connsiteX119" fmla="*/ 105534 w 1102478"/>
                  <a:gd name="connsiteY119" fmla="*/ 288763 h 1111237"/>
                  <a:gd name="connsiteX120" fmla="*/ 146831 w 1102478"/>
                  <a:gd name="connsiteY120" fmla="*/ 299613 h 1111237"/>
                  <a:gd name="connsiteX121" fmla="*/ 186875 w 1102478"/>
                  <a:gd name="connsiteY121" fmla="*/ 312549 h 1111237"/>
                  <a:gd name="connsiteX122" fmla="*/ 209817 w 1102478"/>
                  <a:gd name="connsiteY122" fmla="*/ 280835 h 1111237"/>
                  <a:gd name="connsiteX123" fmla="*/ 222748 w 1102478"/>
                  <a:gd name="connsiteY123" fmla="*/ 266230 h 1111237"/>
                  <a:gd name="connsiteX124" fmla="*/ 236097 w 1102478"/>
                  <a:gd name="connsiteY124" fmla="*/ 251625 h 1111237"/>
                  <a:gd name="connsiteX125" fmla="*/ 249862 w 1102478"/>
                  <a:gd name="connsiteY125" fmla="*/ 238271 h 1111237"/>
                  <a:gd name="connsiteX126" fmla="*/ 264044 w 1102478"/>
                  <a:gd name="connsiteY126" fmla="*/ 225753 h 1111237"/>
                  <a:gd name="connsiteX127" fmla="*/ 246942 w 1102478"/>
                  <a:gd name="connsiteY127" fmla="*/ 186945 h 1111237"/>
                  <a:gd name="connsiteX128" fmla="*/ 231925 w 1102478"/>
                  <a:gd name="connsiteY128" fmla="*/ 147303 h 1111237"/>
                  <a:gd name="connsiteX129" fmla="*/ 218577 w 1102478"/>
                  <a:gd name="connsiteY129" fmla="*/ 106826 h 1111237"/>
                  <a:gd name="connsiteX130" fmla="*/ 249862 w 1102478"/>
                  <a:gd name="connsiteY130" fmla="*/ 84709 h 1111237"/>
                  <a:gd name="connsiteX131" fmla="*/ 283233 w 1102478"/>
                  <a:gd name="connsiteY131" fmla="*/ 65514 h 1111237"/>
                  <a:gd name="connsiteX132" fmla="*/ 317854 w 1102478"/>
                  <a:gd name="connsiteY132" fmla="*/ 48405 h 1111237"/>
                  <a:gd name="connsiteX133" fmla="*/ 353311 w 1102478"/>
                  <a:gd name="connsiteY133" fmla="*/ 33800 h 1111237"/>
                  <a:gd name="connsiteX134" fmla="*/ 380007 w 1102478"/>
                  <a:gd name="connsiteY134" fmla="*/ 67183 h 1111237"/>
                  <a:gd name="connsiteX135" fmla="*/ 404617 w 1102478"/>
                  <a:gd name="connsiteY135" fmla="*/ 101818 h 1111237"/>
                  <a:gd name="connsiteX136" fmla="*/ 427143 w 1102478"/>
                  <a:gd name="connsiteY136" fmla="*/ 137705 h 1111237"/>
                  <a:gd name="connsiteX137" fmla="*/ 455508 w 1102478"/>
                  <a:gd name="connsiteY137" fmla="*/ 131028 h 1111237"/>
                  <a:gd name="connsiteX138" fmla="*/ 484290 w 1102478"/>
                  <a:gd name="connsiteY138" fmla="*/ 125603 h 1111237"/>
                  <a:gd name="connsiteX139" fmla="*/ 512655 w 1102478"/>
                  <a:gd name="connsiteY139" fmla="*/ 122683 h 1111237"/>
                  <a:gd name="connsiteX140" fmla="*/ 541854 w 1102478"/>
                  <a:gd name="connsiteY140" fmla="*/ 120596 h 1111237"/>
                  <a:gd name="connsiteX141" fmla="*/ 553533 w 1102478"/>
                  <a:gd name="connsiteY141" fmla="*/ 80537 h 1111237"/>
                  <a:gd name="connsiteX142" fmla="*/ 567299 w 1102478"/>
                  <a:gd name="connsiteY142" fmla="*/ 40060 h 111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102478" h="1111237">
                    <a:moveTo>
                      <a:pt x="549275" y="330058"/>
                    </a:moveTo>
                    <a:cubicBezTo>
                      <a:pt x="427994" y="330058"/>
                      <a:pt x="329676" y="428376"/>
                      <a:pt x="329676" y="549657"/>
                    </a:cubicBezTo>
                    <a:cubicBezTo>
                      <a:pt x="329676" y="670938"/>
                      <a:pt x="427994" y="769256"/>
                      <a:pt x="549275" y="769256"/>
                    </a:cubicBezTo>
                    <a:cubicBezTo>
                      <a:pt x="670556" y="769256"/>
                      <a:pt x="768874" y="670938"/>
                      <a:pt x="768874" y="549657"/>
                    </a:cubicBezTo>
                    <a:cubicBezTo>
                      <a:pt x="768874" y="428376"/>
                      <a:pt x="670556" y="330058"/>
                      <a:pt x="549275" y="330058"/>
                    </a:cubicBezTo>
                    <a:close/>
                    <a:moveTo>
                      <a:pt x="583150" y="0"/>
                    </a:moveTo>
                    <a:lnTo>
                      <a:pt x="621109" y="4173"/>
                    </a:lnTo>
                    <a:lnTo>
                      <a:pt x="659485" y="10015"/>
                    </a:lnTo>
                    <a:lnTo>
                      <a:pt x="697027" y="19195"/>
                    </a:lnTo>
                    <a:lnTo>
                      <a:pt x="733734" y="31297"/>
                    </a:lnTo>
                    <a:lnTo>
                      <a:pt x="732483" y="73860"/>
                    </a:lnTo>
                    <a:lnTo>
                      <a:pt x="728729" y="116423"/>
                    </a:lnTo>
                    <a:lnTo>
                      <a:pt x="723306" y="158987"/>
                    </a:lnTo>
                    <a:lnTo>
                      <a:pt x="749168" y="171088"/>
                    </a:lnTo>
                    <a:lnTo>
                      <a:pt x="774613" y="185693"/>
                    </a:lnTo>
                    <a:lnTo>
                      <a:pt x="791298" y="196125"/>
                    </a:lnTo>
                    <a:lnTo>
                      <a:pt x="806315" y="207392"/>
                    </a:lnTo>
                    <a:lnTo>
                      <a:pt x="822166" y="219076"/>
                    </a:lnTo>
                    <a:lnTo>
                      <a:pt x="856788" y="196125"/>
                    </a:lnTo>
                    <a:lnTo>
                      <a:pt x="893079" y="173592"/>
                    </a:lnTo>
                    <a:lnTo>
                      <a:pt x="931455" y="152728"/>
                    </a:lnTo>
                    <a:lnTo>
                      <a:pt x="952728" y="175261"/>
                    </a:lnTo>
                    <a:lnTo>
                      <a:pt x="973167" y="198212"/>
                    </a:lnTo>
                    <a:lnTo>
                      <a:pt x="992773" y="221997"/>
                    </a:lnTo>
                    <a:lnTo>
                      <a:pt x="1010293" y="247451"/>
                    </a:lnTo>
                    <a:lnTo>
                      <a:pt x="1026561" y="274158"/>
                    </a:lnTo>
                    <a:lnTo>
                      <a:pt x="998195" y="305872"/>
                    </a:lnTo>
                    <a:lnTo>
                      <a:pt x="967745" y="336334"/>
                    </a:lnTo>
                    <a:lnTo>
                      <a:pt x="936877" y="364710"/>
                    </a:lnTo>
                    <a:lnTo>
                      <a:pt x="945220" y="382236"/>
                    </a:lnTo>
                    <a:lnTo>
                      <a:pt x="958568" y="418540"/>
                    </a:lnTo>
                    <a:lnTo>
                      <a:pt x="963991" y="436900"/>
                    </a:lnTo>
                    <a:lnTo>
                      <a:pt x="969413" y="455678"/>
                    </a:lnTo>
                    <a:lnTo>
                      <a:pt x="973167" y="475291"/>
                    </a:lnTo>
                    <a:lnTo>
                      <a:pt x="1014881" y="479464"/>
                    </a:lnTo>
                    <a:lnTo>
                      <a:pt x="1057428" y="485306"/>
                    </a:lnTo>
                    <a:lnTo>
                      <a:pt x="1099559" y="494069"/>
                    </a:lnTo>
                    <a:lnTo>
                      <a:pt x="1102478" y="532877"/>
                    </a:lnTo>
                    <a:lnTo>
                      <a:pt x="1102478" y="570850"/>
                    </a:lnTo>
                    <a:lnTo>
                      <a:pt x="1099975" y="610075"/>
                    </a:lnTo>
                    <a:lnTo>
                      <a:pt x="1094970" y="648048"/>
                    </a:lnTo>
                    <a:lnTo>
                      <a:pt x="1052840" y="654307"/>
                    </a:lnTo>
                    <a:lnTo>
                      <a:pt x="1010293" y="658480"/>
                    </a:lnTo>
                    <a:lnTo>
                      <a:pt x="967745" y="660150"/>
                    </a:lnTo>
                    <a:lnTo>
                      <a:pt x="962739" y="678510"/>
                    </a:lnTo>
                    <a:lnTo>
                      <a:pt x="956065" y="697288"/>
                    </a:lnTo>
                    <a:lnTo>
                      <a:pt x="950225" y="715649"/>
                    </a:lnTo>
                    <a:lnTo>
                      <a:pt x="942300" y="733175"/>
                    </a:lnTo>
                    <a:lnTo>
                      <a:pt x="933957" y="750701"/>
                    </a:lnTo>
                    <a:lnTo>
                      <a:pt x="924780" y="767810"/>
                    </a:lnTo>
                    <a:lnTo>
                      <a:pt x="953980" y="797854"/>
                    </a:lnTo>
                    <a:lnTo>
                      <a:pt x="982344" y="830403"/>
                    </a:lnTo>
                    <a:lnTo>
                      <a:pt x="1009041" y="863786"/>
                    </a:lnTo>
                    <a:lnTo>
                      <a:pt x="986516" y="895083"/>
                    </a:lnTo>
                    <a:lnTo>
                      <a:pt x="961488" y="924709"/>
                    </a:lnTo>
                    <a:lnTo>
                      <a:pt x="934791" y="952668"/>
                    </a:lnTo>
                    <a:lnTo>
                      <a:pt x="906426" y="978957"/>
                    </a:lnTo>
                    <a:lnTo>
                      <a:pt x="870136" y="956006"/>
                    </a:lnTo>
                    <a:lnTo>
                      <a:pt x="834680" y="931386"/>
                    </a:lnTo>
                    <a:lnTo>
                      <a:pt x="801310" y="905932"/>
                    </a:lnTo>
                    <a:lnTo>
                      <a:pt x="785876" y="917616"/>
                    </a:lnTo>
                    <a:lnTo>
                      <a:pt x="769190" y="927214"/>
                    </a:lnTo>
                    <a:lnTo>
                      <a:pt x="752505" y="937228"/>
                    </a:lnTo>
                    <a:lnTo>
                      <a:pt x="735403" y="945574"/>
                    </a:lnTo>
                    <a:lnTo>
                      <a:pt x="717883" y="953920"/>
                    </a:lnTo>
                    <a:lnTo>
                      <a:pt x="699530" y="960597"/>
                    </a:lnTo>
                    <a:lnTo>
                      <a:pt x="702449" y="1003160"/>
                    </a:lnTo>
                    <a:lnTo>
                      <a:pt x="703701" y="1046140"/>
                    </a:lnTo>
                    <a:lnTo>
                      <a:pt x="702449" y="1088704"/>
                    </a:lnTo>
                    <a:lnTo>
                      <a:pt x="665742" y="1098301"/>
                    </a:lnTo>
                    <a:lnTo>
                      <a:pt x="627366" y="1104978"/>
                    </a:lnTo>
                    <a:lnTo>
                      <a:pt x="588990" y="1109568"/>
                    </a:lnTo>
                    <a:lnTo>
                      <a:pt x="550197" y="1111237"/>
                    </a:lnTo>
                    <a:lnTo>
                      <a:pt x="536848" y="1069926"/>
                    </a:lnTo>
                    <a:lnTo>
                      <a:pt x="525586" y="1029449"/>
                    </a:lnTo>
                    <a:lnTo>
                      <a:pt x="516409" y="988138"/>
                    </a:lnTo>
                    <a:lnTo>
                      <a:pt x="496804" y="985634"/>
                    </a:lnTo>
                    <a:lnTo>
                      <a:pt x="478033" y="983964"/>
                    </a:lnTo>
                    <a:lnTo>
                      <a:pt x="458845" y="980209"/>
                    </a:lnTo>
                    <a:lnTo>
                      <a:pt x="430897" y="973533"/>
                    </a:lnTo>
                    <a:lnTo>
                      <a:pt x="402949" y="964352"/>
                    </a:lnTo>
                    <a:lnTo>
                      <a:pt x="377921" y="998987"/>
                    </a:lnTo>
                    <a:lnTo>
                      <a:pt x="351225" y="1032370"/>
                    </a:lnTo>
                    <a:lnTo>
                      <a:pt x="323277" y="1064084"/>
                    </a:lnTo>
                    <a:lnTo>
                      <a:pt x="295329" y="1051148"/>
                    </a:lnTo>
                    <a:lnTo>
                      <a:pt x="268215" y="1036543"/>
                    </a:lnTo>
                    <a:lnTo>
                      <a:pt x="241937" y="1019434"/>
                    </a:lnTo>
                    <a:lnTo>
                      <a:pt x="216491" y="1001908"/>
                    </a:lnTo>
                    <a:lnTo>
                      <a:pt x="191881" y="983130"/>
                    </a:lnTo>
                    <a:lnTo>
                      <a:pt x="208149" y="943070"/>
                    </a:lnTo>
                    <a:lnTo>
                      <a:pt x="225669" y="904263"/>
                    </a:lnTo>
                    <a:lnTo>
                      <a:pt x="245273" y="867124"/>
                    </a:lnTo>
                    <a:lnTo>
                      <a:pt x="231925" y="853353"/>
                    </a:lnTo>
                    <a:lnTo>
                      <a:pt x="218577" y="838748"/>
                    </a:lnTo>
                    <a:lnTo>
                      <a:pt x="206480" y="824143"/>
                    </a:lnTo>
                    <a:lnTo>
                      <a:pt x="188543" y="801192"/>
                    </a:lnTo>
                    <a:lnTo>
                      <a:pt x="173527" y="776156"/>
                    </a:lnTo>
                    <a:lnTo>
                      <a:pt x="132230" y="786587"/>
                    </a:lnTo>
                    <a:lnTo>
                      <a:pt x="90518" y="794933"/>
                    </a:lnTo>
                    <a:lnTo>
                      <a:pt x="48387" y="801192"/>
                    </a:lnTo>
                    <a:lnTo>
                      <a:pt x="32119" y="765723"/>
                    </a:lnTo>
                    <a:lnTo>
                      <a:pt x="18771" y="730254"/>
                    </a:lnTo>
                    <a:lnTo>
                      <a:pt x="7925" y="692281"/>
                    </a:lnTo>
                    <a:lnTo>
                      <a:pt x="0" y="654725"/>
                    </a:lnTo>
                    <a:lnTo>
                      <a:pt x="38376" y="634695"/>
                    </a:lnTo>
                    <a:lnTo>
                      <a:pt x="75918" y="616751"/>
                    </a:lnTo>
                    <a:lnTo>
                      <a:pt x="115129" y="600060"/>
                    </a:lnTo>
                    <a:lnTo>
                      <a:pt x="113460" y="580865"/>
                    </a:lnTo>
                    <a:lnTo>
                      <a:pt x="113043" y="561252"/>
                    </a:lnTo>
                    <a:lnTo>
                      <a:pt x="113877" y="522444"/>
                    </a:lnTo>
                    <a:lnTo>
                      <a:pt x="115963" y="503667"/>
                    </a:lnTo>
                    <a:lnTo>
                      <a:pt x="118465" y="484054"/>
                    </a:lnTo>
                    <a:lnTo>
                      <a:pt x="80506" y="466111"/>
                    </a:lnTo>
                    <a:lnTo>
                      <a:pt x="43799" y="445246"/>
                    </a:lnTo>
                    <a:lnTo>
                      <a:pt x="6674" y="423130"/>
                    </a:lnTo>
                    <a:lnTo>
                      <a:pt x="17102" y="385992"/>
                    </a:lnTo>
                    <a:lnTo>
                      <a:pt x="30451" y="349687"/>
                    </a:lnTo>
                    <a:lnTo>
                      <a:pt x="45467" y="314218"/>
                    </a:lnTo>
                    <a:lnTo>
                      <a:pt x="63821" y="280417"/>
                    </a:lnTo>
                    <a:lnTo>
                      <a:pt x="105534" y="288763"/>
                    </a:lnTo>
                    <a:lnTo>
                      <a:pt x="146831" y="299613"/>
                    </a:lnTo>
                    <a:lnTo>
                      <a:pt x="186875" y="312549"/>
                    </a:lnTo>
                    <a:lnTo>
                      <a:pt x="209817" y="280835"/>
                    </a:lnTo>
                    <a:lnTo>
                      <a:pt x="222748" y="266230"/>
                    </a:lnTo>
                    <a:lnTo>
                      <a:pt x="236097" y="251625"/>
                    </a:lnTo>
                    <a:lnTo>
                      <a:pt x="249862" y="238271"/>
                    </a:lnTo>
                    <a:lnTo>
                      <a:pt x="264044" y="225753"/>
                    </a:lnTo>
                    <a:lnTo>
                      <a:pt x="246942" y="186945"/>
                    </a:lnTo>
                    <a:lnTo>
                      <a:pt x="231925" y="147303"/>
                    </a:lnTo>
                    <a:lnTo>
                      <a:pt x="218577" y="106826"/>
                    </a:lnTo>
                    <a:lnTo>
                      <a:pt x="249862" y="84709"/>
                    </a:lnTo>
                    <a:lnTo>
                      <a:pt x="283233" y="65514"/>
                    </a:lnTo>
                    <a:lnTo>
                      <a:pt x="317854" y="48405"/>
                    </a:lnTo>
                    <a:lnTo>
                      <a:pt x="353311" y="33800"/>
                    </a:lnTo>
                    <a:lnTo>
                      <a:pt x="380007" y="67183"/>
                    </a:lnTo>
                    <a:lnTo>
                      <a:pt x="404617" y="101818"/>
                    </a:lnTo>
                    <a:lnTo>
                      <a:pt x="427143" y="137705"/>
                    </a:lnTo>
                    <a:lnTo>
                      <a:pt x="455508" y="131028"/>
                    </a:lnTo>
                    <a:lnTo>
                      <a:pt x="484290" y="125603"/>
                    </a:lnTo>
                    <a:lnTo>
                      <a:pt x="512655" y="122683"/>
                    </a:lnTo>
                    <a:lnTo>
                      <a:pt x="541854" y="120596"/>
                    </a:lnTo>
                    <a:lnTo>
                      <a:pt x="553533" y="80537"/>
                    </a:lnTo>
                    <a:lnTo>
                      <a:pt x="567299" y="4006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4BA632A-F3FA-43AD-A512-7249A04D9F4B}"/>
                </a:ext>
              </a:extLst>
            </p:cNvPr>
            <p:cNvGrpSpPr/>
            <p:nvPr/>
          </p:nvGrpSpPr>
          <p:grpSpPr>
            <a:xfrm>
              <a:off x="3529885" y="3353197"/>
              <a:ext cx="334358" cy="314287"/>
              <a:chOff x="5109310" y="1793769"/>
              <a:chExt cx="1100967" cy="1034879"/>
            </a:xfrm>
            <a:solidFill>
              <a:schemeClr val="tx2">
                <a:lumMod val="65000"/>
                <a:lumOff val="35000"/>
              </a:schemeClr>
            </a:solidFill>
          </p:grpSpPr>
          <p:sp>
            <p:nvSpPr>
              <p:cNvPr id="132" name="Rectangle 117">
                <a:extLst>
                  <a:ext uri="{FF2B5EF4-FFF2-40B4-BE49-F238E27FC236}">
                    <a16:creationId xmlns:a16="http://schemas.microsoft.com/office/drawing/2014/main" id="{C26A9AF2-C821-4803-A00E-EFC93B7BE2AB}"/>
                  </a:ext>
                </a:extLst>
              </p:cNvPr>
              <p:cNvSpPr/>
              <p:nvPr/>
            </p:nvSpPr>
            <p:spPr>
              <a:xfrm>
                <a:off x="5109310" y="2178803"/>
                <a:ext cx="1100967" cy="193905"/>
              </a:xfrm>
              <a:custGeom>
                <a:avLst/>
                <a:gdLst>
                  <a:gd name="connsiteX0" fmla="*/ 0 w 1052296"/>
                  <a:gd name="connsiteY0" fmla="*/ 0 h 27432"/>
                  <a:gd name="connsiteX1" fmla="*/ 1052296 w 1052296"/>
                  <a:gd name="connsiteY1" fmla="*/ 0 h 27432"/>
                  <a:gd name="connsiteX2" fmla="*/ 1052296 w 1052296"/>
                  <a:gd name="connsiteY2" fmla="*/ 27432 h 27432"/>
                  <a:gd name="connsiteX3" fmla="*/ 0 w 1052296"/>
                  <a:gd name="connsiteY3" fmla="*/ 27432 h 27432"/>
                  <a:gd name="connsiteX4" fmla="*/ 0 w 1052296"/>
                  <a:gd name="connsiteY4" fmla="*/ 0 h 27432"/>
                  <a:gd name="connsiteX0" fmla="*/ 0 w 1052296"/>
                  <a:gd name="connsiteY0" fmla="*/ 0 h 196501"/>
                  <a:gd name="connsiteX1" fmla="*/ 1052296 w 1052296"/>
                  <a:gd name="connsiteY1" fmla="*/ 0 h 196501"/>
                  <a:gd name="connsiteX2" fmla="*/ 723684 w 1052296"/>
                  <a:gd name="connsiteY2" fmla="*/ 196501 h 196501"/>
                  <a:gd name="connsiteX3" fmla="*/ 0 w 1052296"/>
                  <a:gd name="connsiteY3" fmla="*/ 27432 h 196501"/>
                  <a:gd name="connsiteX4" fmla="*/ 0 w 1052296"/>
                  <a:gd name="connsiteY4" fmla="*/ 0 h 196501"/>
                  <a:gd name="connsiteX0" fmla="*/ 0 w 752259"/>
                  <a:gd name="connsiteY0" fmla="*/ 0 h 196501"/>
                  <a:gd name="connsiteX1" fmla="*/ 752259 w 752259"/>
                  <a:gd name="connsiteY1" fmla="*/ 178594 h 196501"/>
                  <a:gd name="connsiteX2" fmla="*/ 723684 w 752259"/>
                  <a:gd name="connsiteY2" fmla="*/ 196501 h 196501"/>
                  <a:gd name="connsiteX3" fmla="*/ 0 w 752259"/>
                  <a:gd name="connsiteY3" fmla="*/ 27432 h 196501"/>
                  <a:gd name="connsiteX4" fmla="*/ 0 w 752259"/>
                  <a:gd name="connsiteY4" fmla="*/ 0 h 196501"/>
                  <a:gd name="connsiteX0" fmla="*/ 11906 w 764165"/>
                  <a:gd name="connsiteY0" fmla="*/ 0 h 196501"/>
                  <a:gd name="connsiteX1" fmla="*/ 764165 w 764165"/>
                  <a:gd name="connsiteY1" fmla="*/ 178594 h 196501"/>
                  <a:gd name="connsiteX2" fmla="*/ 735590 w 764165"/>
                  <a:gd name="connsiteY2" fmla="*/ 196501 h 196501"/>
                  <a:gd name="connsiteX3" fmla="*/ 0 w 764165"/>
                  <a:gd name="connsiteY3" fmla="*/ 17907 h 196501"/>
                  <a:gd name="connsiteX4" fmla="*/ 11906 w 764165"/>
                  <a:gd name="connsiteY4" fmla="*/ 0 h 196501"/>
                  <a:gd name="connsiteX0" fmla="*/ 11906 w 764165"/>
                  <a:gd name="connsiteY0" fmla="*/ 0 h 192304"/>
                  <a:gd name="connsiteX1" fmla="*/ 764165 w 764165"/>
                  <a:gd name="connsiteY1" fmla="*/ 178594 h 192304"/>
                  <a:gd name="connsiteX2" fmla="*/ 737688 w 764165"/>
                  <a:gd name="connsiteY2" fmla="*/ 192304 h 192304"/>
                  <a:gd name="connsiteX3" fmla="*/ 0 w 764165"/>
                  <a:gd name="connsiteY3" fmla="*/ 17907 h 192304"/>
                  <a:gd name="connsiteX4" fmla="*/ 11906 w 764165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25782 w 752259"/>
                  <a:gd name="connsiteY2" fmla="*/ 192304 h 192304"/>
                  <a:gd name="connsiteX3" fmla="*/ 1733 w 752259"/>
                  <a:gd name="connsiteY3" fmla="*/ 20005 h 192304"/>
                  <a:gd name="connsiteX4" fmla="*/ 0 w 752259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40420 w 752259"/>
                  <a:gd name="connsiteY2" fmla="*/ 183519 h 192304"/>
                  <a:gd name="connsiteX3" fmla="*/ 725782 w 752259"/>
                  <a:gd name="connsiteY3" fmla="*/ 192304 h 192304"/>
                  <a:gd name="connsiteX4" fmla="*/ 1733 w 752259"/>
                  <a:gd name="connsiteY4" fmla="*/ 20005 h 192304"/>
                  <a:gd name="connsiteX5" fmla="*/ 0 w 752259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725782 w 1102373"/>
                  <a:gd name="connsiteY3" fmla="*/ 192304 h 192304"/>
                  <a:gd name="connsiteX4" fmla="*/ 1733 w 1102373"/>
                  <a:gd name="connsiteY4" fmla="*/ 20005 h 192304"/>
                  <a:gd name="connsiteX5" fmla="*/ 0 w 1102373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869464 w 1102373"/>
                  <a:gd name="connsiteY3" fmla="*/ 186667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1099225 w 1102373"/>
                  <a:gd name="connsiteY3" fmla="*/ 189814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5060"/>
                  <a:gd name="connsiteX1" fmla="*/ 752259 w 1102373"/>
                  <a:gd name="connsiteY1" fmla="*/ 178594 h 195060"/>
                  <a:gd name="connsiteX2" fmla="*/ 1102373 w 1102373"/>
                  <a:gd name="connsiteY2" fmla="*/ 178273 h 195060"/>
                  <a:gd name="connsiteX3" fmla="*/ 1099225 w 1102373"/>
                  <a:gd name="connsiteY3" fmla="*/ 195060 h 195060"/>
                  <a:gd name="connsiteX4" fmla="*/ 725782 w 1102373"/>
                  <a:gd name="connsiteY4" fmla="*/ 192304 h 195060"/>
                  <a:gd name="connsiteX5" fmla="*/ 1733 w 1102373"/>
                  <a:gd name="connsiteY5" fmla="*/ 20005 h 195060"/>
                  <a:gd name="connsiteX6" fmla="*/ 0 w 1102373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82469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79322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451"/>
                  <a:gd name="connsiteX1" fmla="*/ 752259 w 1103422"/>
                  <a:gd name="connsiteY1" fmla="*/ 178594 h 195451"/>
                  <a:gd name="connsiteX2" fmla="*/ 1103422 w 1103422"/>
                  <a:gd name="connsiteY2" fmla="*/ 179322 h 195451"/>
                  <a:gd name="connsiteX3" fmla="*/ 1099225 w 1103422"/>
                  <a:gd name="connsiteY3" fmla="*/ 195060 h 195451"/>
                  <a:gd name="connsiteX4" fmla="*/ 726831 w 1103422"/>
                  <a:gd name="connsiteY4" fmla="*/ 195451 h 195451"/>
                  <a:gd name="connsiteX5" fmla="*/ 1733 w 1103422"/>
                  <a:gd name="connsiteY5" fmla="*/ 20005 h 195451"/>
                  <a:gd name="connsiteX6" fmla="*/ 0 w 1103422"/>
                  <a:gd name="connsiteY6" fmla="*/ 0 h 195451"/>
                  <a:gd name="connsiteX0" fmla="*/ 365 w 1103787"/>
                  <a:gd name="connsiteY0" fmla="*/ 0 h 195451"/>
                  <a:gd name="connsiteX1" fmla="*/ 752624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0 w 1103787"/>
                  <a:gd name="connsiteY5" fmla="*/ 20005 h 195451"/>
                  <a:gd name="connsiteX6" fmla="*/ 365 w 1103787"/>
                  <a:gd name="connsiteY6" fmla="*/ 0 h 195451"/>
                  <a:gd name="connsiteX0" fmla="*/ 365 w 1103787"/>
                  <a:gd name="connsiteY0" fmla="*/ 0 h 195451"/>
                  <a:gd name="connsiteX1" fmla="*/ 733740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0 w 1103787"/>
                  <a:gd name="connsiteY5" fmla="*/ 20005 h 195451"/>
                  <a:gd name="connsiteX6" fmla="*/ 365 w 1103787"/>
                  <a:gd name="connsiteY6" fmla="*/ 0 h 195451"/>
                  <a:gd name="connsiteX0" fmla="*/ 1414 w 1103787"/>
                  <a:gd name="connsiteY0" fmla="*/ 0 h 194402"/>
                  <a:gd name="connsiteX1" fmla="*/ 733740 w 1103787"/>
                  <a:gd name="connsiteY1" fmla="*/ 177545 h 194402"/>
                  <a:gd name="connsiteX2" fmla="*/ 1103787 w 1103787"/>
                  <a:gd name="connsiteY2" fmla="*/ 178273 h 194402"/>
                  <a:gd name="connsiteX3" fmla="*/ 1099590 w 1103787"/>
                  <a:gd name="connsiteY3" fmla="*/ 194011 h 194402"/>
                  <a:gd name="connsiteX4" fmla="*/ 727196 w 1103787"/>
                  <a:gd name="connsiteY4" fmla="*/ 194402 h 194402"/>
                  <a:gd name="connsiteX5" fmla="*/ 0 w 1103787"/>
                  <a:gd name="connsiteY5" fmla="*/ 18956 h 194402"/>
                  <a:gd name="connsiteX6" fmla="*/ 1414 w 1103787"/>
                  <a:gd name="connsiteY6" fmla="*/ 0 h 194402"/>
                  <a:gd name="connsiteX0" fmla="*/ 1414 w 1103787"/>
                  <a:gd name="connsiteY0" fmla="*/ 0 h 194402"/>
                  <a:gd name="connsiteX1" fmla="*/ 733740 w 1103787"/>
                  <a:gd name="connsiteY1" fmla="*/ 177545 h 194402"/>
                  <a:gd name="connsiteX2" fmla="*/ 1103787 w 1103787"/>
                  <a:gd name="connsiteY2" fmla="*/ 178273 h 194402"/>
                  <a:gd name="connsiteX3" fmla="*/ 1099590 w 1103787"/>
                  <a:gd name="connsiteY3" fmla="*/ 194011 h 194402"/>
                  <a:gd name="connsiteX4" fmla="*/ 727196 w 1103787"/>
                  <a:gd name="connsiteY4" fmla="*/ 194402 h 194402"/>
                  <a:gd name="connsiteX5" fmla="*/ 0 w 1103787"/>
                  <a:gd name="connsiteY5" fmla="*/ 16858 h 194402"/>
                  <a:gd name="connsiteX6" fmla="*/ 1414 w 1103787"/>
                  <a:gd name="connsiteY6" fmla="*/ 0 h 19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3787" h="194402">
                    <a:moveTo>
                      <a:pt x="1414" y="0"/>
                    </a:moveTo>
                    <a:lnTo>
                      <a:pt x="733740" y="177545"/>
                    </a:lnTo>
                    <a:lnTo>
                      <a:pt x="1103787" y="178273"/>
                    </a:lnTo>
                    <a:lnTo>
                      <a:pt x="1099590" y="194011"/>
                    </a:lnTo>
                    <a:lnTo>
                      <a:pt x="727196" y="194402"/>
                    </a:lnTo>
                    <a:lnTo>
                      <a:pt x="0" y="16858"/>
                    </a:lnTo>
                    <a:cubicBezTo>
                      <a:pt x="122" y="10190"/>
                      <a:pt x="1292" y="6668"/>
                      <a:pt x="14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Rectangle 117">
                <a:extLst>
                  <a:ext uri="{FF2B5EF4-FFF2-40B4-BE49-F238E27FC236}">
                    <a16:creationId xmlns:a16="http://schemas.microsoft.com/office/drawing/2014/main" id="{A84AA192-6F81-4034-8009-CB4F267C9AD9}"/>
                  </a:ext>
                </a:extLst>
              </p:cNvPr>
              <p:cNvSpPr/>
              <p:nvPr/>
            </p:nvSpPr>
            <p:spPr>
              <a:xfrm>
                <a:off x="5110675" y="2306546"/>
                <a:ext cx="1097700" cy="353134"/>
              </a:xfrm>
              <a:custGeom>
                <a:avLst/>
                <a:gdLst>
                  <a:gd name="connsiteX0" fmla="*/ 0 w 1052296"/>
                  <a:gd name="connsiteY0" fmla="*/ 0 h 27432"/>
                  <a:gd name="connsiteX1" fmla="*/ 1052296 w 1052296"/>
                  <a:gd name="connsiteY1" fmla="*/ 0 h 27432"/>
                  <a:gd name="connsiteX2" fmla="*/ 1052296 w 1052296"/>
                  <a:gd name="connsiteY2" fmla="*/ 27432 h 27432"/>
                  <a:gd name="connsiteX3" fmla="*/ 0 w 1052296"/>
                  <a:gd name="connsiteY3" fmla="*/ 27432 h 27432"/>
                  <a:gd name="connsiteX4" fmla="*/ 0 w 1052296"/>
                  <a:gd name="connsiteY4" fmla="*/ 0 h 27432"/>
                  <a:gd name="connsiteX0" fmla="*/ 0 w 1052296"/>
                  <a:gd name="connsiteY0" fmla="*/ 0 h 196501"/>
                  <a:gd name="connsiteX1" fmla="*/ 1052296 w 1052296"/>
                  <a:gd name="connsiteY1" fmla="*/ 0 h 196501"/>
                  <a:gd name="connsiteX2" fmla="*/ 723684 w 1052296"/>
                  <a:gd name="connsiteY2" fmla="*/ 196501 h 196501"/>
                  <a:gd name="connsiteX3" fmla="*/ 0 w 1052296"/>
                  <a:gd name="connsiteY3" fmla="*/ 27432 h 196501"/>
                  <a:gd name="connsiteX4" fmla="*/ 0 w 1052296"/>
                  <a:gd name="connsiteY4" fmla="*/ 0 h 196501"/>
                  <a:gd name="connsiteX0" fmla="*/ 0 w 752259"/>
                  <a:gd name="connsiteY0" fmla="*/ 0 h 196501"/>
                  <a:gd name="connsiteX1" fmla="*/ 752259 w 752259"/>
                  <a:gd name="connsiteY1" fmla="*/ 178594 h 196501"/>
                  <a:gd name="connsiteX2" fmla="*/ 723684 w 752259"/>
                  <a:gd name="connsiteY2" fmla="*/ 196501 h 196501"/>
                  <a:gd name="connsiteX3" fmla="*/ 0 w 752259"/>
                  <a:gd name="connsiteY3" fmla="*/ 27432 h 196501"/>
                  <a:gd name="connsiteX4" fmla="*/ 0 w 752259"/>
                  <a:gd name="connsiteY4" fmla="*/ 0 h 196501"/>
                  <a:gd name="connsiteX0" fmla="*/ 11906 w 764165"/>
                  <a:gd name="connsiteY0" fmla="*/ 0 h 196501"/>
                  <a:gd name="connsiteX1" fmla="*/ 764165 w 764165"/>
                  <a:gd name="connsiteY1" fmla="*/ 178594 h 196501"/>
                  <a:gd name="connsiteX2" fmla="*/ 735590 w 764165"/>
                  <a:gd name="connsiteY2" fmla="*/ 196501 h 196501"/>
                  <a:gd name="connsiteX3" fmla="*/ 0 w 764165"/>
                  <a:gd name="connsiteY3" fmla="*/ 17907 h 196501"/>
                  <a:gd name="connsiteX4" fmla="*/ 11906 w 764165"/>
                  <a:gd name="connsiteY4" fmla="*/ 0 h 196501"/>
                  <a:gd name="connsiteX0" fmla="*/ 11906 w 764165"/>
                  <a:gd name="connsiteY0" fmla="*/ 0 h 192304"/>
                  <a:gd name="connsiteX1" fmla="*/ 764165 w 764165"/>
                  <a:gd name="connsiteY1" fmla="*/ 178594 h 192304"/>
                  <a:gd name="connsiteX2" fmla="*/ 737688 w 764165"/>
                  <a:gd name="connsiteY2" fmla="*/ 192304 h 192304"/>
                  <a:gd name="connsiteX3" fmla="*/ 0 w 764165"/>
                  <a:gd name="connsiteY3" fmla="*/ 17907 h 192304"/>
                  <a:gd name="connsiteX4" fmla="*/ 11906 w 764165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25782 w 752259"/>
                  <a:gd name="connsiteY2" fmla="*/ 192304 h 192304"/>
                  <a:gd name="connsiteX3" fmla="*/ 1733 w 752259"/>
                  <a:gd name="connsiteY3" fmla="*/ 20005 h 192304"/>
                  <a:gd name="connsiteX4" fmla="*/ 0 w 752259"/>
                  <a:gd name="connsiteY4" fmla="*/ 0 h 192304"/>
                  <a:gd name="connsiteX0" fmla="*/ 0 w 752259"/>
                  <a:gd name="connsiteY0" fmla="*/ 0 h 192304"/>
                  <a:gd name="connsiteX1" fmla="*/ 752259 w 752259"/>
                  <a:gd name="connsiteY1" fmla="*/ 178594 h 192304"/>
                  <a:gd name="connsiteX2" fmla="*/ 740420 w 752259"/>
                  <a:gd name="connsiteY2" fmla="*/ 183519 h 192304"/>
                  <a:gd name="connsiteX3" fmla="*/ 725782 w 752259"/>
                  <a:gd name="connsiteY3" fmla="*/ 192304 h 192304"/>
                  <a:gd name="connsiteX4" fmla="*/ 1733 w 752259"/>
                  <a:gd name="connsiteY4" fmla="*/ 20005 h 192304"/>
                  <a:gd name="connsiteX5" fmla="*/ 0 w 752259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725782 w 1102373"/>
                  <a:gd name="connsiteY3" fmla="*/ 192304 h 192304"/>
                  <a:gd name="connsiteX4" fmla="*/ 1733 w 1102373"/>
                  <a:gd name="connsiteY4" fmla="*/ 20005 h 192304"/>
                  <a:gd name="connsiteX5" fmla="*/ 0 w 1102373"/>
                  <a:gd name="connsiteY5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869464 w 1102373"/>
                  <a:gd name="connsiteY3" fmla="*/ 186667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2304"/>
                  <a:gd name="connsiteX1" fmla="*/ 752259 w 1102373"/>
                  <a:gd name="connsiteY1" fmla="*/ 178594 h 192304"/>
                  <a:gd name="connsiteX2" fmla="*/ 1102373 w 1102373"/>
                  <a:gd name="connsiteY2" fmla="*/ 178273 h 192304"/>
                  <a:gd name="connsiteX3" fmla="*/ 1099225 w 1102373"/>
                  <a:gd name="connsiteY3" fmla="*/ 189814 h 192304"/>
                  <a:gd name="connsiteX4" fmla="*/ 725782 w 1102373"/>
                  <a:gd name="connsiteY4" fmla="*/ 192304 h 192304"/>
                  <a:gd name="connsiteX5" fmla="*/ 1733 w 1102373"/>
                  <a:gd name="connsiteY5" fmla="*/ 20005 h 192304"/>
                  <a:gd name="connsiteX6" fmla="*/ 0 w 1102373"/>
                  <a:gd name="connsiteY6" fmla="*/ 0 h 192304"/>
                  <a:gd name="connsiteX0" fmla="*/ 0 w 1102373"/>
                  <a:gd name="connsiteY0" fmla="*/ 0 h 195060"/>
                  <a:gd name="connsiteX1" fmla="*/ 752259 w 1102373"/>
                  <a:gd name="connsiteY1" fmla="*/ 178594 h 195060"/>
                  <a:gd name="connsiteX2" fmla="*/ 1102373 w 1102373"/>
                  <a:gd name="connsiteY2" fmla="*/ 178273 h 195060"/>
                  <a:gd name="connsiteX3" fmla="*/ 1099225 w 1102373"/>
                  <a:gd name="connsiteY3" fmla="*/ 195060 h 195060"/>
                  <a:gd name="connsiteX4" fmla="*/ 725782 w 1102373"/>
                  <a:gd name="connsiteY4" fmla="*/ 192304 h 195060"/>
                  <a:gd name="connsiteX5" fmla="*/ 1733 w 1102373"/>
                  <a:gd name="connsiteY5" fmla="*/ 20005 h 195060"/>
                  <a:gd name="connsiteX6" fmla="*/ 0 w 1102373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82469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060"/>
                  <a:gd name="connsiteX1" fmla="*/ 752259 w 1103422"/>
                  <a:gd name="connsiteY1" fmla="*/ 178594 h 195060"/>
                  <a:gd name="connsiteX2" fmla="*/ 1103422 w 1103422"/>
                  <a:gd name="connsiteY2" fmla="*/ 179322 h 195060"/>
                  <a:gd name="connsiteX3" fmla="*/ 1099225 w 1103422"/>
                  <a:gd name="connsiteY3" fmla="*/ 195060 h 195060"/>
                  <a:gd name="connsiteX4" fmla="*/ 725782 w 1103422"/>
                  <a:gd name="connsiteY4" fmla="*/ 192304 h 195060"/>
                  <a:gd name="connsiteX5" fmla="*/ 1733 w 1103422"/>
                  <a:gd name="connsiteY5" fmla="*/ 20005 h 195060"/>
                  <a:gd name="connsiteX6" fmla="*/ 0 w 1103422"/>
                  <a:gd name="connsiteY6" fmla="*/ 0 h 195060"/>
                  <a:gd name="connsiteX0" fmla="*/ 0 w 1103422"/>
                  <a:gd name="connsiteY0" fmla="*/ 0 h 195451"/>
                  <a:gd name="connsiteX1" fmla="*/ 752259 w 1103422"/>
                  <a:gd name="connsiteY1" fmla="*/ 178594 h 195451"/>
                  <a:gd name="connsiteX2" fmla="*/ 1103422 w 1103422"/>
                  <a:gd name="connsiteY2" fmla="*/ 179322 h 195451"/>
                  <a:gd name="connsiteX3" fmla="*/ 1099225 w 1103422"/>
                  <a:gd name="connsiteY3" fmla="*/ 195060 h 195451"/>
                  <a:gd name="connsiteX4" fmla="*/ 726831 w 1103422"/>
                  <a:gd name="connsiteY4" fmla="*/ 195451 h 195451"/>
                  <a:gd name="connsiteX5" fmla="*/ 1733 w 1103422"/>
                  <a:gd name="connsiteY5" fmla="*/ 20005 h 195451"/>
                  <a:gd name="connsiteX6" fmla="*/ 0 w 1103422"/>
                  <a:gd name="connsiteY6" fmla="*/ 0 h 195451"/>
                  <a:gd name="connsiteX0" fmla="*/ 365 w 1103787"/>
                  <a:gd name="connsiteY0" fmla="*/ 0 h 195451"/>
                  <a:gd name="connsiteX1" fmla="*/ 752624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0 w 1103787"/>
                  <a:gd name="connsiteY5" fmla="*/ 20005 h 195451"/>
                  <a:gd name="connsiteX6" fmla="*/ 365 w 1103787"/>
                  <a:gd name="connsiteY6" fmla="*/ 0 h 195451"/>
                  <a:gd name="connsiteX0" fmla="*/ 365 w 1103787"/>
                  <a:gd name="connsiteY0" fmla="*/ 0 h 195451"/>
                  <a:gd name="connsiteX1" fmla="*/ 752624 w 1103787"/>
                  <a:gd name="connsiteY1" fmla="*/ 178594 h 195451"/>
                  <a:gd name="connsiteX2" fmla="*/ 1103787 w 1103787"/>
                  <a:gd name="connsiteY2" fmla="*/ 179322 h 195451"/>
                  <a:gd name="connsiteX3" fmla="*/ 1099590 w 1103787"/>
                  <a:gd name="connsiteY3" fmla="*/ 195060 h 195451"/>
                  <a:gd name="connsiteX4" fmla="*/ 727196 w 1103787"/>
                  <a:gd name="connsiteY4" fmla="*/ 195451 h 195451"/>
                  <a:gd name="connsiteX5" fmla="*/ 346116 w 1103787"/>
                  <a:gd name="connsiteY5" fmla="*/ 104199 h 195451"/>
                  <a:gd name="connsiteX6" fmla="*/ 0 w 1103787"/>
                  <a:gd name="connsiteY6" fmla="*/ 20005 h 195451"/>
                  <a:gd name="connsiteX7" fmla="*/ 365 w 1103787"/>
                  <a:gd name="connsiteY7" fmla="*/ 0 h 195451"/>
                  <a:gd name="connsiteX0" fmla="*/ 365 w 1103787"/>
                  <a:gd name="connsiteY0" fmla="*/ 0 h 195451"/>
                  <a:gd name="connsiteX1" fmla="*/ 347165 w 1103787"/>
                  <a:gd name="connsiteY1" fmla="*/ 84265 h 195451"/>
                  <a:gd name="connsiteX2" fmla="*/ 752624 w 1103787"/>
                  <a:gd name="connsiteY2" fmla="*/ 178594 h 195451"/>
                  <a:gd name="connsiteX3" fmla="*/ 1103787 w 1103787"/>
                  <a:gd name="connsiteY3" fmla="*/ 179322 h 195451"/>
                  <a:gd name="connsiteX4" fmla="*/ 1099590 w 1103787"/>
                  <a:gd name="connsiteY4" fmla="*/ 195060 h 195451"/>
                  <a:gd name="connsiteX5" fmla="*/ 727196 w 1103787"/>
                  <a:gd name="connsiteY5" fmla="*/ 195451 h 195451"/>
                  <a:gd name="connsiteX6" fmla="*/ 346116 w 1103787"/>
                  <a:gd name="connsiteY6" fmla="*/ 104199 h 195451"/>
                  <a:gd name="connsiteX7" fmla="*/ 0 w 1103787"/>
                  <a:gd name="connsiteY7" fmla="*/ 20005 h 195451"/>
                  <a:gd name="connsiteX8" fmla="*/ 365 w 1103787"/>
                  <a:gd name="connsiteY8" fmla="*/ 0 h 195451"/>
                  <a:gd name="connsiteX0" fmla="*/ 365 w 1103787"/>
                  <a:gd name="connsiteY0" fmla="*/ 0 h 197549"/>
                  <a:gd name="connsiteX1" fmla="*/ 347165 w 1103787"/>
                  <a:gd name="connsiteY1" fmla="*/ 84265 h 197549"/>
                  <a:gd name="connsiteX2" fmla="*/ 752624 w 1103787"/>
                  <a:gd name="connsiteY2" fmla="*/ 178594 h 197549"/>
                  <a:gd name="connsiteX3" fmla="*/ 1103787 w 1103787"/>
                  <a:gd name="connsiteY3" fmla="*/ 179322 h 197549"/>
                  <a:gd name="connsiteX4" fmla="*/ 1099590 w 1103787"/>
                  <a:gd name="connsiteY4" fmla="*/ 195060 h 197549"/>
                  <a:gd name="connsiteX5" fmla="*/ 493238 w 1103787"/>
                  <a:gd name="connsiteY5" fmla="*/ 197549 h 197549"/>
                  <a:gd name="connsiteX6" fmla="*/ 346116 w 1103787"/>
                  <a:gd name="connsiteY6" fmla="*/ 104199 h 197549"/>
                  <a:gd name="connsiteX7" fmla="*/ 0 w 1103787"/>
                  <a:gd name="connsiteY7" fmla="*/ 20005 h 197549"/>
                  <a:gd name="connsiteX8" fmla="*/ 365 w 1103787"/>
                  <a:gd name="connsiteY8" fmla="*/ 0 h 197549"/>
                  <a:gd name="connsiteX0" fmla="*/ 365 w 1103787"/>
                  <a:gd name="connsiteY0" fmla="*/ 0 h 197549"/>
                  <a:gd name="connsiteX1" fmla="*/ 347165 w 1103787"/>
                  <a:gd name="connsiteY1" fmla="*/ 84265 h 197549"/>
                  <a:gd name="connsiteX2" fmla="*/ 502929 w 1103787"/>
                  <a:gd name="connsiteY2" fmla="*/ 185938 h 197549"/>
                  <a:gd name="connsiteX3" fmla="*/ 1103787 w 1103787"/>
                  <a:gd name="connsiteY3" fmla="*/ 179322 h 197549"/>
                  <a:gd name="connsiteX4" fmla="*/ 1099590 w 1103787"/>
                  <a:gd name="connsiteY4" fmla="*/ 195060 h 197549"/>
                  <a:gd name="connsiteX5" fmla="*/ 493238 w 1103787"/>
                  <a:gd name="connsiteY5" fmla="*/ 197549 h 197549"/>
                  <a:gd name="connsiteX6" fmla="*/ 346116 w 1103787"/>
                  <a:gd name="connsiteY6" fmla="*/ 104199 h 197549"/>
                  <a:gd name="connsiteX7" fmla="*/ 0 w 1103787"/>
                  <a:gd name="connsiteY7" fmla="*/ 20005 h 197549"/>
                  <a:gd name="connsiteX8" fmla="*/ 365 w 1103787"/>
                  <a:gd name="connsiteY8" fmla="*/ 0 h 197549"/>
                  <a:gd name="connsiteX0" fmla="*/ 365 w 1103787"/>
                  <a:gd name="connsiteY0" fmla="*/ 0 h 198598"/>
                  <a:gd name="connsiteX1" fmla="*/ 347165 w 1103787"/>
                  <a:gd name="connsiteY1" fmla="*/ 84265 h 198598"/>
                  <a:gd name="connsiteX2" fmla="*/ 502929 w 1103787"/>
                  <a:gd name="connsiteY2" fmla="*/ 185938 h 198598"/>
                  <a:gd name="connsiteX3" fmla="*/ 1103787 w 1103787"/>
                  <a:gd name="connsiteY3" fmla="*/ 179322 h 198598"/>
                  <a:gd name="connsiteX4" fmla="*/ 1099590 w 1103787"/>
                  <a:gd name="connsiteY4" fmla="*/ 195060 h 198598"/>
                  <a:gd name="connsiteX5" fmla="*/ 486943 w 1103787"/>
                  <a:gd name="connsiteY5" fmla="*/ 198598 h 198598"/>
                  <a:gd name="connsiteX6" fmla="*/ 346116 w 1103787"/>
                  <a:gd name="connsiteY6" fmla="*/ 104199 h 198598"/>
                  <a:gd name="connsiteX7" fmla="*/ 0 w 1103787"/>
                  <a:gd name="connsiteY7" fmla="*/ 20005 h 198598"/>
                  <a:gd name="connsiteX8" fmla="*/ 365 w 1103787"/>
                  <a:gd name="connsiteY8" fmla="*/ 0 h 198598"/>
                  <a:gd name="connsiteX0" fmla="*/ 365 w 1103787"/>
                  <a:gd name="connsiteY0" fmla="*/ 0 h 198598"/>
                  <a:gd name="connsiteX1" fmla="*/ 347165 w 1103787"/>
                  <a:gd name="connsiteY1" fmla="*/ 84265 h 198598"/>
                  <a:gd name="connsiteX2" fmla="*/ 503978 w 1103787"/>
                  <a:gd name="connsiteY2" fmla="*/ 185938 h 198598"/>
                  <a:gd name="connsiteX3" fmla="*/ 1103787 w 1103787"/>
                  <a:gd name="connsiteY3" fmla="*/ 179322 h 198598"/>
                  <a:gd name="connsiteX4" fmla="*/ 1099590 w 1103787"/>
                  <a:gd name="connsiteY4" fmla="*/ 195060 h 198598"/>
                  <a:gd name="connsiteX5" fmla="*/ 486943 w 1103787"/>
                  <a:gd name="connsiteY5" fmla="*/ 198598 h 198598"/>
                  <a:gd name="connsiteX6" fmla="*/ 346116 w 1103787"/>
                  <a:gd name="connsiteY6" fmla="*/ 104199 h 198598"/>
                  <a:gd name="connsiteX7" fmla="*/ 0 w 1103787"/>
                  <a:gd name="connsiteY7" fmla="*/ 20005 h 198598"/>
                  <a:gd name="connsiteX8" fmla="*/ 365 w 1103787"/>
                  <a:gd name="connsiteY8" fmla="*/ 0 h 198598"/>
                  <a:gd name="connsiteX0" fmla="*/ 365 w 1099590"/>
                  <a:gd name="connsiteY0" fmla="*/ 0 h 198598"/>
                  <a:gd name="connsiteX1" fmla="*/ 347165 w 1099590"/>
                  <a:gd name="connsiteY1" fmla="*/ 84265 h 198598"/>
                  <a:gd name="connsiteX2" fmla="*/ 503978 w 1099590"/>
                  <a:gd name="connsiteY2" fmla="*/ 185938 h 198598"/>
                  <a:gd name="connsiteX3" fmla="*/ 1031396 w 1099590"/>
                  <a:gd name="connsiteY3" fmla="*/ 184568 h 198598"/>
                  <a:gd name="connsiteX4" fmla="*/ 1099590 w 1099590"/>
                  <a:gd name="connsiteY4" fmla="*/ 195060 h 198598"/>
                  <a:gd name="connsiteX5" fmla="*/ 486943 w 1099590"/>
                  <a:gd name="connsiteY5" fmla="*/ 198598 h 198598"/>
                  <a:gd name="connsiteX6" fmla="*/ 346116 w 1099590"/>
                  <a:gd name="connsiteY6" fmla="*/ 104199 h 198598"/>
                  <a:gd name="connsiteX7" fmla="*/ 0 w 1099590"/>
                  <a:gd name="connsiteY7" fmla="*/ 20005 h 198598"/>
                  <a:gd name="connsiteX8" fmla="*/ 365 w 1099590"/>
                  <a:gd name="connsiteY8" fmla="*/ 0 h 198598"/>
                  <a:gd name="connsiteX0" fmla="*/ 365 w 1099590"/>
                  <a:gd name="connsiteY0" fmla="*/ 0 h 290531"/>
                  <a:gd name="connsiteX1" fmla="*/ 347165 w 1099590"/>
                  <a:gd name="connsiteY1" fmla="*/ 84265 h 290531"/>
                  <a:gd name="connsiteX2" fmla="*/ 503978 w 1099590"/>
                  <a:gd name="connsiteY2" fmla="*/ 185938 h 290531"/>
                  <a:gd name="connsiteX3" fmla="*/ 1029298 w 1099590"/>
                  <a:gd name="connsiteY3" fmla="*/ 290531 h 290531"/>
                  <a:gd name="connsiteX4" fmla="*/ 1099590 w 1099590"/>
                  <a:gd name="connsiteY4" fmla="*/ 195060 h 290531"/>
                  <a:gd name="connsiteX5" fmla="*/ 486943 w 1099590"/>
                  <a:gd name="connsiteY5" fmla="*/ 198598 h 290531"/>
                  <a:gd name="connsiteX6" fmla="*/ 346116 w 1099590"/>
                  <a:gd name="connsiteY6" fmla="*/ 104199 h 290531"/>
                  <a:gd name="connsiteX7" fmla="*/ 0 w 1099590"/>
                  <a:gd name="connsiteY7" fmla="*/ 20005 h 290531"/>
                  <a:gd name="connsiteX8" fmla="*/ 365 w 1099590"/>
                  <a:gd name="connsiteY8" fmla="*/ 0 h 290531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1029298 w 1032445"/>
                  <a:gd name="connsiteY3" fmla="*/ 290531 h 334595"/>
                  <a:gd name="connsiteX4" fmla="*/ 1032445 w 1032445"/>
                  <a:gd name="connsiteY4" fmla="*/ 334595 h 334595"/>
                  <a:gd name="connsiteX5" fmla="*/ 486943 w 1032445"/>
                  <a:gd name="connsiteY5" fmla="*/ 198598 h 334595"/>
                  <a:gd name="connsiteX6" fmla="*/ 346116 w 1032445"/>
                  <a:gd name="connsiteY6" fmla="*/ 104199 h 334595"/>
                  <a:gd name="connsiteX7" fmla="*/ 0 w 1032445"/>
                  <a:gd name="connsiteY7" fmla="*/ 20005 h 334595"/>
                  <a:gd name="connsiteX8" fmla="*/ 365 w 1032445"/>
                  <a:gd name="connsiteY8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1031396 w 1032445"/>
                  <a:gd name="connsiteY3" fmla="*/ 311514 h 334595"/>
                  <a:gd name="connsiteX4" fmla="*/ 1032445 w 1032445"/>
                  <a:gd name="connsiteY4" fmla="*/ 334595 h 334595"/>
                  <a:gd name="connsiteX5" fmla="*/ 486943 w 1032445"/>
                  <a:gd name="connsiteY5" fmla="*/ 198598 h 334595"/>
                  <a:gd name="connsiteX6" fmla="*/ 346116 w 1032445"/>
                  <a:gd name="connsiteY6" fmla="*/ 104199 h 334595"/>
                  <a:gd name="connsiteX7" fmla="*/ 0 w 1032445"/>
                  <a:gd name="connsiteY7" fmla="*/ 20005 h 334595"/>
                  <a:gd name="connsiteX8" fmla="*/ 365 w 1032445"/>
                  <a:gd name="connsiteY8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1031396 w 1032445"/>
                  <a:gd name="connsiteY3" fmla="*/ 311514 h 334595"/>
                  <a:gd name="connsiteX4" fmla="*/ 1032445 w 1032445"/>
                  <a:gd name="connsiteY4" fmla="*/ 334595 h 334595"/>
                  <a:gd name="connsiteX5" fmla="*/ 656662 w 1032445"/>
                  <a:gd name="connsiteY5" fmla="*/ 240586 h 334595"/>
                  <a:gd name="connsiteX6" fmla="*/ 486943 w 1032445"/>
                  <a:gd name="connsiteY6" fmla="*/ 198598 h 334595"/>
                  <a:gd name="connsiteX7" fmla="*/ 346116 w 1032445"/>
                  <a:gd name="connsiteY7" fmla="*/ 104199 h 334595"/>
                  <a:gd name="connsiteX8" fmla="*/ 0 w 1032445"/>
                  <a:gd name="connsiteY8" fmla="*/ 20005 h 334595"/>
                  <a:gd name="connsiteX9" fmla="*/ 365 w 1032445"/>
                  <a:gd name="connsiteY9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9809 w 1032445"/>
                  <a:gd name="connsiteY3" fmla="*/ 224850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6662 w 1032445"/>
                  <a:gd name="connsiteY6" fmla="*/ 240586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16457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6662 w 1032445"/>
                  <a:gd name="connsiteY6" fmla="*/ 240586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16457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3514 w 1032445"/>
                  <a:gd name="connsiteY6" fmla="*/ 232193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16457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0367 w 1032445"/>
                  <a:gd name="connsiteY6" fmla="*/ 250028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503978 w 1032445"/>
                  <a:gd name="connsiteY2" fmla="*/ 185938 h 334595"/>
                  <a:gd name="connsiteX3" fmla="*/ 654563 w 1032445"/>
                  <a:gd name="connsiteY3" fmla="*/ 235342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0367 w 1032445"/>
                  <a:gd name="connsiteY6" fmla="*/ 250028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654563 w 1032445"/>
                  <a:gd name="connsiteY3" fmla="*/ 235342 h 334595"/>
                  <a:gd name="connsiteX4" fmla="*/ 1031396 w 1032445"/>
                  <a:gd name="connsiteY4" fmla="*/ 311514 h 334595"/>
                  <a:gd name="connsiteX5" fmla="*/ 1032445 w 1032445"/>
                  <a:gd name="connsiteY5" fmla="*/ 334595 h 334595"/>
                  <a:gd name="connsiteX6" fmla="*/ 650367 w 1032445"/>
                  <a:gd name="connsiteY6" fmla="*/ 250028 h 334595"/>
                  <a:gd name="connsiteX7" fmla="*/ 486943 w 1032445"/>
                  <a:gd name="connsiteY7" fmla="*/ 198598 h 334595"/>
                  <a:gd name="connsiteX8" fmla="*/ 346116 w 1032445"/>
                  <a:gd name="connsiteY8" fmla="*/ 104199 h 334595"/>
                  <a:gd name="connsiteX9" fmla="*/ 0 w 1032445"/>
                  <a:gd name="connsiteY9" fmla="*/ 20005 h 334595"/>
                  <a:gd name="connsiteX10" fmla="*/ 365 w 1032445"/>
                  <a:gd name="connsiteY10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09782 w 1032445"/>
                  <a:gd name="connsiteY3" fmla="*/ 187081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486943 w 1032445"/>
                  <a:gd name="connsiteY8" fmla="*/ 198598 h 334595"/>
                  <a:gd name="connsiteX9" fmla="*/ 346116 w 1032445"/>
                  <a:gd name="connsiteY9" fmla="*/ 104199 h 334595"/>
                  <a:gd name="connsiteX10" fmla="*/ 0 w 1032445"/>
                  <a:gd name="connsiteY10" fmla="*/ 20005 h 334595"/>
                  <a:gd name="connsiteX11" fmla="*/ 365 w 1032445"/>
                  <a:gd name="connsiteY11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09782 w 1032445"/>
                  <a:gd name="connsiteY3" fmla="*/ 187081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8733 w 1032445"/>
                  <a:gd name="connsiteY8" fmla="*/ 204916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09782 w 1032445"/>
                  <a:gd name="connsiteY3" fmla="*/ 187081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0831 w 1032445"/>
                  <a:gd name="connsiteY3" fmla="*/ 204916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4563 w 1032445"/>
                  <a:gd name="connsiteY4" fmla="*/ 235342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3514 w 1032445"/>
                  <a:gd name="connsiteY4" fmla="*/ 223801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0367 w 1032445"/>
                  <a:gd name="connsiteY7" fmla="*/ 25002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3514 w 1032445"/>
                  <a:gd name="connsiteY4" fmla="*/ 223801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5613 w 1032445"/>
                  <a:gd name="connsiteY7" fmla="*/ 23848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6662 w 1032445"/>
                  <a:gd name="connsiteY4" fmla="*/ 217506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5613 w 1032445"/>
                  <a:gd name="connsiteY7" fmla="*/ 238488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6662 w 1032445"/>
                  <a:gd name="connsiteY4" fmla="*/ 217506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3515 w 1032445"/>
                  <a:gd name="connsiteY7" fmla="*/ 233242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7711 w 1032445"/>
                  <a:gd name="connsiteY4" fmla="*/ 205965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3515 w 1032445"/>
                  <a:gd name="connsiteY7" fmla="*/ 233242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365 w 1032445"/>
                  <a:gd name="connsiteY0" fmla="*/ 0 h 334595"/>
                  <a:gd name="connsiteX1" fmla="*/ 347165 w 1032445"/>
                  <a:gd name="connsiteY1" fmla="*/ 84265 h 334595"/>
                  <a:gd name="connsiteX2" fmla="*/ 492438 w 1032445"/>
                  <a:gd name="connsiteY2" fmla="*/ 181741 h 334595"/>
                  <a:gd name="connsiteX3" fmla="*/ 511880 w 1032445"/>
                  <a:gd name="connsiteY3" fmla="*/ 199670 h 334595"/>
                  <a:gd name="connsiteX4" fmla="*/ 657711 w 1032445"/>
                  <a:gd name="connsiteY4" fmla="*/ 205965 h 334595"/>
                  <a:gd name="connsiteX5" fmla="*/ 1031396 w 1032445"/>
                  <a:gd name="connsiteY5" fmla="*/ 311514 h 334595"/>
                  <a:gd name="connsiteX6" fmla="*/ 1032445 w 1032445"/>
                  <a:gd name="connsiteY6" fmla="*/ 334595 h 334595"/>
                  <a:gd name="connsiteX7" fmla="*/ 655613 w 1032445"/>
                  <a:gd name="connsiteY7" fmla="*/ 221702 h 334595"/>
                  <a:gd name="connsiteX8" fmla="*/ 506635 w 1032445"/>
                  <a:gd name="connsiteY8" fmla="*/ 215407 h 334595"/>
                  <a:gd name="connsiteX9" fmla="*/ 486943 w 1032445"/>
                  <a:gd name="connsiteY9" fmla="*/ 198598 h 334595"/>
                  <a:gd name="connsiteX10" fmla="*/ 346116 w 1032445"/>
                  <a:gd name="connsiteY10" fmla="*/ 104199 h 334595"/>
                  <a:gd name="connsiteX11" fmla="*/ 0 w 1032445"/>
                  <a:gd name="connsiteY11" fmla="*/ 20005 h 334595"/>
                  <a:gd name="connsiteX12" fmla="*/ 365 w 1032445"/>
                  <a:gd name="connsiteY12" fmla="*/ 0 h 334595"/>
                  <a:gd name="connsiteX0" fmla="*/ 26049 w 1058129"/>
                  <a:gd name="connsiteY0" fmla="*/ 4417 h 339012"/>
                  <a:gd name="connsiteX1" fmla="*/ 372849 w 1058129"/>
                  <a:gd name="connsiteY1" fmla="*/ 88682 h 339012"/>
                  <a:gd name="connsiteX2" fmla="*/ 518122 w 1058129"/>
                  <a:gd name="connsiteY2" fmla="*/ 186158 h 339012"/>
                  <a:gd name="connsiteX3" fmla="*/ 537564 w 1058129"/>
                  <a:gd name="connsiteY3" fmla="*/ 204087 h 339012"/>
                  <a:gd name="connsiteX4" fmla="*/ 683395 w 1058129"/>
                  <a:gd name="connsiteY4" fmla="*/ 210382 h 339012"/>
                  <a:gd name="connsiteX5" fmla="*/ 1057080 w 1058129"/>
                  <a:gd name="connsiteY5" fmla="*/ 315931 h 339012"/>
                  <a:gd name="connsiteX6" fmla="*/ 1058129 w 1058129"/>
                  <a:gd name="connsiteY6" fmla="*/ 339012 h 339012"/>
                  <a:gd name="connsiteX7" fmla="*/ 681297 w 1058129"/>
                  <a:gd name="connsiteY7" fmla="*/ 226119 h 339012"/>
                  <a:gd name="connsiteX8" fmla="*/ 532319 w 1058129"/>
                  <a:gd name="connsiteY8" fmla="*/ 219824 h 339012"/>
                  <a:gd name="connsiteX9" fmla="*/ 512627 w 1058129"/>
                  <a:gd name="connsiteY9" fmla="*/ 203015 h 339012"/>
                  <a:gd name="connsiteX10" fmla="*/ 371800 w 1058129"/>
                  <a:gd name="connsiteY10" fmla="*/ 108616 h 339012"/>
                  <a:gd name="connsiteX11" fmla="*/ 25684 w 1058129"/>
                  <a:gd name="connsiteY11" fmla="*/ 24422 h 339012"/>
                  <a:gd name="connsiteX12" fmla="*/ 25585 w 1058129"/>
                  <a:gd name="connsiteY12" fmla="*/ 13144 h 339012"/>
                  <a:gd name="connsiteX13" fmla="*/ 26049 w 1058129"/>
                  <a:gd name="connsiteY13" fmla="*/ 4417 h 339012"/>
                  <a:gd name="connsiteX0" fmla="*/ 72855 w 1104935"/>
                  <a:gd name="connsiteY0" fmla="*/ 26327 h 360922"/>
                  <a:gd name="connsiteX1" fmla="*/ 419655 w 1104935"/>
                  <a:gd name="connsiteY1" fmla="*/ 110592 h 360922"/>
                  <a:gd name="connsiteX2" fmla="*/ 564928 w 1104935"/>
                  <a:gd name="connsiteY2" fmla="*/ 208068 h 360922"/>
                  <a:gd name="connsiteX3" fmla="*/ 584370 w 1104935"/>
                  <a:gd name="connsiteY3" fmla="*/ 225997 h 360922"/>
                  <a:gd name="connsiteX4" fmla="*/ 730201 w 1104935"/>
                  <a:gd name="connsiteY4" fmla="*/ 232292 h 360922"/>
                  <a:gd name="connsiteX5" fmla="*/ 1103886 w 1104935"/>
                  <a:gd name="connsiteY5" fmla="*/ 337841 h 360922"/>
                  <a:gd name="connsiteX6" fmla="*/ 1104935 w 1104935"/>
                  <a:gd name="connsiteY6" fmla="*/ 360922 h 360922"/>
                  <a:gd name="connsiteX7" fmla="*/ 728103 w 1104935"/>
                  <a:gd name="connsiteY7" fmla="*/ 248029 h 360922"/>
                  <a:gd name="connsiteX8" fmla="*/ 579125 w 1104935"/>
                  <a:gd name="connsiteY8" fmla="*/ 241734 h 360922"/>
                  <a:gd name="connsiteX9" fmla="*/ 559433 w 1104935"/>
                  <a:gd name="connsiteY9" fmla="*/ 224925 h 360922"/>
                  <a:gd name="connsiteX10" fmla="*/ 418606 w 1104935"/>
                  <a:gd name="connsiteY10" fmla="*/ 130526 h 360922"/>
                  <a:gd name="connsiteX11" fmla="*/ 72490 w 1104935"/>
                  <a:gd name="connsiteY11" fmla="*/ 46332 h 360922"/>
                  <a:gd name="connsiteX12" fmla="*/ 0 w 1104935"/>
                  <a:gd name="connsiteY12" fmla="*/ 432 h 360922"/>
                  <a:gd name="connsiteX13" fmla="*/ 72855 w 1104935"/>
                  <a:gd name="connsiteY13" fmla="*/ 26327 h 360922"/>
                  <a:gd name="connsiteX0" fmla="*/ 75164 w 1107244"/>
                  <a:gd name="connsiteY0" fmla="*/ 26327 h 360922"/>
                  <a:gd name="connsiteX1" fmla="*/ 421964 w 1107244"/>
                  <a:gd name="connsiteY1" fmla="*/ 110592 h 360922"/>
                  <a:gd name="connsiteX2" fmla="*/ 567237 w 1107244"/>
                  <a:gd name="connsiteY2" fmla="*/ 208068 h 360922"/>
                  <a:gd name="connsiteX3" fmla="*/ 586679 w 1107244"/>
                  <a:gd name="connsiteY3" fmla="*/ 225997 h 360922"/>
                  <a:gd name="connsiteX4" fmla="*/ 732510 w 1107244"/>
                  <a:gd name="connsiteY4" fmla="*/ 232292 h 360922"/>
                  <a:gd name="connsiteX5" fmla="*/ 1106195 w 1107244"/>
                  <a:gd name="connsiteY5" fmla="*/ 337841 h 360922"/>
                  <a:gd name="connsiteX6" fmla="*/ 1107244 w 1107244"/>
                  <a:gd name="connsiteY6" fmla="*/ 360922 h 360922"/>
                  <a:gd name="connsiteX7" fmla="*/ 730412 w 1107244"/>
                  <a:gd name="connsiteY7" fmla="*/ 248029 h 360922"/>
                  <a:gd name="connsiteX8" fmla="*/ 581434 w 1107244"/>
                  <a:gd name="connsiteY8" fmla="*/ 241734 h 360922"/>
                  <a:gd name="connsiteX9" fmla="*/ 561742 w 1107244"/>
                  <a:gd name="connsiteY9" fmla="*/ 224925 h 360922"/>
                  <a:gd name="connsiteX10" fmla="*/ 420915 w 1107244"/>
                  <a:gd name="connsiteY10" fmla="*/ 130526 h 360922"/>
                  <a:gd name="connsiteX11" fmla="*/ 74799 w 1107244"/>
                  <a:gd name="connsiteY11" fmla="*/ 46332 h 360922"/>
                  <a:gd name="connsiteX12" fmla="*/ 23292 w 1107244"/>
                  <a:gd name="connsiteY12" fmla="*/ 23514 h 360922"/>
                  <a:gd name="connsiteX13" fmla="*/ 2309 w 1107244"/>
                  <a:gd name="connsiteY13" fmla="*/ 432 h 360922"/>
                  <a:gd name="connsiteX14" fmla="*/ 75164 w 1107244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69929 w 1109936"/>
                  <a:gd name="connsiteY2" fmla="*/ 208068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4434 w 1109936"/>
                  <a:gd name="connsiteY9" fmla="*/ 224925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4434 w 1109936"/>
                  <a:gd name="connsiteY9" fmla="*/ 224925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7057 w 1109936"/>
                  <a:gd name="connsiteY9" fmla="*/ 213384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9371 w 1109936"/>
                  <a:gd name="connsiteY3" fmla="*/ 22599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2027 w 1109936"/>
                  <a:gd name="connsiteY3" fmla="*/ 228095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4126 w 1109936"/>
                  <a:gd name="connsiteY8" fmla="*/ 241734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2027 w 1109936"/>
                  <a:gd name="connsiteY3" fmla="*/ 228095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3799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2027 w 1109936"/>
                  <a:gd name="connsiteY3" fmla="*/ 228095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0979 w 1109936"/>
                  <a:gd name="connsiteY8" fmla="*/ 244357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23899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0979 w 1109936"/>
                  <a:gd name="connsiteY8" fmla="*/ 244357 h 360922"/>
                  <a:gd name="connsiteX9" fmla="*/ 563910 w 1109936"/>
                  <a:gd name="connsiteY9" fmla="*/ 22230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23899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80979 w 1109936"/>
                  <a:gd name="connsiteY8" fmla="*/ 244357 h 360922"/>
                  <a:gd name="connsiteX9" fmla="*/ 564434 w 1109936"/>
                  <a:gd name="connsiteY9" fmla="*/ 21653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23899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4434 w 1109936"/>
                  <a:gd name="connsiteY9" fmla="*/ 21653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4434 w 1109936"/>
                  <a:gd name="connsiteY9" fmla="*/ 216532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0454 w 1109936"/>
                  <a:gd name="connsiteY2" fmla="*/ 200199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2028 w 1109936"/>
                  <a:gd name="connsiteY2" fmla="*/ 198101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3607 w 1109936"/>
                  <a:gd name="connsiteY10" fmla="*/ 130526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4656 w 1109936"/>
                  <a:gd name="connsiteY1" fmla="*/ 110592 h 360922"/>
                  <a:gd name="connsiteX2" fmla="*/ 572028 w 1109936"/>
                  <a:gd name="connsiteY2" fmla="*/ 198101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5699 w 1109936"/>
                  <a:gd name="connsiteY3" fmla="*/ 232292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9371 w 1109936"/>
                  <a:gd name="connsiteY3" fmla="*/ 231767 h 360922"/>
                  <a:gd name="connsiteX4" fmla="*/ 735202 w 1109936"/>
                  <a:gd name="connsiteY4" fmla="*/ 232292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9371 w 1109936"/>
                  <a:gd name="connsiteY3" fmla="*/ 231767 h 360922"/>
                  <a:gd name="connsiteX4" fmla="*/ 735202 w 1109936"/>
                  <a:gd name="connsiteY4" fmla="*/ 229145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8029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7856 w 1109936"/>
                  <a:gd name="connsiteY0" fmla="*/ 26327 h 360922"/>
                  <a:gd name="connsiteX1" fmla="*/ 423607 w 1109936"/>
                  <a:gd name="connsiteY1" fmla="*/ 117936 h 360922"/>
                  <a:gd name="connsiteX2" fmla="*/ 572028 w 1109936"/>
                  <a:gd name="connsiteY2" fmla="*/ 198101 h 360922"/>
                  <a:gd name="connsiteX3" fmla="*/ 589371 w 1109936"/>
                  <a:gd name="connsiteY3" fmla="*/ 231767 h 360922"/>
                  <a:gd name="connsiteX4" fmla="*/ 735202 w 1109936"/>
                  <a:gd name="connsiteY4" fmla="*/ 229145 h 360922"/>
                  <a:gd name="connsiteX5" fmla="*/ 1108887 w 1109936"/>
                  <a:gd name="connsiteY5" fmla="*/ 337841 h 360922"/>
                  <a:gd name="connsiteX6" fmla="*/ 1109936 w 1109936"/>
                  <a:gd name="connsiteY6" fmla="*/ 360922 h 360922"/>
                  <a:gd name="connsiteX7" fmla="*/ 733104 w 1109936"/>
                  <a:gd name="connsiteY7" fmla="*/ 246980 h 360922"/>
                  <a:gd name="connsiteX8" fmla="*/ 579930 w 1109936"/>
                  <a:gd name="connsiteY8" fmla="*/ 250652 h 360922"/>
                  <a:gd name="connsiteX9" fmla="*/ 562860 w 1109936"/>
                  <a:gd name="connsiteY9" fmla="*/ 214434 h 360922"/>
                  <a:gd name="connsiteX10" fmla="*/ 422558 w 1109936"/>
                  <a:gd name="connsiteY10" fmla="*/ 133674 h 360922"/>
                  <a:gd name="connsiteX11" fmla="*/ 77491 w 1109936"/>
                  <a:gd name="connsiteY11" fmla="*/ 46332 h 360922"/>
                  <a:gd name="connsiteX12" fmla="*/ 11296 w 1109936"/>
                  <a:gd name="connsiteY12" fmla="*/ 23514 h 360922"/>
                  <a:gd name="connsiteX13" fmla="*/ 5001 w 1109936"/>
                  <a:gd name="connsiteY13" fmla="*/ 432 h 360922"/>
                  <a:gd name="connsiteX14" fmla="*/ 77856 w 1109936"/>
                  <a:gd name="connsiteY14" fmla="*/ 26327 h 360922"/>
                  <a:gd name="connsiteX0" fmla="*/ 74621 w 1106701"/>
                  <a:gd name="connsiteY0" fmla="*/ 25815 h 360410"/>
                  <a:gd name="connsiteX1" fmla="*/ 420372 w 1106701"/>
                  <a:gd name="connsiteY1" fmla="*/ 117424 h 360410"/>
                  <a:gd name="connsiteX2" fmla="*/ 568793 w 1106701"/>
                  <a:gd name="connsiteY2" fmla="*/ 197589 h 360410"/>
                  <a:gd name="connsiteX3" fmla="*/ 586136 w 1106701"/>
                  <a:gd name="connsiteY3" fmla="*/ 231255 h 360410"/>
                  <a:gd name="connsiteX4" fmla="*/ 731967 w 1106701"/>
                  <a:gd name="connsiteY4" fmla="*/ 228633 h 360410"/>
                  <a:gd name="connsiteX5" fmla="*/ 1105652 w 1106701"/>
                  <a:gd name="connsiteY5" fmla="*/ 337329 h 360410"/>
                  <a:gd name="connsiteX6" fmla="*/ 1106701 w 1106701"/>
                  <a:gd name="connsiteY6" fmla="*/ 360410 h 360410"/>
                  <a:gd name="connsiteX7" fmla="*/ 729869 w 1106701"/>
                  <a:gd name="connsiteY7" fmla="*/ 246468 h 360410"/>
                  <a:gd name="connsiteX8" fmla="*/ 576695 w 1106701"/>
                  <a:gd name="connsiteY8" fmla="*/ 250140 h 360410"/>
                  <a:gd name="connsiteX9" fmla="*/ 559625 w 1106701"/>
                  <a:gd name="connsiteY9" fmla="*/ 213922 h 360410"/>
                  <a:gd name="connsiteX10" fmla="*/ 419323 w 1106701"/>
                  <a:gd name="connsiteY10" fmla="*/ 133162 h 360410"/>
                  <a:gd name="connsiteX11" fmla="*/ 74256 w 1106701"/>
                  <a:gd name="connsiteY11" fmla="*/ 45820 h 360410"/>
                  <a:gd name="connsiteX12" fmla="*/ 8061 w 1106701"/>
                  <a:gd name="connsiteY12" fmla="*/ 23002 h 360410"/>
                  <a:gd name="connsiteX13" fmla="*/ 7536 w 1106701"/>
                  <a:gd name="connsiteY13" fmla="*/ 445 h 360410"/>
                  <a:gd name="connsiteX14" fmla="*/ 74621 w 1106701"/>
                  <a:gd name="connsiteY14" fmla="*/ 25815 h 360410"/>
                  <a:gd name="connsiteX0" fmla="*/ 71775 w 1103855"/>
                  <a:gd name="connsiteY0" fmla="*/ 25815 h 360410"/>
                  <a:gd name="connsiteX1" fmla="*/ 417526 w 1103855"/>
                  <a:gd name="connsiteY1" fmla="*/ 117424 h 360410"/>
                  <a:gd name="connsiteX2" fmla="*/ 565947 w 1103855"/>
                  <a:gd name="connsiteY2" fmla="*/ 197589 h 360410"/>
                  <a:gd name="connsiteX3" fmla="*/ 583290 w 1103855"/>
                  <a:gd name="connsiteY3" fmla="*/ 231255 h 360410"/>
                  <a:gd name="connsiteX4" fmla="*/ 729121 w 1103855"/>
                  <a:gd name="connsiteY4" fmla="*/ 228633 h 360410"/>
                  <a:gd name="connsiteX5" fmla="*/ 1102806 w 1103855"/>
                  <a:gd name="connsiteY5" fmla="*/ 337329 h 360410"/>
                  <a:gd name="connsiteX6" fmla="*/ 1103855 w 1103855"/>
                  <a:gd name="connsiteY6" fmla="*/ 360410 h 360410"/>
                  <a:gd name="connsiteX7" fmla="*/ 727023 w 1103855"/>
                  <a:gd name="connsiteY7" fmla="*/ 246468 h 360410"/>
                  <a:gd name="connsiteX8" fmla="*/ 573849 w 1103855"/>
                  <a:gd name="connsiteY8" fmla="*/ 250140 h 360410"/>
                  <a:gd name="connsiteX9" fmla="*/ 556779 w 1103855"/>
                  <a:gd name="connsiteY9" fmla="*/ 213922 h 360410"/>
                  <a:gd name="connsiteX10" fmla="*/ 416477 w 1103855"/>
                  <a:gd name="connsiteY10" fmla="*/ 133162 h 360410"/>
                  <a:gd name="connsiteX11" fmla="*/ 71410 w 1103855"/>
                  <a:gd name="connsiteY11" fmla="*/ 45820 h 360410"/>
                  <a:gd name="connsiteX12" fmla="*/ 5215 w 1103855"/>
                  <a:gd name="connsiteY12" fmla="*/ 23002 h 360410"/>
                  <a:gd name="connsiteX13" fmla="*/ 4690 w 1103855"/>
                  <a:gd name="connsiteY13" fmla="*/ 445 h 360410"/>
                  <a:gd name="connsiteX14" fmla="*/ 71775 w 1103855"/>
                  <a:gd name="connsiteY14" fmla="*/ 25815 h 360410"/>
                  <a:gd name="connsiteX0" fmla="*/ 71908 w 1103988"/>
                  <a:gd name="connsiteY0" fmla="*/ 23262 h 357857"/>
                  <a:gd name="connsiteX1" fmla="*/ 417659 w 1103988"/>
                  <a:gd name="connsiteY1" fmla="*/ 114871 h 357857"/>
                  <a:gd name="connsiteX2" fmla="*/ 566080 w 1103988"/>
                  <a:gd name="connsiteY2" fmla="*/ 195036 h 357857"/>
                  <a:gd name="connsiteX3" fmla="*/ 583423 w 1103988"/>
                  <a:gd name="connsiteY3" fmla="*/ 228702 h 357857"/>
                  <a:gd name="connsiteX4" fmla="*/ 729254 w 1103988"/>
                  <a:gd name="connsiteY4" fmla="*/ 226080 h 357857"/>
                  <a:gd name="connsiteX5" fmla="*/ 1102939 w 1103988"/>
                  <a:gd name="connsiteY5" fmla="*/ 334776 h 357857"/>
                  <a:gd name="connsiteX6" fmla="*/ 1103988 w 1103988"/>
                  <a:gd name="connsiteY6" fmla="*/ 357857 h 357857"/>
                  <a:gd name="connsiteX7" fmla="*/ 727156 w 1103988"/>
                  <a:gd name="connsiteY7" fmla="*/ 243915 h 357857"/>
                  <a:gd name="connsiteX8" fmla="*/ 573982 w 1103988"/>
                  <a:gd name="connsiteY8" fmla="*/ 247587 h 357857"/>
                  <a:gd name="connsiteX9" fmla="*/ 556912 w 1103988"/>
                  <a:gd name="connsiteY9" fmla="*/ 211369 h 357857"/>
                  <a:gd name="connsiteX10" fmla="*/ 416610 w 1103988"/>
                  <a:gd name="connsiteY10" fmla="*/ 130609 h 357857"/>
                  <a:gd name="connsiteX11" fmla="*/ 71543 w 1103988"/>
                  <a:gd name="connsiteY11" fmla="*/ 43267 h 357857"/>
                  <a:gd name="connsiteX12" fmla="*/ 5348 w 1103988"/>
                  <a:gd name="connsiteY12" fmla="*/ 20449 h 357857"/>
                  <a:gd name="connsiteX13" fmla="*/ 4298 w 1103988"/>
                  <a:gd name="connsiteY13" fmla="*/ 515 h 357857"/>
                  <a:gd name="connsiteX14" fmla="*/ 71908 w 1103988"/>
                  <a:gd name="connsiteY14" fmla="*/ 23262 h 357857"/>
                  <a:gd name="connsiteX0" fmla="*/ 67610 w 1099690"/>
                  <a:gd name="connsiteY0" fmla="*/ 23262 h 357857"/>
                  <a:gd name="connsiteX1" fmla="*/ 413361 w 1099690"/>
                  <a:gd name="connsiteY1" fmla="*/ 114871 h 357857"/>
                  <a:gd name="connsiteX2" fmla="*/ 561782 w 1099690"/>
                  <a:gd name="connsiteY2" fmla="*/ 195036 h 357857"/>
                  <a:gd name="connsiteX3" fmla="*/ 579125 w 1099690"/>
                  <a:gd name="connsiteY3" fmla="*/ 228702 h 357857"/>
                  <a:gd name="connsiteX4" fmla="*/ 724956 w 1099690"/>
                  <a:gd name="connsiteY4" fmla="*/ 226080 h 357857"/>
                  <a:gd name="connsiteX5" fmla="*/ 1098641 w 1099690"/>
                  <a:gd name="connsiteY5" fmla="*/ 334776 h 357857"/>
                  <a:gd name="connsiteX6" fmla="*/ 1099690 w 1099690"/>
                  <a:gd name="connsiteY6" fmla="*/ 357857 h 357857"/>
                  <a:gd name="connsiteX7" fmla="*/ 722858 w 1099690"/>
                  <a:gd name="connsiteY7" fmla="*/ 243915 h 357857"/>
                  <a:gd name="connsiteX8" fmla="*/ 569684 w 1099690"/>
                  <a:gd name="connsiteY8" fmla="*/ 247587 h 357857"/>
                  <a:gd name="connsiteX9" fmla="*/ 552614 w 1099690"/>
                  <a:gd name="connsiteY9" fmla="*/ 211369 h 357857"/>
                  <a:gd name="connsiteX10" fmla="*/ 412312 w 1099690"/>
                  <a:gd name="connsiteY10" fmla="*/ 130609 h 357857"/>
                  <a:gd name="connsiteX11" fmla="*/ 67245 w 1099690"/>
                  <a:gd name="connsiteY11" fmla="*/ 43267 h 357857"/>
                  <a:gd name="connsiteX12" fmla="*/ 1050 w 1099690"/>
                  <a:gd name="connsiteY12" fmla="*/ 20449 h 357857"/>
                  <a:gd name="connsiteX13" fmla="*/ 0 w 1099690"/>
                  <a:gd name="connsiteY13" fmla="*/ 515 h 357857"/>
                  <a:gd name="connsiteX14" fmla="*/ 67610 w 1099690"/>
                  <a:gd name="connsiteY14" fmla="*/ 23262 h 357857"/>
                  <a:gd name="connsiteX0" fmla="*/ 67610 w 1099690"/>
                  <a:gd name="connsiteY0" fmla="*/ 23262 h 357857"/>
                  <a:gd name="connsiteX1" fmla="*/ 413361 w 1099690"/>
                  <a:gd name="connsiteY1" fmla="*/ 114871 h 357857"/>
                  <a:gd name="connsiteX2" fmla="*/ 561782 w 1099690"/>
                  <a:gd name="connsiteY2" fmla="*/ 195036 h 357857"/>
                  <a:gd name="connsiteX3" fmla="*/ 579125 w 1099690"/>
                  <a:gd name="connsiteY3" fmla="*/ 228702 h 357857"/>
                  <a:gd name="connsiteX4" fmla="*/ 724956 w 1099690"/>
                  <a:gd name="connsiteY4" fmla="*/ 226080 h 357857"/>
                  <a:gd name="connsiteX5" fmla="*/ 1098641 w 1099690"/>
                  <a:gd name="connsiteY5" fmla="*/ 334776 h 357857"/>
                  <a:gd name="connsiteX6" fmla="*/ 1099690 w 1099690"/>
                  <a:gd name="connsiteY6" fmla="*/ 357857 h 357857"/>
                  <a:gd name="connsiteX7" fmla="*/ 722858 w 1099690"/>
                  <a:gd name="connsiteY7" fmla="*/ 243915 h 357857"/>
                  <a:gd name="connsiteX8" fmla="*/ 569684 w 1099690"/>
                  <a:gd name="connsiteY8" fmla="*/ 247587 h 357857"/>
                  <a:gd name="connsiteX9" fmla="*/ 552614 w 1099690"/>
                  <a:gd name="connsiteY9" fmla="*/ 211369 h 357857"/>
                  <a:gd name="connsiteX10" fmla="*/ 412312 w 1099690"/>
                  <a:gd name="connsiteY10" fmla="*/ 130609 h 357857"/>
                  <a:gd name="connsiteX11" fmla="*/ 67245 w 1099690"/>
                  <a:gd name="connsiteY11" fmla="*/ 43267 h 357857"/>
                  <a:gd name="connsiteX12" fmla="*/ 1050 w 1099690"/>
                  <a:gd name="connsiteY12" fmla="*/ 20449 h 357857"/>
                  <a:gd name="connsiteX13" fmla="*/ 0 w 1099690"/>
                  <a:gd name="connsiteY13" fmla="*/ 515 h 357857"/>
                  <a:gd name="connsiteX14" fmla="*/ 67610 w 1099690"/>
                  <a:gd name="connsiteY14" fmla="*/ 23262 h 357857"/>
                  <a:gd name="connsiteX0" fmla="*/ 67610 w 1099690"/>
                  <a:gd name="connsiteY0" fmla="*/ 23262 h 357857"/>
                  <a:gd name="connsiteX1" fmla="*/ 413361 w 1099690"/>
                  <a:gd name="connsiteY1" fmla="*/ 114871 h 357857"/>
                  <a:gd name="connsiteX2" fmla="*/ 561782 w 1099690"/>
                  <a:gd name="connsiteY2" fmla="*/ 195036 h 357857"/>
                  <a:gd name="connsiteX3" fmla="*/ 579125 w 1099690"/>
                  <a:gd name="connsiteY3" fmla="*/ 228702 h 357857"/>
                  <a:gd name="connsiteX4" fmla="*/ 724956 w 1099690"/>
                  <a:gd name="connsiteY4" fmla="*/ 226080 h 357857"/>
                  <a:gd name="connsiteX5" fmla="*/ 1098641 w 1099690"/>
                  <a:gd name="connsiteY5" fmla="*/ 334776 h 357857"/>
                  <a:gd name="connsiteX6" fmla="*/ 1099690 w 1099690"/>
                  <a:gd name="connsiteY6" fmla="*/ 357857 h 357857"/>
                  <a:gd name="connsiteX7" fmla="*/ 722858 w 1099690"/>
                  <a:gd name="connsiteY7" fmla="*/ 243915 h 357857"/>
                  <a:gd name="connsiteX8" fmla="*/ 569684 w 1099690"/>
                  <a:gd name="connsiteY8" fmla="*/ 247587 h 357857"/>
                  <a:gd name="connsiteX9" fmla="*/ 552614 w 1099690"/>
                  <a:gd name="connsiteY9" fmla="*/ 211369 h 357857"/>
                  <a:gd name="connsiteX10" fmla="*/ 412312 w 1099690"/>
                  <a:gd name="connsiteY10" fmla="*/ 130609 h 357857"/>
                  <a:gd name="connsiteX11" fmla="*/ 67245 w 1099690"/>
                  <a:gd name="connsiteY11" fmla="*/ 43267 h 357857"/>
                  <a:gd name="connsiteX12" fmla="*/ 1050 w 1099690"/>
                  <a:gd name="connsiteY12" fmla="*/ 20449 h 357857"/>
                  <a:gd name="connsiteX13" fmla="*/ 0 w 1099690"/>
                  <a:gd name="connsiteY13" fmla="*/ 515 h 357857"/>
                  <a:gd name="connsiteX14" fmla="*/ 67610 w 1099690"/>
                  <a:gd name="connsiteY14" fmla="*/ 23262 h 357857"/>
                  <a:gd name="connsiteX0" fmla="*/ 66560 w 1098640"/>
                  <a:gd name="connsiteY0" fmla="*/ 8766 h 343361"/>
                  <a:gd name="connsiteX1" fmla="*/ 412311 w 1098640"/>
                  <a:gd name="connsiteY1" fmla="*/ 100375 h 343361"/>
                  <a:gd name="connsiteX2" fmla="*/ 560732 w 1098640"/>
                  <a:gd name="connsiteY2" fmla="*/ 180540 h 343361"/>
                  <a:gd name="connsiteX3" fmla="*/ 578075 w 1098640"/>
                  <a:gd name="connsiteY3" fmla="*/ 214206 h 343361"/>
                  <a:gd name="connsiteX4" fmla="*/ 723906 w 1098640"/>
                  <a:gd name="connsiteY4" fmla="*/ 211584 h 343361"/>
                  <a:gd name="connsiteX5" fmla="*/ 1097591 w 1098640"/>
                  <a:gd name="connsiteY5" fmla="*/ 320280 h 343361"/>
                  <a:gd name="connsiteX6" fmla="*/ 1098640 w 1098640"/>
                  <a:gd name="connsiteY6" fmla="*/ 343361 h 343361"/>
                  <a:gd name="connsiteX7" fmla="*/ 721808 w 1098640"/>
                  <a:gd name="connsiteY7" fmla="*/ 229419 h 343361"/>
                  <a:gd name="connsiteX8" fmla="*/ 568634 w 1098640"/>
                  <a:gd name="connsiteY8" fmla="*/ 233091 h 343361"/>
                  <a:gd name="connsiteX9" fmla="*/ 551564 w 1098640"/>
                  <a:gd name="connsiteY9" fmla="*/ 196873 h 343361"/>
                  <a:gd name="connsiteX10" fmla="*/ 411262 w 1098640"/>
                  <a:gd name="connsiteY10" fmla="*/ 116113 h 343361"/>
                  <a:gd name="connsiteX11" fmla="*/ 66195 w 1098640"/>
                  <a:gd name="connsiteY11" fmla="*/ 28771 h 343361"/>
                  <a:gd name="connsiteX12" fmla="*/ 0 w 1098640"/>
                  <a:gd name="connsiteY12" fmla="*/ 5953 h 343361"/>
                  <a:gd name="connsiteX13" fmla="*/ 66560 w 1098640"/>
                  <a:gd name="connsiteY13" fmla="*/ 8766 h 343361"/>
                  <a:gd name="connsiteX0" fmla="*/ 43359 w 1075439"/>
                  <a:gd name="connsiteY0" fmla="*/ 4429 h 339024"/>
                  <a:gd name="connsiteX1" fmla="*/ 389110 w 1075439"/>
                  <a:gd name="connsiteY1" fmla="*/ 96038 h 339024"/>
                  <a:gd name="connsiteX2" fmla="*/ 537531 w 1075439"/>
                  <a:gd name="connsiteY2" fmla="*/ 176203 h 339024"/>
                  <a:gd name="connsiteX3" fmla="*/ 554874 w 1075439"/>
                  <a:gd name="connsiteY3" fmla="*/ 209869 h 339024"/>
                  <a:gd name="connsiteX4" fmla="*/ 700705 w 1075439"/>
                  <a:gd name="connsiteY4" fmla="*/ 207247 h 339024"/>
                  <a:gd name="connsiteX5" fmla="*/ 1074390 w 1075439"/>
                  <a:gd name="connsiteY5" fmla="*/ 315943 h 339024"/>
                  <a:gd name="connsiteX6" fmla="*/ 1075439 w 1075439"/>
                  <a:gd name="connsiteY6" fmla="*/ 339024 h 339024"/>
                  <a:gd name="connsiteX7" fmla="*/ 698607 w 1075439"/>
                  <a:gd name="connsiteY7" fmla="*/ 225082 h 339024"/>
                  <a:gd name="connsiteX8" fmla="*/ 545433 w 1075439"/>
                  <a:gd name="connsiteY8" fmla="*/ 228754 h 339024"/>
                  <a:gd name="connsiteX9" fmla="*/ 528363 w 1075439"/>
                  <a:gd name="connsiteY9" fmla="*/ 192536 h 339024"/>
                  <a:gd name="connsiteX10" fmla="*/ 388061 w 1075439"/>
                  <a:gd name="connsiteY10" fmla="*/ 111776 h 339024"/>
                  <a:gd name="connsiteX11" fmla="*/ 42994 w 1075439"/>
                  <a:gd name="connsiteY11" fmla="*/ 24434 h 339024"/>
                  <a:gd name="connsiteX12" fmla="*/ 43359 w 1075439"/>
                  <a:gd name="connsiteY12" fmla="*/ 4429 h 339024"/>
                  <a:gd name="connsiteX0" fmla="*/ 25801 w 1057881"/>
                  <a:gd name="connsiteY0" fmla="*/ 147 h 334742"/>
                  <a:gd name="connsiteX1" fmla="*/ 371552 w 1057881"/>
                  <a:gd name="connsiteY1" fmla="*/ 91756 h 334742"/>
                  <a:gd name="connsiteX2" fmla="*/ 519973 w 1057881"/>
                  <a:gd name="connsiteY2" fmla="*/ 171921 h 334742"/>
                  <a:gd name="connsiteX3" fmla="*/ 537316 w 1057881"/>
                  <a:gd name="connsiteY3" fmla="*/ 205587 h 334742"/>
                  <a:gd name="connsiteX4" fmla="*/ 683147 w 1057881"/>
                  <a:gd name="connsiteY4" fmla="*/ 202965 h 334742"/>
                  <a:gd name="connsiteX5" fmla="*/ 1056832 w 1057881"/>
                  <a:gd name="connsiteY5" fmla="*/ 311661 h 334742"/>
                  <a:gd name="connsiteX6" fmla="*/ 1057881 w 1057881"/>
                  <a:gd name="connsiteY6" fmla="*/ 334742 h 334742"/>
                  <a:gd name="connsiteX7" fmla="*/ 681049 w 1057881"/>
                  <a:gd name="connsiteY7" fmla="*/ 220800 h 334742"/>
                  <a:gd name="connsiteX8" fmla="*/ 527875 w 1057881"/>
                  <a:gd name="connsiteY8" fmla="*/ 224472 h 334742"/>
                  <a:gd name="connsiteX9" fmla="*/ 510805 w 1057881"/>
                  <a:gd name="connsiteY9" fmla="*/ 188254 h 334742"/>
                  <a:gd name="connsiteX10" fmla="*/ 370503 w 1057881"/>
                  <a:gd name="connsiteY10" fmla="*/ 107494 h 334742"/>
                  <a:gd name="connsiteX11" fmla="*/ 25436 w 1057881"/>
                  <a:gd name="connsiteY11" fmla="*/ 20152 h 334742"/>
                  <a:gd name="connsiteX12" fmla="*/ 25801 w 1057881"/>
                  <a:gd name="connsiteY12" fmla="*/ 147 h 334742"/>
                  <a:gd name="connsiteX0" fmla="*/ 642 w 1032722"/>
                  <a:gd name="connsiteY0" fmla="*/ 31 h 334626"/>
                  <a:gd name="connsiteX1" fmla="*/ 346393 w 1032722"/>
                  <a:gd name="connsiteY1" fmla="*/ 91640 h 334626"/>
                  <a:gd name="connsiteX2" fmla="*/ 494814 w 1032722"/>
                  <a:gd name="connsiteY2" fmla="*/ 171805 h 334626"/>
                  <a:gd name="connsiteX3" fmla="*/ 512157 w 1032722"/>
                  <a:gd name="connsiteY3" fmla="*/ 205471 h 334626"/>
                  <a:gd name="connsiteX4" fmla="*/ 657988 w 1032722"/>
                  <a:gd name="connsiteY4" fmla="*/ 202849 h 334626"/>
                  <a:gd name="connsiteX5" fmla="*/ 1031673 w 1032722"/>
                  <a:gd name="connsiteY5" fmla="*/ 311545 h 334626"/>
                  <a:gd name="connsiteX6" fmla="*/ 1032722 w 1032722"/>
                  <a:gd name="connsiteY6" fmla="*/ 334626 h 334626"/>
                  <a:gd name="connsiteX7" fmla="*/ 655890 w 1032722"/>
                  <a:gd name="connsiteY7" fmla="*/ 220684 h 334626"/>
                  <a:gd name="connsiteX8" fmla="*/ 502716 w 1032722"/>
                  <a:gd name="connsiteY8" fmla="*/ 224356 h 334626"/>
                  <a:gd name="connsiteX9" fmla="*/ 485646 w 1032722"/>
                  <a:gd name="connsiteY9" fmla="*/ 188138 h 334626"/>
                  <a:gd name="connsiteX10" fmla="*/ 345344 w 1032722"/>
                  <a:gd name="connsiteY10" fmla="*/ 107378 h 334626"/>
                  <a:gd name="connsiteX11" fmla="*/ 277 w 1032722"/>
                  <a:gd name="connsiteY11" fmla="*/ 20036 h 334626"/>
                  <a:gd name="connsiteX12" fmla="*/ 642 w 1032722"/>
                  <a:gd name="connsiteY12" fmla="*/ 31 h 334626"/>
                  <a:gd name="connsiteX0" fmla="*/ 0 w 1101323"/>
                  <a:gd name="connsiteY0" fmla="*/ 14 h 356641"/>
                  <a:gd name="connsiteX1" fmla="*/ 414994 w 1101323"/>
                  <a:gd name="connsiteY1" fmla="*/ 113655 h 356641"/>
                  <a:gd name="connsiteX2" fmla="*/ 563415 w 1101323"/>
                  <a:gd name="connsiteY2" fmla="*/ 193820 h 356641"/>
                  <a:gd name="connsiteX3" fmla="*/ 580758 w 1101323"/>
                  <a:gd name="connsiteY3" fmla="*/ 227486 h 356641"/>
                  <a:gd name="connsiteX4" fmla="*/ 726589 w 1101323"/>
                  <a:gd name="connsiteY4" fmla="*/ 224864 h 356641"/>
                  <a:gd name="connsiteX5" fmla="*/ 1100274 w 1101323"/>
                  <a:gd name="connsiteY5" fmla="*/ 333560 h 356641"/>
                  <a:gd name="connsiteX6" fmla="*/ 1101323 w 1101323"/>
                  <a:gd name="connsiteY6" fmla="*/ 356641 h 356641"/>
                  <a:gd name="connsiteX7" fmla="*/ 724491 w 1101323"/>
                  <a:gd name="connsiteY7" fmla="*/ 242699 h 356641"/>
                  <a:gd name="connsiteX8" fmla="*/ 571317 w 1101323"/>
                  <a:gd name="connsiteY8" fmla="*/ 246371 h 356641"/>
                  <a:gd name="connsiteX9" fmla="*/ 554247 w 1101323"/>
                  <a:gd name="connsiteY9" fmla="*/ 210153 h 356641"/>
                  <a:gd name="connsiteX10" fmla="*/ 413945 w 1101323"/>
                  <a:gd name="connsiteY10" fmla="*/ 129393 h 356641"/>
                  <a:gd name="connsiteX11" fmla="*/ 68878 w 1101323"/>
                  <a:gd name="connsiteY11" fmla="*/ 42051 h 356641"/>
                  <a:gd name="connsiteX12" fmla="*/ 0 w 1101323"/>
                  <a:gd name="connsiteY12" fmla="*/ 14 h 356641"/>
                  <a:gd name="connsiteX0" fmla="*/ 0 w 1101323"/>
                  <a:gd name="connsiteY0" fmla="*/ 28 h 356655"/>
                  <a:gd name="connsiteX1" fmla="*/ 414994 w 1101323"/>
                  <a:gd name="connsiteY1" fmla="*/ 113669 h 356655"/>
                  <a:gd name="connsiteX2" fmla="*/ 563415 w 1101323"/>
                  <a:gd name="connsiteY2" fmla="*/ 193834 h 356655"/>
                  <a:gd name="connsiteX3" fmla="*/ 580758 w 1101323"/>
                  <a:gd name="connsiteY3" fmla="*/ 227500 h 356655"/>
                  <a:gd name="connsiteX4" fmla="*/ 726589 w 1101323"/>
                  <a:gd name="connsiteY4" fmla="*/ 224878 h 356655"/>
                  <a:gd name="connsiteX5" fmla="*/ 1100274 w 1101323"/>
                  <a:gd name="connsiteY5" fmla="*/ 333574 h 356655"/>
                  <a:gd name="connsiteX6" fmla="*/ 1101323 w 1101323"/>
                  <a:gd name="connsiteY6" fmla="*/ 356655 h 356655"/>
                  <a:gd name="connsiteX7" fmla="*/ 724491 w 1101323"/>
                  <a:gd name="connsiteY7" fmla="*/ 242713 h 356655"/>
                  <a:gd name="connsiteX8" fmla="*/ 571317 w 1101323"/>
                  <a:gd name="connsiteY8" fmla="*/ 246385 h 356655"/>
                  <a:gd name="connsiteX9" fmla="*/ 554247 w 1101323"/>
                  <a:gd name="connsiteY9" fmla="*/ 210167 h 356655"/>
                  <a:gd name="connsiteX10" fmla="*/ 413945 w 1101323"/>
                  <a:gd name="connsiteY10" fmla="*/ 129407 h 356655"/>
                  <a:gd name="connsiteX11" fmla="*/ 1209 w 1101323"/>
                  <a:gd name="connsiteY11" fmla="*/ 21607 h 356655"/>
                  <a:gd name="connsiteX12" fmla="*/ 0 w 1101323"/>
                  <a:gd name="connsiteY12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414994 w 1101323"/>
                  <a:gd name="connsiteY2" fmla="*/ 113669 h 356655"/>
                  <a:gd name="connsiteX3" fmla="*/ 563415 w 1101323"/>
                  <a:gd name="connsiteY3" fmla="*/ 193834 h 356655"/>
                  <a:gd name="connsiteX4" fmla="*/ 580758 w 1101323"/>
                  <a:gd name="connsiteY4" fmla="*/ 227500 h 356655"/>
                  <a:gd name="connsiteX5" fmla="*/ 726589 w 1101323"/>
                  <a:gd name="connsiteY5" fmla="*/ 224878 h 356655"/>
                  <a:gd name="connsiteX6" fmla="*/ 1100274 w 1101323"/>
                  <a:gd name="connsiteY6" fmla="*/ 333574 h 356655"/>
                  <a:gd name="connsiteX7" fmla="*/ 1101323 w 1101323"/>
                  <a:gd name="connsiteY7" fmla="*/ 356655 h 356655"/>
                  <a:gd name="connsiteX8" fmla="*/ 724491 w 1101323"/>
                  <a:gd name="connsiteY8" fmla="*/ 242713 h 356655"/>
                  <a:gd name="connsiteX9" fmla="*/ 571317 w 1101323"/>
                  <a:gd name="connsiteY9" fmla="*/ 246385 h 356655"/>
                  <a:gd name="connsiteX10" fmla="*/ 554247 w 1101323"/>
                  <a:gd name="connsiteY10" fmla="*/ 210167 h 356655"/>
                  <a:gd name="connsiteX11" fmla="*/ 413945 w 1101323"/>
                  <a:gd name="connsiteY11" fmla="*/ 129407 h 356655"/>
                  <a:gd name="connsiteX12" fmla="*/ 1209 w 1101323"/>
                  <a:gd name="connsiteY12" fmla="*/ 21607 h 356655"/>
                  <a:gd name="connsiteX13" fmla="*/ 0 w 1101323"/>
                  <a:gd name="connsiteY13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414994 w 1101323"/>
                  <a:gd name="connsiteY2" fmla="*/ 113669 h 356655"/>
                  <a:gd name="connsiteX3" fmla="*/ 563415 w 1101323"/>
                  <a:gd name="connsiteY3" fmla="*/ 193834 h 356655"/>
                  <a:gd name="connsiteX4" fmla="*/ 580758 w 1101323"/>
                  <a:gd name="connsiteY4" fmla="*/ 227500 h 356655"/>
                  <a:gd name="connsiteX5" fmla="*/ 726589 w 1101323"/>
                  <a:gd name="connsiteY5" fmla="*/ 224878 h 356655"/>
                  <a:gd name="connsiteX6" fmla="*/ 1100274 w 1101323"/>
                  <a:gd name="connsiteY6" fmla="*/ 333574 h 356655"/>
                  <a:gd name="connsiteX7" fmla="*/ 1101323 w 1101323"/>
                  <a:gd name="connsiteY7" fmla="*/ 356655 h 356655"/>
                  <a:gd name="connsiteX8" fmla="*/ 724491 w 1101323"/>
                  <a:gd name="connsiteY8" fmla="*/ 242713 h 356655"/>
                  <a:gd name="connsiteX9" fmla="*/ 571317 w 1101323"/>
                  <a:gd name="connsiteY9" fmla="*/ 246385 h 356655"/>
                  <a:gd name="connsiteX10" fmla="*/ 554247 w 1101323"/>
                  <a:gd name="connsiteY10" fmla="*/ 210167 h 356655"/>
                  <a:gd name="connsiteX11" fmla="*/ 413945 w 1101323"/>
                  <a:gd name="connsiteY11" fmla="*/ 129407 h 356655"/>
                  <a:gd name="connsiteX12" fmla="*/ 64057 w 1101323"/>
                  <a:gd name="connsiteY12" fmla="*/ 38131 h 356655"/>
                  <a:gd name="connsiteX13" fmla="*/ 1209 w 1101323"/>
                  <a:gd name="connsiteY13" fmla="*/ 21607 h 356655"/>
                  <a:gd name="connsiteX14" fmla="*/ 0 w 1101323"/>
                  <a:gd name="connsiteY14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414994 w 1101323"/>
                  <a:gd name="connsiteY2" fmla="*/ 113669 h 356655"/>
                  <a:gd name="connsiteX3" fmla="*/ 563415 w 1101323"/>
                  <a:gd name="connsiteY3" fmla="*/ 193834 h 356655"/>
                  <a:gd name="connsiteX4" fmla="*/ 580758 w 1101323"/>
                  <a:gd name="connsiteY4" fmla="*/ 227500 h 356655"/>
                  <a:gd name="connsiteX5" fmla="*/ 726589 w 1101323"/>
                  <a:gd name="connsiteY5" fmla="*/ 224878 h 356655"/>
                  <a:gd name="connsiteX6" fmla="*/ 1100274 w 1101323"/>
                  <a:gd name="connsiteY6" fmla="*/ 333574 h 356655"/>
                  <a:gd name="connsiteX7" fmla="*/ 1101323 w 1101323"/>
                  <a:gd name="connsiteY7" fmla="*/ 356655 h 356655"/>
                  <a:gd name="connsiteX8" fmla="*/ 724491 w 1101323"/>
                  <a:gd name="connsiteY8" fmla="*/ 242713 h 356655"/>
                  <a:gd name="connsiteX9" fmla="*/ 571317 w 1101323"/>
                  <a:gd name="connsiteY9" fmla="*/ 246385 h 356655"/>
                  <a:gd name="connsiteX10" fmla="*/ 554247 w 1101323"/>
                  <a:gd name="connsiteY10" fmla="*/ 210167 h 356655"/>
                  <a:gd name="connsiteX11" fmla="*/ 413945 w 1101323"/>
                  <a:gd name="connsiteY11" fmla="*/ 129407 h 356655"/>
                  <a:gd name="connsiteX12" fmla="*/ 77696 w 1101323"/>
                  <a:gd name="connsiteY12" fmla="*/ 42327 h 356655"/>
                  <a:gd name="connsiteX13" fmla="*/ 64057 w 1101323"/>
                  <a:gd name="connsiteY13" fmla="*/ 38131 h 356655"/>
                  <a:gd name="connsiteX14" fmla="*/ 1209 w 1101323"/>
                  <a:gd name="connsiteY14" fmla="*/ 21607 h 356655"/>
                  <a:gd name="connsiteX15" fmla="*/ 0 w 1101323"/>
                  <a:gd name="connsiteY15" fmla="*/ 28 h 356655"/>
                  <a:gd name="connsiteX0" fmla="*/ 0 w 1101323"/>
                  <a:gd name="connsiteY0" fmla="*/ 28 h 356655"/>
                  <a:gd name="connsiteX1" fmla="*/ 65107 w 1101323"/>
                  <a:gd name="connsiteY1" fmla="*/ 16624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7696 w 1101323"/>
                  <a:gd name="connsiteY13" fmla="*/ 42327 h 356655"/>
                  <a:gd name="connsiteX14" fmla="*/ 64057 w 1101323"/>
                  <a:gd name="connsiteY14" fmla="*/ 38131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7696 w 1101323"/>
                  <a:gd name="connsiteY13" fmla="*/ 42327 h 356655"/>
                  <a:gd name="connsiteX14" fmla="*/ 64057 w 1101323"/>
                  <a:gd name="connsiteY14" fmla="*/ 38131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7696 w 1101323"/>
                  <a:gd name="connsiteY13" fmla="*/ 42327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9270 w 1101323"/>
                  <a:gd name="connsiteY2" fmla="*/ 20296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69827 w 1101323"/>
                  <a:gd name="connsiteY13" fmla="*/ 47573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4549 w 1101323"/>
                  <a:gd name="connsiteY2" fmla="*/ 31312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69827 w 1101323"/>
                  <a:gd name="connsiteY13" fmla="*/ 47573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4549 w 1101323"/>
                  <a:gd name="connsiteY2" fmla="*/ 29214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69827 w 1101323"/>
                  <a:gd name="connsiteY13" fmla="*/ 47573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6714 w 1101323"/>
                  <a:gd name="connsiteY1" fmla="*/ 12428 h 356655"/>
                  <a:gd name="connsiteX2" fmla="*/ 74549 w 1101323"/>
                  <a:gd name="connsiteY2" fmla="*/ 29214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0351 w 1101323"/>
                  <a:gd name="connsiteY13" fmla="*/ 45475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0 w 1101323"/>
                  <a:gd name="connsiteY0" fmla="*/ 28 h 356655"/>
                  <a:gd name="connsiteX1" fmla="*/ 53567 w 1101323"/>
                  <a:gd name="connsiteY1" fmla="*/ 10330 h 356655"/>
                  <a:gd name="connsiteX2" fmla="*/ 74549 w 1101323"/>
                  <a:gd name="connsiteY2" fmla="*/ 29214 h 356655"/>
                  <a:gd name="connsiteX3" fmla="*/ 414994 w 1101323"/>
                  <a:gd name="connsiteY3" fmla="*/ 113669 h 356655"/>
                  <a:gd name="connsiteX4" fmla="*/ 563415 w 1101323"/>
                  <a:gd name="connsiteY4" fmla="*/ 193834 h 356655"/>
                  <a:gd name="connsiteX5" fmla="*/ 580758 w 1101323"/>
                  <a:gd name="connsiteY5" fmla="*/ 227500 h 356655"/>
                  <a:gd name="connsiteX6" fmla="*/ 726589 w 1101323"/>
                  <a:gd name="connsiteY6" fmla="*/ 224878 h 356655"/>
                  <a:gd name="connsiteX7" fmla="*/ 1100274 w 1101323"/>
                  <a:gd name="connsiteY7" fmla="*/ 333574 h 356655"/>
                  <a:gd name="connsiteX8" fmla="*/ 1101323 w 1101323"/>
                  <a:gd name="connsiteY8" fmla="*/ 356655 h 356655"/>
                  <a:gd name="connsiteX9" fmla="*/ 724491 w 1101323"/>
                  <a:gd name="connsiteY9" fmla="*/ 242713 h 356655"/>
                  <a:gd name="connsiteX10" fmla="*/ 571317 w 1101323"/>
                  <a:gd name="connsiteY10" fmla="*/ 246385 h 356655"/>
                  <a:gd name="connsiteX11" fmla="*/ 554247 w 1101323"/>
                  <a:gd name="connsiteY11" fmla="*/ 210167 h 356655"/>
                  <a:gd name="connsiteX12" fmla="*/ 413945 w 1101323"/>
                  <a:gd name="connsiteY12" fmla="*/ 129407 h 356655"/>
                  <a:gd name="connsiteX13" fmla="*/ 70351 w 1101323"/>
                  <a:gd name="connsiteY13" fmla="*/ 45475 h 356655"/>
                  <a:gd name="connsiteX14" fmla="*/ 51992 w 1101323"/>
                  <a:gd name="connsiteY14" fmla="*/ 30262 h 356655"/>
                  <a:gd name="connsiteX15" fmla="*/ 1209 w 1101323"/>
                  <a:gd name="connsiteY15" fmla="*/ 21607 h 356655"/>
                  <a:gd name="connsiteX16" fmla="*/ 0 w 1101323"/>
                  <a:gd name="connsiteY16" fmla="*/ 28 h 356655"/>
                  <a:gd name="connsiteX0" fmla="*/ 641 w 1101964"/>
                  <a:gd name="connsiteY0" fmla="*/ 30 h 356657"/>
                  <a:gd name="connsiteX1" fmla="*/ 54208 w 1101964"/>
                  <a:gd name="connsiteY1" fmla="*/ 10332 h 356657"/>
                  <a:gd name="connsiteX2" fmla="*/ 75190 w 1101964"/>
                  <a:gd name="connsiteY2" fmla="*/ 29216 h 356657"/>
                  <a:gd name="connsiteX3" fmla="*/ 415635 w 1101964"/>
                  <a:gd name="connsiteY3" fmla="*/ 113671 h 356657"/>
                  <a:gd name="connsiteX4" fmla="*/ 564056 w 1101964"/>
                  <a:gd name="connsiteY4" fmla="*/ 193836 h 356657"/>
                  <a:gd name="connsiteX5" fmla="*/ 581399 w 1101964"/>
                  <a:gd name="connsiteY5" fmla="*/ 227502 h 356657"/>
                  <a:gd name="connsiteX6" fmla="*/ 727230 w 1101964"/>
                  <a:gd name="connsiteY6" fmla="*/ 224880 h 356657"/>
                  <a:gd name="connsiteX7" fmla="*/ 1100915 w 1101964"/>
                  <a:gd name="connsiteY7" fmla="*/ 333576 h 356657"/>
                  <a:gd name="connsiteX8" fmla="*/ 1101964 w 1101964"/>
                  <a:gd name="connsiteY8" fmla="*/ 356657 h 356657"/>
                  <a:gd name="connsiteX9" fmla="*/ 725132 w 1101964"/>
                  <a:gd name="connsiteY9" fmla="*/ 242715 h 356657"/>
                  <a:gd name="connsiteX10" fmla="*/ 571958 w 1101964"/>
                  <a:gd name="connsiteY10" fmla="*/ 246387 h 356657"/>
                  <a:gd name="connsiteX11" fmla="*/ 554888 w 1101964"/>
                  <a:gd name="connsiteY11" fmla="*/ 210169 h 356657"/>
                  <a:gd name="connsiteX12" fmla="*/ 414586 w 1101964"/>
                  <a:gd name="connsiteY12" fmla="*/ 129409 h 356657"/>
                  <a:gd name="connsiteX13" fmla="*/ 70992 w 1101964"/>
                  <a:gd name="connsiteY13" fmla="*/ 45477 h 356657"/>
                  <a:gd name="connsiteX14" fmla="*/ 52633 w 1101964"/>
                  <a:gd name="connsiteY14" fmla="*/ 30264 h 356657"/>
                  <a:gd name="connsiteX15" fmla="*/ 276 w 1101964"/>
                  <a:gd name="connsiteY15" fmla="*/ 20035 h 356657"/>
                  <a:gd name="connsiteX16" fmla="*/ 641 w 1101964"/>
                  <a:gd name="connsiteY16" fmla="*/ 30 h 356657"/>
                  <a:gd name="connsiteX0" fmla="*/ 641 w 1101964"/>
                  <a:gd name="connsiteY0" fmla="*/ 37 h 356664"/>
                  <a:gd name="connsiteX1" fmla="*/ 54208 w 1101964"/>
                  <a:gd name="connsiteY1" fmla="*/ 10339 h 356664"/>
                  <a:gd name="connsiteX2" fmla="*/ 75190 w 1101964"/>
                  <a:gd name="connsiteY2" fmla="*/ 29223 h 356664"/>
                  <a:gd name="connsiteX3" fmla="*/ 415635 w 1101964"/>
                  <a:gd name="connsiteY3" fmla="*/ 113678 h 356664"/>
                  <a:gd name="connsiteX4" fmla="*/ 564056 w 1101964"/>
                  <a:gd name="connsiteY4" fmla="*/ 193843 h 356664"/>
                  <a:gd name="connsiteX5" fmla="*/ 581399 w 1101964"/>
                  <a:gd name="connsiteY5" fmla="*/ 227509 h 356664"/>
                  <a:gd name="connsiteX6" fmla="*/ 727230 w 1101964"/>
                  <a:gd name="connsiteY6" fmla="*/ 224887 h 356664"/>
                  <a:gd name="connsiteX7" fmla="*/ 1100915 w 1101964"/>
                  <a:gd name="connsiteY7" fmla="*/ 333583 h 356664"/>
                  <a:gd name="connsiteX8" fmla="*/ 1101964 w 1101964"/>
                  <a:gd name="connsiteY8" fmla="*/ 356664 h 356664"/>
                  <a:gd name="connsiteX9" fmla="*/ 725132 w 1101964"/>
                  <a:gd name="connsiteY9" fmla="*/ 242722 h 356664"/>
                  <a:gd name="connsiteX10" fmla="*/ 571958 w 1101964"/>
                  <a:gd name="connsiteY10" fmla="*/ 246394 h 356664"/>
                  <a:gd name="connsiteX11" fmla="*/ 554888 w 1101964"/>
                  <a:gd name="connsiteY11" fmla="*/ 210176 h 356664"/>
                  <a:gd name="connsiteX12" fmla="*/ 414586 w 1101964"/>
                  <a:gd name="connsiteY12" fmla="*/ 129416 h 356664"/>
                  <a:gd name="connsiteX13" fmla="*/ 70992 w 1101964"/>
                  <a:gd name="connsiteY13" fmla="*/ 45484 h 356664"/>
                  <a:gd name="connsiteX14" fmla="*/ 52633 w 1101964"/>
                  <a:gd name="connsiteY14" fmla="*/ 30271 h 356664"/>
                  <a:gd name="connsiteX15" fmla="*/ 276 w 1101964"/>
                  <a:gd name="connsiteY15" fmla="*/ 16370 h 356664"/>
                  <a:gd name="connsiteX16" fmla="*/ 641 w 1101964"/>
                  <a:gd name="connsiteY16" fmla="*/ 37 h 356664"/>
                  <a:gd name="connsiteX0" fmla="*/ 641 w 1101964"/>
                  <a:gd name="connsiteY0" fmla="*/ 37 h 356664"/>
                  <a:gd name="connsiteX1" fmla="*/ 54208 w 1101964"/>
                  <a:gd name="connsiteY1" fmla="*/ 10339 h 356664"/>
                  <a:gd name="connsiteX2" fmla="*/ 75190 w 1101964"/>
                  <a:gd name="connsiteY2" fmla="*/ 29223 h 356664"/>
                  <a:gd name="connsiteX3" fmla="*/ 415635 w 1101964"/>
                  <a:gd name="connsiteY3" fmla="*/ 113678 h 356664"/>
                  <a:gd name="connsiteX4" fmla="*/ 564056 w 1101964"/>
                  <a:gd name="connsiteY4" fmla="*/ 193843 h 356664"/>
                  <a:gd name="connsiteX5" fmla="*/ 581399 w 1101964"/>
                  <a:gd name="connsiteY5" fmla="*/ 227509 h 356664"/>
                  <a:gd name="connsiteX6" fmla="*/ 727230 w 1101964"/>
                  <a:gd name="connsiteY6" fmla="*/ 224887 h 356664"/>
                  <a:gd name="connsiteX7" fmla="*/ 1100915 w 1101964"/>
                  <a:gd name="connsiteY7" fmla="*/ 333583 h 356664"/>
                  <a:gd name="connsiteX8" fmla="*/ 1101964 w 1101964"/>
                  <a:gd name="connsiteY8" fmla="*/ 356664 h 356664"/>
                  <a:gd name="connsiteX9" fmla="*/ 725132 w 1101964"/>
                  <a:gd name="connsiteY9" fmla="*/ 242722 h 356664"/>
                  <a:gd name="connsiteX10" fmla="*/ 571958 w 1101964"/>
                  <a:gd name="connsiteY10" fmla="*/ 246394 h 356664"/>
                  <a:gd name="connsiteX11" fmla="*/ 554888 w 1101964"/>
                  <a:gd name="connsiteY11" fmla="*/ 210176 h 356664"/>
                  <a:gd name="connsiteX12" fmla="*/ 414586 w 1101964"/>
                  <a:gd name="connsiteY12" fmla="*/ 129416 h 356664"/>
                  <a:gd name="connsiteX13" fmla="*/ 70992 w 1101964"/>
                  <a:gd name="connsiteY13" fmla="*/ 45484 h 356664"/>
                  <a:gd name="connsiteX14" fmla="*/ 52108 w 1101964"/>
                  <a:gd name="connsiteY14" fmla="*/ 28173 h 356664"/>
                  <a:gd name="connsiteX15" fmla="*/ 276 w 1101964"/>
                  <a:gd name="connsiteY15" fmla="*/ 16370 h 356664"/>
                  <a:gd name="connsiteX16" fmla="*/ 641 w 1101964"/>
                  <a:gd name="connsiteY16" fmla="*/ 37 h 356664"/>
                  <a:gd name="connsiteX0" fmla="*/ 0 w 1101323"/>
                  <a:gd name="connsiteY0" fmla="*/ 31 h 356658"/>
                  <a:gd name="connsiteX1" fmla="*/ 53567 w 1101323"/>
                  <a:gd name="connsiteY1" fmla="*/ 10333 h 356658"/>
                  <a:gd name="connsiteX2" fmla="*/ 74549 w 1101323"/>
                  <a:gd name="connsiteY2" fmla="*/ 29217 h 356658"/>
                  <a:gd name="connsiteX3" fmla="*/ 414994 w 1101323"/>
                  <a:gd name="connsiteY3" fmla="*/ 113672 h 356658"/>
                  <a:gd name="connsiteX4" fmla="*/ 563415 w 1101323"/>
                  <a:gd name="connsiteY4" fmla="*/ 193837 h 356658"/>
                  <a:gd name="connsiteX5" fmla="*/ 580758 w 1101323"/>
                  <a:gd name="connsiteY5" fmla="*/ 227503 h 356658"/>
                  <a:gd name="connsiteX6" fmla="*/ 726589 w 1101323"/>
                  <a:gd name="connsiteY6" fmla="*/ 224881 h 356658"/>
                  <a:gd name="connsiteX7" fmla="*/ 1100274 w 1101323"/>
                  <a:gd name="connsiteY7" fmla="*/ 333577 h 356658"/>
                  <a:gd name="connsiteX8" fmla="*/ 1101323 w 1101323"/>
                  <a:gd name="connsiteY8" fmla="*/ 356658 h 356658"/>
                  <a:gd name="connsiteX9" fmla="*/ 724491 w 1101323"/>
                  <a:gd name="connsiteY9" fmla="*/ 242716 h 356658"/>
                  <a:gd name="connsiteX10" fmla="*/ 571317 w 1101323"/>
                  <a:gd name="connsiteY10" fmla="*/ 246388 h 356658"/>
                  <a:gd name="connsiteX11" fmla="*/ 554247 w 1101323"/>
                  <a:gd name="connsiteY11" fmla="*/ 210170 h 356658"/>
                  <a:gd name="connsiteX12" fmla="*/ 413945 w 1101323"/>
                  <a:gd name="connsiteY12" fmla="*/ 129410 h 356658"/>
                  <a:gd name="connsiteX13" fmla="*/ 70351 w 1101323"/>
                  <a:gd name="connsiteY13" fmla="*/ 45478 h 356658"/>
                  <a:gd name="connsiteX14" fmla="*/ 51467 w 1101323"/>
                  <a:gd name="connsiteY14" fmla="*/ 28167 h 356658"/>
                  <a:gd name="connsiteX15" fmla="*/ 1209 w 1101323"/>
                  <a:gd name="connsiteY15" fmla="*/ 20561 h 356658"/>
                  <a:gd name="connsiteX16" fmla="*/ 0 w 1101323"/>
                  <a:gd name="connsiteY16" fmla="*/ 31 h 356658"/>
                  <a:gd name="connsiteX0" fmla="*/ 0 w 1100798"/>
                  <a:gd name="connsiteY0" fmla="*/ 35 h 354039"/>
                  <a:gd name="connsiteX1" fmla="*/ 53042 w 1100798"/>
                  <a:gd name="connsiteY1" fmla="*/ 7714 h 354039"/>
                  <a:gd name="connsiteX2" fmla="*/ 74024 w 1100798"/>
                  <a:gd name="connsiteY2" fmla="*/ 26598 h 354039"/>
                  <a:gd name="connsiteX3" fmla="*/ 414469 w 1100798"/>
                  <a:gd name="connsiteY3" fmla="*/ 111053 h 354039"/>
                  <a:gd name="connsiteX4" fmla="*/ 562890 w 1100798"/>
                  <a:gd name="connsiteY4" fmla="*/ 191218 h 354039"/>
                  <a:gd name="connsiteX5" fmla="*/ 580233 w 1100798"/>
                  <a:gd name="connsiteY5" fmla="*/ 224884 h 354039"/>
                  <a:gd name="connsiteX6" fmla="*/ 726064 w 1100798"/>
                  <a:gd name="connsiteY6" fmla="*/ 222262 h 354039"/>
                  <a:gd name="connsiteX7" fmla="*/ 1099749 w 1100798"/>
                  <a:gd name="connsiteY7" fmla="*/ 330958 h 354039"/>
                  <a:gd name="connsiteX8" fmla="*/ 1100798 w 1100798"/>
                  <a:gd name="connsiteY8" fmla="*/ 354039 h 354039"/>
                  <a:gd name="connsiteX9" fmla="*/ 723966 w 1100798"/>
                  <a:gd name="connsiteY9" fmla="*/ 240097 h 354039"/>
                  <a:gd name="connsiteX10" fmla="*/ 570792 w 1100798"/>
                  <a:gd name="connsiteY10" fmla="*/ 243769 h 354039"/>
                  <a:gd name="connsiteX11" fmla="*/ 553722 w 1100798"/>
                  <a:gd name="connsiteY11" fmla="*/ 207551 h 354039"/>
                  <a:gd name="connsiteX12" fmla="*/ 413420 w 1100798"/>
                  <a:gd name="connsiteY12" fmla="*/ 126791 h 354039"/>
                  <a:gd name="connsiteX13" fmla="*/ 69826 w 1100798"/>
                  <a:gd name="connsiteY13" fmla="*/ 42859 h 354039"/>
                  <a:gd name="connsiteX14" fmla="*/ 50942 w 1100798"/>
                  <a:gd name="connsiteY14" fmla="*/ 25548 h 354039"/>
                  <a:gd name="connsiteX15" fmla="*/ 684 w 1100798"/>
                  <a:gd name="connsiteY15" fmla="*/ 17942 h 354039"/>
                  <a:gd name="connsiteX16" fmla="*/ 0 w 1100798"/>
                  <a:gd name="connsiteY16" fmla="*/ 35 h 354039"/>
                  <a:gd name="connsiteX0" fmla="*/ 238 w 1100511"/>
                  <a:gd name="connsiteY0" fmla="*/ 35 h 354039"/>
                  <a:gd name="connsiteX1" fmla="*/ 52755 w 1100511"/>
                  <a:gd name="connsiteY1" fmla="*/ 7714 h 354039"/>
                  <a:gd name="connsiteX2" fmla="*/ 73737 w 1100511"/>
                  <a:gd name="connsiteY2" fmla="*/ 26598 h 354039"/>
                  <a:gd name="connsiteX3" fmla="*/ 414182 w 1100511"/>
                  <a:gd name="connsiteY3" fmla="*/ 111053 h 354039"/>
                  <a:gd name="connsiteX4" fmla="*/ 562603 w 1100511"/>
                  <a:gd name="connsiteY4" fmla="*/ 191218 h 354039"/>
                  <a:gd name="connsiteX5" fmla="*/ 579946 w 1100511"/>
                  <a:gd name="connsiteY5" fmla="*/ 224884 h 354039"/>
                  <a:gd name="connsiteX6" fmla="*/ 725777 w 1100511"/>
                  <a:gd name="connsiteY6" fmla="*/ 222262 h 354039"/>
                  <a:gd name="connsiteX7" fmla="*/ 1099462 w 1100511"/>
                  <a:gd name="connsiteY7" fmla="*/ 330958 h 354039"/>
                  <a:gd name="connsiteX8" fmla="*/ 1100511 w 1100511"/>
                  <a:gd name="connsiteY8" fmla="*/ 354039 h 354039"/>
                  <a:gd name="connsiteX9" fmla="*/ 723679 w 1100511"/>
                  <a:gd name="connsiteY9" fmla="*/ 240097 h 354039"/>
                  <a:gd name="connsiteX10" fmla="*/ 570505 w 1100511"/>
                  <a:gd name="connsiteY10" fmla="*/ 243769 h 354039"/>
                  <a:gd name="connsiteX11" fmla="*/ 553435 w 1100511"/>
                  <a:gd name="connsiteY11" fmla="*/ 207551 h 354039"/>
                  <a:gd name="connsiteX12" fmla="*/ 413133 w 1100511"/>
                  <a:gd name="connsiteY12" fmla="*/ 126791 h 354039"/>
                  <a:gd name="connsiteX13" fmla="*/ 69539 w 1100511"/>
                  <a:gd name="connsiteY13" fmla="*/ 42859 h 354039"/>
                  <a:gd name="connsiteX14" fmla="*/ 50655 w 1100511"/>
                  <a:gd name="connsiteY14" fmla="*/ 25548 h 354039"/>
                  <a:gd name="connsiteX15" fmla="*/ 397 w 1100511"/>
                  <a:gd name="connsiteY15" fmla="*/ 17942 h 354039"/>
                  <a:gd name="connsiteX16" fmla="*/ 238 w 1100511"/>
                  <a:gd name="connsiteY16" fmla="*/ 35 h 35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00511" h="354039">
                    <a:moveTo>
                      <a:pt x="238" y="35"/>
                    </a:moveTo>
                    <a:lnTo>
                      <a:pt x="52755" y="7714"/>
                    </a:lnTo>
                    <a:lnTo>
                      <a:pt x="73737" y="26598"/>
                    </a:lnTo>
                    <a:lnTo>
                      <a:pt x="414182" y="111053"/>
                    </a:lnTo>
                    <a:lnTo>
                      <a:pt x="562603" y="191218"/>
                    </a:lnTo>
                    <a:lnTo>
                      <a:pt x="579946" y="224884"/>
                    </a:lnTo>
                    <a:lnTo>
                      <a:pt x="725777" y="222262"/>
                    </a:lnTo>
                    <a:lnTo>
                      <a:pt x="1099462" y="330958"/>
                    </a:lnTo>
                    <a:cubicBezTo>
                      <a:pt x="1099812" y="338652"/>
                      <a:pt x="1100161" y="346345"/>
                      <a:pt x="1100511" y="354039"/>
                    </a:cubicBezTo>
                    <a:lnTo>
                      <a:pt x="723679" y="240097"/>
                    </a:lnTo>
                    <a:lnTo>
                      <a:pt x="570505" y="243769"/>
                    </a:lnTo>
                    <a:lnTo>
                      <a:pt x="553435" y="207551"/>
                    </a:lnTo>
                    <a:lnTo>
                      <a:pt x="413133" y="126791"/>
                    </a:lnTo>
                    <a:lnTo>
                      <a:pt x="69539" y="42859"/>
                    </a:lnTo>
                    <a:lnTo>
                      <a:pt x="50655" y="25548"/>
                    </a:lnTo>
                    <a:lnTo>
                      <a:pt x="397" y="17942"/>
                    </a:lnTo>
                    <a:cubicBezTo>
                      <a:pt x="-400" y="16837"/>
                      <a:pt x="255" y="-883"/>
                      <a:pt x="238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1E7B9C2-0C31-4A7C-9F7F-B0B117BB20C6}"/>
                  </a:ext>
                </a:extLst>
              </p:cNvPr>
              <p:cNvSpPr/>
              <p:nvPr/>
            </p:nvSpPr>
            <p:spPr>
              <a:xfrm>
                <a:off x="5109894" y="2362663"/>
                <a:ext cx="1098481" cy="465985"/>
              </a:xfrm>
              <a:custGeom>
                <a:avLst/>
                <a:gdLst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24838 w 723138"/>
                  <a:gd name="connsiteY4" fmla="*/ 119394 h 308218"/>
                  <a:gd name="connsiteX5" fmla="*/ 1482 w 723138"/>
                  <a:gd name="connsiteY5" fmla="*/ 121289 h 308218"/>
                  <a:gd name="connsiteX6" fmla="*/ 1269 w 723138"/>
                  <a:gd name="connsiteY6" fmla="*/ 115844 h 308218"/>
                  <a:gd name="connsiteX7" fmla="*/ 1068 w 723138"/>
                  <a:gd name="connsiteY7" fmla="*/ 104101 h 308218"/>
                  <a:gd name="connsiteX8" fmla="*/ 351 w 723138"/>
                  <a:gd name="connsiteY8" fmla="*/ 38786 h 308218"/>
                  <a:gd name="connsiteX9" fmla="*/ 4737 w 723138"/>
                  <a:gd name="connsiteY9" fmla="*/ 50577 h 308218"/>
                  <a:gd name="connsiteX10" fmla="*/ 4376 w 723138"/>
                  <a:gd name="connsiteY10" fmla="*/ 50720 h 308218"/>
                  <a:gd name="connsiteX11" fmla="*/ 4737 w 723138"/>
                  <a:gd name="connsiteY11" fmla="*/ 51785 h 308218"/>
                  <a:gd name="connsiteX12" fmla="*/ 486 w 723138"/>
                  <a:gd name="connsiteY12" fmla="*/ 53312 h 308218"/>
                  <a:gd name="connsiteX13" fmla="*/ 0 w 723138"/>
                  <a:gd name="connsiteY13" fmla="*/ 0 h 308218"/>
                  <a:gd name="connsiteX14" fmla="*/ 34483 w 723138"/>
                  <a:gd name="connsiteY14" fmla="*/ 5042 h 308218"/>
                  <a:gd name="connsiteX15" fmla="*/ 48260 w 723138"/>
                  <a:gd name="connsiteY15" fmla="*/ 17441 h 308218"/>
                  <a:gd name="connsiteX16" fmla="*/ 272488 w 723138"/>
                  <a:gd name="connsiteY16" fmla="*/ 120428 h 308218"/>
                  <a:gd name="connsiteX17" fmla="*/ 380642 w 723138"/>
                  <a:gd name="connsiteY17" fmla="*/ 147638 h 308218"/>
                  <a:gd name="connsiteX18" fmla="*/ 476396 w 723138"/>
                  <a:gd name="connsiteY18" fmla="*/ 145916 h 308218"/>
                  <a:gd name="connsiteX19" fmla="*/ 721761 w 723138"/>
                  <a:gd name="connsiteY19" fmla="*/ 217287 h 308218"/>
                  <a:gd name="connsiteX20" fmla="*/ 723138 w 723138"/>
                  <a:gd name="connsiteY20" fmla="*/ 308218 h 308218"/>
                  <a:gd name="connsiteX21" fmla="*/ 472262 w 723138"/>
                  <a:gd name="connsiteY21" fmla="*/ 279558 h 308218"/>
                  <a:gd name="connsiteX22" fmla="*/ 379265 w 723138"/>
                  <a:gd name="connsiteY22" fmla="*/ 255791 h 308218"/>
                  <a:gd name="connsiteX23" fmla="*/ 275933 w 723138"/>
                  <a:gd name="connsiteY23" fmla="*/ 236159 h 308218"/>
                  <a:gd name="connsiteX24" fmla="*/ 127341 w 723138"/>
                  <a:gd name="connsiteY24" fmla="*/ 163088 h 308218"/>
                  <a:gd name="connsiteX25" fmla="*/ 120885 w 723138"/>
                  <a:gd name="connsiteY25" fmla="*/ 135299 h 308218"/>
                  <a:gd name="connsiteX26" fmla="*/ 57662 w 723138"/>
                  <a:gd name="connsiteY26" fmla="*/ 44849 h 308218"/>
                  <a:gd name="connsiteX27" fmla="*/ 54046 w 723138"/>
                  <a:gd name="connsiteY27" fmla="*/ 41853 h 308218"/>
                  <a:gd name="connsiteX28" fmla="*/ 46315 w 723138"/>
                  <a:gd name="connsiteY28" fmla="*/ 34027 h 308218"/>
                  <a:gd name="connsiteX29" fmla="*/ 25057 w 723138"/>
                  <a:gd name="connsiteY29" fmla="*/ 19143 h 308218"/>
                  <a:gd name="connsiteX30" fmla="*/ 18 w 723138"/>
                  <a:gd name="connsiteY30" fmla="*/ 1904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24838 w 723138"/>
                  <a:gd name="connsiteY4" fmla="*/ 119394 h 308218"/>
                  <a:gd name="connsiteX5" fmla="*/ 1482 w 723138"/>
                  <a:gd name="connsiteY5" fmla="*/ 121289 h 308218"/>
                  <a:gd name="connsiteX6" fmla="*/ 1269 w 723138"/>
                  <a:gd name="connsiteY6" fmla="*/ 115844 h 308218"/>
                  <a:gd name="connsiteX7" fmla="*/ 59473 w 723138"/>
                  <a:gd name="connsiteY7" fmla="*/ 103875 h 308218"/>
                  <a:gd name="connsiteX8" fmla="*/ 351 w 723138"/>
                  <a:gd name="connsiteY8" fmla="*/ 38786 h 308218"/>
                  <a:gd name="connsiteX9" fmla="*/ 4737 w 723138"/>
                  <a:gd name="connsiteY9" fmla="*/ 50577 h 308218"/>
                  <a:gd name="connsiteX10" fmla="*/ 4376 w 723138"/>
                  <a:gd name="connsiteY10" fmla="*/ 50720 h 308218"/>
                  <a:gd name="connsiteX11" fmla="*/ 4737 w 723138"/>
                  <a:gd name="connsiteY11" fmla="*/ 51785 h 308218"/>
                  <a:gd name="connsiteX12" fmla="*/ 486 w 723138"/>
                  <a:gd name="connsiteY12" fmla="*/ 53312 h 308218"/>
                  <a:gd name="connsiteX13" fmla="*/ 351 w 723138"/>
                  <a:gd name="connsiteY13" fmla="*/ 38786 h 308218"/>
                  <a:gd name="connsiteX14" fmla="*/ 0 w 723138"/>
                  <a:gd name="connsiteY14" fmla="*/ 0 h 308218"/>
                  <a:gd name="connsiteX15" fmla="*/ 34483 w 723138"/>
                  <a:gd name="connsiteY15" fmla="*/ 5042 h 308218"/>
                  <a:gd name="connsiteX16" fmla="*/ 48260 w 723138"/>
                  <a:gd name="connsiteY16" fmla="*/ 17441 h 308218"/>
                  <a:gd name="connsiteX17" fmla="*/ 272488 w 723138"/>
                  <a:gd name="connsiteY17" fmla="*/ 120428 h 308218"/>
                  <a:gd name="connsiteX18" fmla="*/ 380642 w 723138"/>
                  <a:gd name="connsiteY18" fmla="*/ 147638 h 308218"/>
                  <a:gd name="connsiteX19" fmla="*/ 476396 w 723138"/>
                  <a:gd name="connsiteY19" fmla="*/ 145916 h 308218"/>
                  <a:gd name="connsiteX20" fmla="*/ 721761 w 723138"/>
                  <a:gd name="connsiteY20" fmla="*/ 217287 h 308218"/>
                  <a:gd name="connsiteX21" fmla="*/ 723138 w 723138"/>
                  <a:gd name="connsiteY21" fmla="*/ 308218 h 308218"/>
                  <a:gd name="connsiteX22" fmla="*/ 472262 w 723138"/>
                  <a:gd name="connsiteY22" fmla="*/ 279558 h 308218"/>
                  <a:gd name="connsiteX23" fmla="*/ 379265 w 723138"/>
                  <a:gd name="connsiteY23" fmla="*/ 255791 h 308218"/>
                  <a:gd name="connsiteX24" fmla="*/ 275933 w 723138"/>
                  <a:gd name="connsiteY24" fmla="*/ 236159 h 308218"/>
                  <a:gd name="connsiteX25" fmla="*/ 127341 w 723138"/>
                  <a:gd name="connsiteY25" fmla="*/ 163088 h 308218"/>
                  <a:gd name="connsiteX26" fmla="*/ 120885 w 723138"/>
                  <a:gd name="connsiteY26" fmla="*/ 135299 h 308218"/>
                  <a:gd name="connsiteX27" fmla="*/ 57662 w 723138"/>
                  <a:gd name="connsiteY27" fmla="*/ 44849 h 308218"/>
                  <a:gd name="connsiteX28" fmla="*/ 54046 w 723138"/>
                  <a:gd name="connsiteY28" fmla="*/ 41853 h 308218"/>
                  <a:gd name="connsiteX29" fmla="*/ 46315 w 723138"/>
                  <a:gd name="connsiteY29" fmla="*/ 34027 h 308218"/>
                  <a:gd name="connsiteX30" fmla="*/ 25057 w 723138"/>
                  <a:gd name="connsiteY30" fmla="*/ 19143 h 308218"/>
                  <a:gd name="connsiteX31" fmla="*/ 18 w 723138"/>
                  <a:gd name="connsiteY31" fmla="*/ 1904 h 308218"/>
                  <a:gd name="connsiteX32" fmla="*/ 0 w 723138"/>
                  <a:gd name="connsiteY32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24838 w 723138"/>
                  <a:gd name="connsiteY4" fmla="*/ 119394 h 308218"/>
                  <a:gd name="connsiteX5" fmla="*/ 1482 w 723138"/>
                  <a:gd name="connsiteY5" fmla="*/ 121289 h 308218"/>
                  <a:gd name="connsiteX6" fmla="*/ 59473 w 723138"/>
                  <a:gd name="connsiteY6" fmla="*/ 103875 h 308218"/>
                  <a:gd name="connsiteX7" fmla="*/ 351 w 723138"/>
                  <a:gd name="connsiteY7" fmla="*/ 38786 h 308218"/>
                  <a:gd name="connsiteX8" fmla="*/ 4737 w 723138"/>
                  <a:gd name="connsiteY8" fmla="*/ 50577 h 308218"/>
                  <a:gd name="connsiteX9" fmla="*/ 4376 w 723138"/>
                  <a:gd name="connsiteY9" fmla="*/ 50720 h 308218"/>
                  <a:gd name="connsiteX10" fmla="*/ 4737 w 723138"/>
                  <a:gd name="connsiteY10" fmla="*/ 51785 h 308218"/>
                  <a:gd name="connsiteX11" fmla="*/ 486 w 723138"/>
                  <a:gd name="connsiteY11" fmla="*/ 53312 h 308218"/>
                  <a:gd name="connsiteX12" fmla="*/ 351 w 723138"/>
                  <a:gd name="connsiteY12" fmla="*/ 38786 h 308218"/>
                  <a:gd name="connsiteX13" fmla="*/ 0 w 723138"/>
                  <a:gd name="connsiteY13" fmla="*/ 0 h 308218"/>
                  <a:gd name="connsiteX14" fmla="*/ 34483 w 723138"/>
                  <a:gd name="connsiteY14" fmla="*/ 5042 h 308218"/>
                  <a:gd name="connsiteX15" fmla="*/ 48260 w 723138"/>
                  <a:gd name="connsiteY15" fmla="*/ 17441 h 308218"/>
                  <a:gd name="connsiteX16" fmla="*/ 272488 w 723138"/>
                  <a:gd name="connsiteY16" fmla="*/ 120428 h 308218"/>
                  <a:gd name="connsiteX17" fmla="*/ 380642 w 723138"/>
                  <a:gd name="connsiteY17" fmla="*/ 147638 h 308218"/>
                  <a:gd name="connsiteX18" fmla="*/ 476396 w 723138"/>
                  <a:gd name="connsiteY18" fmla="*/ 145916 h 308218"/>
                  <a:gd name="connsiteX19" fmla="*/ 721761 w 723138"/>
                  <a:gd name="connsiteY19" fmla="*/ 217287 h 308218"/>
                  <a:gd name="connsiteX20" fmla="*/ 723138 w 723138"/>
                  <a:gd name="connsiteY20" fmla="*/ 308218 h 308218"/>
                  <a:gd name="connsiteX21" fmla="*/ 472262 w 723138"/>
                  <a:gd name="connsiteY21" fmla="*/ 279558 h 308218"/>
                  <a:gd name="connsiteX22" fmla="*/ 379265 w 723138"/>
                  <a:gd name="connsiteY22" fmla="*/ 255791 h 308218"/>
                  <a:gd name="connsiteX23" fmla="*/ 275933 w 723138"/>
                  <a:gd name="connsiteY23" fmla="*/ 236159 h 308218"/>
                  <a:gd name="connsiteX24" fmla="*/ 127341 w 723138"/>
                  <a:gd name="connsiteY24" fmla="*/ 163088 h 308218"/>
                  <a:gd name="connsiteX25" fmla="*/ 120885 w 723138"/>
                  <a:gd name="connsiteY25" fmla="*/ 135299 h 308218"/>
                  <a:gd name="connsiteX26" fmla="*/ 57662 w 723138"/>
                  <a:gd name="connsiteY26" fmla="*/ 44849 h 308218"/>
                  <a:gd name="connsiteX27" fmla="*/ 54046 w 723138"/>
                  <a:gd name="connsiteY27" fmla="*/ 41853 h 308218"/>
                  <a:gd name="connsiteX28" fmla="*/ 46315 w 723138"/>
                  <a:gd name="connsiteY28" fmla="*/ 34027 h 308218"/>
                  <a:gd name="connsiteX29" fmla="*/ 25057 w 723138"/>
                  <a:gd name="connsiteY29" fmla="*/ 19143 h 308218"/>
                  <a:gd name="connsiteX30" fmla="*/ 18 w 723138"/>
                  <a:gd name="connsiteY30" fmla="*/ 1904 h 308218"/>
                  <a:gd name="connsiteX31" fmla="*/ 0 w 723138"/>
                  <a:gd name="connsiteY31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351 w 723138"/>
                  <a:gd name="connsiteY6" fmla="*/ 38786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4737 w 723138"/>
                  <a:gd name="connsiteY9" fmla="*/ 51785 h 308218"/>
                  <a:gd name="connsiteX10" fmla="*/ 486 w 723138"/>
                  <a:gd name="connsiteY10" fmla="*/ 53312 h 308218"/>
                  <a:gd name="connsiteX11" fmla="*/ 351 w 723138"/>
                  <a:gd name="connsiteY11" fmla="*/ 38786 h 308218"/>
                  <a:gd name="connsiteX12" fmla="*/ 0 w 723138"/>
                  <a:gd name="connsiteY12" fmla="*/ 0 h 308218"/>
                  <a:gd name="connsiteX13" fmla="*/ 34483 w 723138"/>
                  <a:gd name="connsiteY13" fmla="*/ 5042 h 308218"/>
                  <a:gd name="connsiteX14" fmla="*/ 48260 w 723138"/>
                  <a:gd name="connsiteY14" fmla="*/ 17441 h 308218"/>
                  <a:gd name="connsiteX15" fmla="*/ 272488 w 723138"/>
                  <a:gd name="connsiteY15" fmla="*/ 120428 h 308218"/>
                  <a:gd name="connsiteX16" fmla="*/ 380642 w 723138"/>
                  <a:gd name="connsiteY16" fmla="*/ 147638 h 308218"/>
                  <a:gd name="connsiteX17" fmla="*/ 476396 w 723138"/>
                  <a:gd name="connsiteY17" fmla="*/ 145916 h 308218"/>
                  <a:gd name="connsiteX18" fmla="*/ 721761 w 723138"/>
                  <a:gd name="connsiteY18" fmla="*/ 217287 h 308218"/>
                  <a:gd name="connsiteX19" fmla="*/ 723138 w 723138"/>
                  <a:gd name="connsiteY19" fmla="*/ 308218 h 308218"/>
                  <a:gd name="connsiteX20" fmla="*/ 472262 w 723138"/>
                  <a:gd name="connsiteY20" fmla="*/ 279558 h 308218"/>
                  <a:gd name="connsiteX21" fmla="*/ 379265 w 723138"/>
                  <a:gd name="connsiteY21" fmla="*/ 255791 h 308218"/>
                  <a:gd name="connsiteX22" fmla="*/ 275933 w 723138"/>
                  <a:gd name="connsiteY22" fmla="*/ 236159 h 308218"/>
                  <a:gd name="connsiteX23" fmla="*/ 127341 w 723138"/>
                  <a:gd name="connsiteY23" fmla="*/ 163088 h 308218"/>
                  <a:gd name="connsiteX24" fmla="*/ 120885 w 723138"/>
                  <a:gd name="connsiteY24" fmla="*/ 135299 h 308218"/>
                  <a:gd name="connsiteX25" fmla="*/ 57662 w 723138"/>
                  <a:gd name="connsiteY25" fmla="*/ 44849 h 308218"/>
                  <a:gd name="connsiteX26" fmla="*/ 54046 w 723138"/>
                  <a:gd name="connsiteY26" fmla="*/ 41853 h 308218"/>
                  <a:gd name="connsiteX27" fmla="*/ 46315 w 723138"/>
                  <a:gd name="connsiteY27" fmla="*/ 34027 h 308218"/>
                  <a:gd name="connsiteX28" fmla="*/ 25057 w 723138"/>
                  <a:gd name="connsiteY28" fmla="*/ 19143 h 308218"/>
                  <a:gd name="connsiteX29" fmla="*/ 18 w 723138"/>
                  <a:gd name="connsiteY29" fmla="*/ 1904 h 308218"/>
                  <a:gd name="connsiteX30" fmla="*/ 0 w 723138"/>
                  <a:gd name="connsiteY30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351 w 723138"/>
                  <a:gd name="connsiteY6" fmla="*/ 38786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4737 w 723138"/>
                  <a:gd name="connsiteY9" fmla="*/ 51785 h 308218"/>
                  <a:gd name="connsiteX10" fmla="*/ 351 w 723138"/>
                  <a:gd name="connsiteY10" fmla="*/ 38786 h 308218"/>
                  <a:gd name="connsiteX11" fmla="*/ 0 w 723138"/>
                  <a:gd name="connsiteY11" fmla="*/ 0 h 308218"/>
                  <a:gd name="connsiteX12" fmla="*/ 34483 w 723138"/>
                  <a:gd name="connsiteY12" fmla="*/ 5042 h 308218"/>
                  <a:gd name="connsiteX13" fmla="*/ 48260 w 723138"/>
                  <a:gd name="connsiteY13" fmla="*/ 17441 h 308218"/>
                  <a:gd name="connsiteX14" fmla="*/ 272488 w 723138"/>
                  <a:gd name="connsiteY14" fmla="*/ 120428 h 308218"/>
                  <a:gd name="connsiteX15" fmla="*/ 380642 w 723138"/>
                  <a:gd name="connsiteY15" fmla="*/ 147638 h 308218"/>
                  <a:gd name="connsiteX16" fmla="*/ 476396 w 723138"/>
                  <a:gd name="connsiteY16" fmla="*/ 145916 h 308218"/>
                  <a:gd name="connsiteX17" fmla="*/ 721761 w 723138"/>
                  <a:gd name="connsiteY17" fmla="*/ 217287 h 308218"/>
                  <a:gd name="connsiteX18" fmla="*/ 723138 w 723138"/>
                  <a:gd name="connsiteY18" fmla="*/ 308218 h 308218"/>
                  <a:gd name="connsiteX19" fmla="*/ 472262 w 723138"/>
                  <a:gd name="connsiteY19" fmla="*/ 279558 h 308218"/>
                  <a:gd name="connsiteX20" fmla="*/ 379265 w 723138"/>
                  <a:gd name="connsiteY20" fmla="*/ 255791 h 308218"/>
                  <a:gd name="connsiteX21" fmla="*/ 275933 w 723138"/>
                  <a:gd name="connsiteY21" fmla="*/ 236159 h 308218"/>
                  <a:gd name="connsiteX22" fmla="*/ 127341 w 723138"/>
                  <a:gd name="connsiteY22" fmla="*/ 163088 h 308218"/>
                  <a:gd name="connsiteX23" fmla="*/ 120885 w 723138"/>
                  <a:gd name="connsiteY23" fmla="*/ 135299 h 308218"/>
                  <a:gd name="connsiteX24" fmla="*/ 57662 w 723138"/>
                  <a:gd name="connsiteY24" fmla="*/ 44849 h 308218"/>
                  <a:gd name="connsiteX25" fmla="*/ 54046 w 723138"/>
                  <a:gd name="connsiteY25" fmla="*/ 41853 h 308218"/>
                  <a:gd name="connsiteX26" fmla="*/ 46315 w 723138"/>
                  <a:gd name="connsiteY26" fmla="*/ 34027 h 308218"/>
                  <a:gd name="connsiteX27" fmla="*/ 25057 w 723138"/>
                  <a:gd name="connsiteY27" fmla="*/ 19143 h 308218"/>
                  <a:gd name="connsiteX28" fmla="*/ 18 w 723138"/>
                  <a:gd name="connsiteY28" fmla="*/ 1904 h 308218"/>
                  <a:gd name="connsiteX29" fmla="*/ 0 w 723138"/>
                  <a:gd name="connsiteY29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4737 w 723138"/>
                  <a:gd name="connsiteY6" fmla="*/ 51785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4737 w 723138"/>
                  <a:gd name="connsiteY9" fmla="*/ 51785 h 308218"/>
                  <a:gd name="connsiteX10" fmla="*/ 0 w 723138"/>
                  <a:gd name="connsiteY10" fmla="*/ 0 h 308218"/>
                  <a:gd name="connsiteX11" fmla="*/ 34483 w 723138"/>
                  <a:gd name="connsiteY11" fmla="*/ 5042 h 308218"/>
                  <a:gd name="connsiteX12" fmla="*/ 48260 w 723138"/>
                  <a:gd name="connsiteY12" fmla="*/ 17441 h 308218"/>
                  <a:gd name="connsiteX13" fmla="*/ 272488 w 723138"/>
                  <a:gd name="connsiteY13" fmla="*/ 120428 h 308218"/>
                  <a:gd name="connsiteX14" fmla="*/ 380642 w 723138"/>
                  <a:gd name="connsiteY14" fmla="*/ 147638 h 308218"/>
                  <a:gd name="connsiteX15" fmla="*/ 476396 w 723138"/>
                  <a:gd name="connsiteY15" fmla="*/ 145916 h 308218"/>
                  <a:gd name="connsiteX16" fmla="*/ 721761 w 723138"/>
                  <a:gd name="connsiteY16" fmla="*/ 217287 h 308218"/>
                  <a:gd name="connsiteX17" fmla="*/ 723138 w 723138"/>
                  <a:gd name="connsiteY17" fmla="*/ 308218 h 308218"/>
                  <a:gd name="connsiteX18" fmla="*/ 472262 w 723138"/>
                  <a:gd name="connsiteY18" fmla="*/ 279558 h 308218"/>
                  <a:gd name="connsiteX19" fmla="*/ 379265 w 723138"/>
                  <a:gd name="connsiteY19" fmla="*/ 255791 h 308218"/>
                  <a:gd name="connsiteX20" fmla="*/ 275933 w 723138"/>
                  <a:gd name="connsiteY20" fmla="*/ 236159 h 308218"/>
                  <a:gd name="connsiteX21" fmla="*/ 127341 w 723138"/>
                  <a:gd name="connsiteY21" fmla="*/ 163088 h 308218"/>
                  <a:gd name="connsiteX22" fmla="*/ 120885 w 723138"/>
                  <a:gd name="connsiteY22" fmla="*/ 135299 h 308218"/>
                  <a:gd name="connsiteX23" fmla="*/ 57662 w 723138"/>
                  <a:gd name="connsiteY23" fmla="*/ 44849 h 308218"/>
                  <a:gd name="connsiteX24" fmla="*/ 54046 w 723138"/>
                  <a:gd name="connsiteY24" fmla="*/ 41853 h 308218"/>
                  <a:gd name="connsiteX25" fmla="*/ 46315 w 723138"/>
                  <a:gd name="connsiteY25" fmla="*/ 34027 h 308218"/>
                  <a:gd name="connsiteX26" fmla="*/ 25057 w 723138"/>
                  <a:gd name="connsiteY26" fmla="*/ 19143 h 308218"/>
                  <a:gd name="connsiteX27" fmla="*/ 18 w 723138"/>
                  <a:gd name="connsiteY27" fmla="*/ 1904 h 308218"/>
                  <a:gd name="connsiteX28" fmla="*/ 0 w 723138"/>
                  <a:gd name="connsiteY28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1482 w 723138"/>
                  <a:gd name="connsiteY4" fmla="*/ 121289 h 308218"/>
                  <a:gd name="connsiteX5" fmla="*/ 59473 w 723138"/>
                  <a:gd name="connsiteY5" fmla="*/ 103875 h 308218"/>
                  <a:gd name="connsiteX6" fmla="*/ 4376 w 723138"/>
                  <a:gd name="connsiteY6" fmla="*/ 50720 h 308218"/>
                  <a:gd name="connsiteX7" fmla="*/ 4737 w 723138"/>
                  <a:gd name="connsiteY7" fmla="*/ 50577 h 308218"/>
                  <a:gd name="connsiteX8" fmla="*/ 4376 w 723138"/>
                  <a:gd name="connsiteY8" fmla="*/ 50720 h 308218"/>
                  <a:gd name="connsiteX9" fmla="*/ 0 w 723138"/>
                  <a:gd name="connsiteY9" fmla="*/ 0 h 308218"/>
                  <a:gd name="connsiteX10" fmla="*/ 34483 w 723138"/>
                  <a:gd name="connsiteY10" fmla="*/ 5042 h 308218"/>
                  <a:gd name="connsiteX11" fmla="*/ 48260 w 723138"/>
                  <a:gd name="connsiteY11" fmla="*/ 17441 h 308218"/>
                  <a:gd name="connsiteX12" fmla="*/ 272488 w 723138"/>
                  <a:gd name="connsiteY12" fmla="*/ 120428 h 308218"/>
                  <a:gd name="connsiteX13" fmla="*/ 380642 w 723138"/>
                  <a:gd name="connsiteY13" fmla="*/ 147638 h 308218"/>
                  <a:gd name="connsiteX14" fmla="*/ 476396 w 723138"/>
                  <a:gd name="connsiteY14" fmla="*/ 145916 h 308218"/>
                  <a:gd name="connsiteX15" fmla="*/ 721761 w 723138"/>
                  <a:gd name="connsiteY15" fmla="*/ 217287 h 308218"/>
                  <a:gd name="connsiteX16" fmla="*/ 723138 w 723138"/>
                  <a:gd name="connsiteY16" fmla="*/ 308218 h 308218"/>
                  <a:gd name="connsiteX17" fmla="*/ 472262 w 723138"/>
                  <a:gd name="connsiteY17" fmla="*/ 279558 h 308218"/>
                  <a:gd name="connsiteX18" fmla="*/ 379265 w 723138"/>
                  <a:gd name="connsiteY18" fmla="*/ 255791 h 308218"/>
                  <a:gd name="connsiteX19" fmla="*/ 275933 w 723138"/>
                  <a:gd name="connsiteY19" fmla="*/ 236159 h 308218"/>
                  <a:gd name="connsiteX20" fmla="*/ 127341 w 723138"/>
                  <a:gd name="connsiteY20" fmla="*/ 163088 h 308218"/>
                  <a:gd name="connsiteX21" fmla="*/ 120885 w 723138"/>
                  <a:gd name="connsiteY21" fmla="*/ 135299 h 308218"/>
                  <a:gd name="connsiteX22" fmla="*/ 57662 w 723138"/>
                  <a:gd name="connsiteY22" fmla="*/ 44849 h 308218"/>
                  <a:gd name="connsiteX23" fmla="*/ 54046 w 723138"/>
                  <a:gd name="connsiteY23" fmla="*/ 41853 h 308218"/>
                  <a:gd name="connsiteX24" fmla="*/ 46315 w 723138"/>
                  <a:gd name="connsiteY24" fmla="*/ 34027 h 308218"/>
                  <a:gd name="connsiteX25" fmla="*/ 25057 w 723138"/>
                  <a:gd name="connsiteY25" fmla="*/ 19143 h 308218"/>
                  <a:gd name="connsiteX26" fmla="*/ 18 w 723138"/>
                  <a:gd name="connsiteY26" fmla="*/ 1904 h 308218"/>
                  <a:gd name="connsiteX27" fmla="*/ 0 w 723138"/>
                  <a:gd name="connsiteY27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59473 w 723138"/>
                  <a:gd name="connsiteY4" fmla="*/ 103875 h 308218"/>
                  <a:gd name="connsiteX5" fmla="*/ 4376 w 723138"/>
                  <a:gd name="connsiteY5" fmla="*/ 50720 h 308218"/>
                  <a:gd name="connsiteX6" fmla="*/ 4737 w 723138"/>
                  <a:gd name="connsiteY6" fmla="*/ 50577 h 308218"/>
                  <a:gd name="connsiteX7" fmla="*/ 4376 w 723138"/>
                  <a:gd name="connsiteY7" fmla="*/ 50720 h 308218"/>
                  <a:gd name="connsiteX8" fmla="*/ 0 w 723138"/>
                  <a:gd name="connsiteY8" fmla="*/ 0 h 308218"/>
                  <a:gd name="connsiteX9" fmla="*/ 34483 w 723138"/>
                  <a:gd name="connsiteY9" fmla="*/ 5042 h 308218"/>
                  <a:gd name="connsiteX10" fmla="*/ 48260 w 723138"/>
                  <a:gd name="connsiteY10" fmla="*/ 17441 h 308218"/>
                  <a:gd name="connsiteX11" fmla="*/ 272488 w 723138"/>
                  <a:gd name="connsiteY11" fmla="*/ 120428 h 308218"/>
                  <a:gd name="connsiteX12" fmla="*/ 380642 w 723138"/>
                  <a:gd name="connsiteY12" fmla="*/ 147638 h 308218"/>
                  <a:gd name="connsiteX13" fmla="*/ 476396 w 723138"/>
                  <a:gd name="connsiteY13" fmla="*/ 145916 h 308218"/>
                  <a:gd name="connsiteX14" fmla="*/ 721761 w 723138"/>
                  <a:gd name="connsiteY14" fmla="*/ 217287 h 308218"/>
                  <a:gd name="connsiteX15" fmla="*/ 723138 w 723138"/>
                  <a:gd name="connsiteY15" fmla="*/ 308218 h 308218"/>
                  <a:gd name="connsiteX16" fmla="*/ 472262 w 723138"/>
                  <a:gd name="connsiteY16" fmla="*/ 279558 h 308218"/>
                  <a:gd name="connsiteX17" fmla="*/ 379265 w 723138"/>
                  <a:gd name="connsiteY17" fmla="*/ 255791 h 308218"/>
                  <a:gd name="connsiteX18" fmla="*/ 275933 w 723138"/>
                  <a:gd name="connsiteY18" fmla="*/ 236159 h 308218"/>
                  <a:gd name="connsiteX19" fmla="*/ 127341 w 723138"/>
                  <a:gd name="connsiteY19" fmla="*/ 163088 h 308218"/>
                  <a:gd name="connsiteX20" fmla="*/ 120885 w 723138"/>
                  <a:gd name="connsiteY20" fmla="*/ 135299 h 308218"/>
                  <a:gd name="connsiteX21" fmla="*/ 57662 w 723138"/>
                  <a:gd name="connsiteY21" fmla="*/ 44849 h 308218"/>
                  <a:gd name="connsiteX22" fmla="*/ 54046 w 723138"/>
                  <a:gd name="connsiteY22" fmla="*/ 41853 h 308218"/>
                  <a:gd name="connsiteX23" fmla="*/ 46315 w 723138"/>
                  <a:gd name="connsiteY23" fmla="*/ 34027 h 308218"/>
                  <a:gd name="connsiteX24" fmla="*/ 25057 w 723138"/>
                  <a:gd name="connsiteY24" fmla="*/ 19143 h 308218"/>
                  <a:gd name="connsiteX25" fmla="*/ 18 w 723138"/>
                  <a:gd name="connsiteY25" fmla="*/ 1904 h 308218"/>
                  <a:gd name="connsiteX26" fmla="*/ 0 w 723138"/>
                  <a:gd name="connsiteY26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46193 w 723138"/>
                  <a:gd name="connsiteY3" fmla="*/ 123183 h 308218"/>
                  <a:gd name="connsiteX4" fmla="*/ 59473 w 723138"/>
                  <a:gd name="connsiteY4" fmla="*/ 103875 h 308218"/>
                  <a:gd name="connsiteX5" fmla="*/ 0 w 723138"/>
                  <a:gd name="connsiteY5" fmla="*/ 0 h 308218"/>
                  <a:gd name="connsiteX6" fmla="*/ 34483 w 723138"/>
                  <a:gd name="connsiteY6" fmla="*/ 5042 h 308218"/>
                  <a:gd name="connsiteX7" fmla="*/ 48260 w 723138"/>
                  <a:gd name="connsiteY7" fmla="*/ 17441 h 308218"/>
                  <a:gd name="connsiteX8" fmla="*/ 272488 w 723138"/>
                  <a:gd name="connsiteY8" fmla="*/ 120428 h 308218"/>
                  <a:gd name="connsiteX9" fmla="*/ 380642 w 723138"/>
                  <a:gd name="connsiteY9" fmla="*/ 147638 h 308218"/>
                  <a:gd name="connsiteX10" fmla="*/ 476396 w 723138"/>
                  <a:gd name="connsiteY10" fmla="*/ 145916 h 308218"/>
                  <a:gd name="connsiteX11" fmla="*/ 721761 w 723138"/>
                  <a:gd name="connsiteY11" fmla="*/ 217287 h 308218"/>
                  <a:gd name="connsiteX12" fmla="*/ 723138 w 723138"/>
                  <a:gd name="connsiteY12" fmla="*/ 308218 h 308218"/>
                  <a:gd name="connsiteX13" fmla="*/ 472262 w 723138"/>
                  <a:gd name="connsiteY13" fmla="*/ 279558 h 308218"/>
                  <a:gd name="connsiteX14" fmla="*/ 379265 w 723138"/>
                  <a:gd name="connsiteY14" fmla="*/ 255791 h 308218"/>
                  <a:gd name="connsiteX15" fmla="*/ 275933 w 723138"/>
                  <a:gd name="connsiteY15" fmla="*/ 236159 h 308218"/>
                  <a:gd name="connsiteX16" fmla="*/ 127341 w 723138"/>
                  <a:gd name="connsiteY16" fmla="*/ 163088 h 308218"/>
                  <a:gd name="connsiteX17" fmla="*/ 120885 w 723138"/>
                  <a:gd name="connsiteY17" fmla="*/ 135299 h 308218"/>
                  <a:gd name="connsiteX18" fmla="*/ 57662 w 723138"/>
                  <a:gd name="connsiteY18" fmla="*/ 44849 h 308218"/>
                  <a:gd name="connsiteX19" fmla="*/ 54046 w 723138"/>
                  <a:gd name="connsiteY19" fmla="*/ 41853 h 308218"/>
                  <a:gd name="connsiteX20" fmla="*/ 46315 w 723138"/>
                  <a:gd name="connsiteY20" fmla="*/ 34027 h 308218"/>
                  <a:gd name="connsiteX21" fmla="*/ 25057 w 723138"/>
                  <a:gd name="connsiteY21" fmla="*/ 19143 h 308218"/>
                  <a:gd name="connsiteX22" fmla="*/ 18 w 723138"/>
                  <a:gd name="connsiteY22" fmla="*/ 1904 h 308218"/>
                  <a:gd name="connsiteX23" fmla="*/ 0 w 723138"/>
                  <a:gd name="connsiteY23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92748 w 723138"/>
                  <a:gd name="connsiteY2" fmla="*/ 146077 h 308218"/>
                  <a:gd name="connsiteX3" fmla="*/ 59473 w 723138"/>
                  <a:gd name="connsiteY3" fmla="*/ 103875 h 308218"/>
                  <a:gd name="connsiteX4" fmla="*/ 0 w 723138"/>
                  <a:gd name="connsiteY4" fmla="*/ 0 h 308218"/>
                  <a:gd name="connsiteX5" fmla="*/ 34483 w 723138"/>
                  <a:gd name="connsiteY5" fmla="*/ 5042 h 308218"/>
                  <a:gd name="connsiteX6" fmla="*/ 48260 w 723138"/>
                  <a:gd name="connsiteY6" fmla="*/ 17441 h 308218"/>
                  <a:gd name="connsiteX7" fmla="*/ 272488 w 723138"/>
                  <a:gd name="connsiteY7" fmla="*/ 120428 h 308218"/>
                  <a:gd name="connsiteX8" fmla="*/ 380642 w 723138"/>
                  <a:gd name="connsiteY8" fmla="*/ 147638 h 308218"/>
                  <a:gd name="connsiteX9" fmla="*/ 476396 w 723138"/>
                  <a:gd name="connsiteY9" fmla="*/ 145916 h 308218"/>
                  <a:gd name="connsiteX10" fmla="*/ 721761 w 723138"/>
                  <a:gd name="connsiteY10" fmla="*/ 217287 h 308218"/>
                  <a:gd name="connsiteX11" fmla="*/ 723138 w 723138"/>
                  <a:gd name="connsiteY11" fmla="*/ 308218 h 308218"/>
                  <a:gd name="connsiteX12" fmla="*/ 472262 w 723138"/>
                  <a:gd name="connsiteY12" fmla="*/ 279558 h 308218"/>
                  <a:gd name="connsiteX13" fmla="*/ 379265 w 723138"/>
                  <a:gd name="connsiteY13" fmla="*/ 255791 h 308218"/>
                  <a:gd name="connsiteX14" fmla="*/ 275933 w 723138"/>
                  <a:gd name="connsiteY14" fmla="*/ 236159 h 308218"/>
                  <a:gd name="connsiteX15" fmla="*/ 127341 w 723138"/>
                  <a:gd name="connsiteY15" fmla="*/ 163088 h 308218"/>
                  <a:gd name="connsiteX16" fmla="*/ 120885 w 723138"/>
                  <a:gd name="connsiteY16" fmla="*/ 135299 h 308218"/>
                  <a:gd name="connsiteX17" fmla="*/ 57662 w 723138"/>
                  <a:gd name="connsiteY17" fmla="*/ 44849 h 308218"/>
                  <a:gd name="connsiteX18" fmla="*/ 54046 w 723138"/>
                  <a:gd name="connsiteY18" fmla="*/ 41853 h 308218"/>
                  <a:gd name="connsiteX19" fmla="*/ 46315 w 723138"/>
                  <a:gd name="connsiteY19" fmla="*/ 34027 h 308218"/>
                  <a:gd name="connsiteX20" fmla="*/ 25057 w 723138"/>
                  <a:gd name="connsiteY20" fmla="*/ 19143 h 308218"/>
                  <a:gd name="connsiteX21" fmla="*/ 18 w 723138"/>
                  <a:gd name="connsiteY21" fmla="*/ 1904 h 308218"/>
                  <a:gd name="connsiteX22" fmla="*/ 0 w 723138"/>
                  <a:gd name="connsiteY22" fmla="*/ 0 h 308218"/>
                  <a:gd name="connsiteX0" fmla="*/ 59473 w 723138"/>
                  <a:gd name="connsiteY0" fmla="*/ 103875 h 308218"/>
                  <a:gd name="connsiteX1" fmla="*/ 94399 w 723138"/>
                  <a:gd name="connsiteY1" fmla="*/ 133248 h 308218"/>
                  <a:gd name="connsiteX2" fmla="*/ 59473 w 723138"/>
                  <a:gd name="connsiteY2" fmla="*/ 103875 h 308218"/>
                  <a:gd name="connsiteX3" fmla="*/ 0 w 723138"/>
                  <a:gd name="connsiteY3" fmla="*/ 0 h 308218"/>
                  <a:gd name="connsiteX4" fmla="*/ 34483 w 723138"/>
                  <a:gd name="connsiteY4" fmla="*/ 5042 h 308218"/>
                  <a:gd name="connsiteX5" fmla="*/ 48260 w 723138"/>
                  <a:gd name="connsiteY5" fmla="*/ 17441 h 308218"/>
                  <a:gd name="connsiteX6" fmla="*/ 272488 w 723138"/>
                  <a:gd name="connsiteY6" fmla="*/ 120428 h 308218"/>
                  <a:gd name="connsiteX7" fmla="*/ 380642 w 723138"/>
                  <a:gd name="connsiteY7" fmla="*/ 147638 h 308218"/>
                  <a:gd name="connsiteX8" fmla="*/ 476396 w 723138"/>
                  <a:gd name="connsiteY8" fmla="*/ 145916 h 308218"/>
                  <a:gd name="connsiteX9" fmla="*/ 721761 w 723138"/>
                  <a:gd name="connsiteY9" fmla="*/ 217287 h 308218"/>
                  <a:gd name="connsiteX10" fmla="*/ 723138 w 723138"/>
                  <a:gd name="connsiteY10" fmla="*/ 308218 h 308218"/>
                  <a:gd name="connsiteX11" fmla="*/ 472262 w 723138"/>
                  <a:gd name="connsiteY11" fmla="*/ 279558 h 308218"/>
                  <a:gd name="connsiteX12" fmla="*/ 379265 w 723138"/>
                  <a:gd name="connsiteY12" fmla="*/ 255791 h 308218"/>
                  <a:gd name="connsiteX13" fmla="*/ 275933 w 723138"/>
                  <a:gd name="connsiteY13" fmla="*/ 236159 h 308218"/>
                  <a:gd name="connsiteX14" fmla="*/ 127341 w 723138"/>
                  <a:gd name="connsiteY14" fmla="*/ 163088 h 308218"/>
                  <a:gd name="connsiteX15" fmla="*/ 120885 w 723138"/>
                  <a:gd name="connsiteY15" fmla="*/ 135299 h 308218"/>
                  <a:gd name="connsiteX16" fmla="*/ 57662 w 723138"/>
                  <a:gd name="connsiteY16" fmla="*/ 44849 h 308218"/>
                  <a:gd name="connsiteX17" fmla="*/ 54046 w 723138"/>
                  <a:gd name="connsiteY17" fmla="*/ 41853 h 308218"/>
                  <a:gd name="connsiteX18" fmla="*/ 46315 w 723138"/>
                  <a:gd name="connsiteY18" fmla="*/ 34027 h 308218"/>
                  <a:gd name="connsiteX19" fmla="*/ 25057 w 723138"/>
                  <a:gd name="connsiteY19" fmla="*/ 19143 h 308218"/>
                  <a:gd name="connsiteX20" fmla="*/ 18 w 723138"/>
                  <a:gd name="connsiteY20" fmla="*/ 1904 h 308218"/>
                  <a:gd name="connsiteX21" fmla="*/ 0 w 723138"/>
                  <a:gd name="connsiteY21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57662 w 723138"/>
                  <a:gd name="connsiteY13" fmla="*/ 44849 h 308218"/>
                  <a:gd name="connsiteX14" fmla="*/ 54046 w 723138"/>
                  <a:gd name="connsiteY14" fmla="*/ 41853 h 308218"/>
                  <a:gd name="connsiteX15" fmla="*/ 46315 w 723138"/>
                  <a:gd name="connsiteY15" fmla="*/ 34027 h 308218"/>
                  <a:gd name="connsiteX16" fmla="*/ 25057 w 723138"/>
                  <a:gd name="connsiteY16" fmla="*/ 19143 h 308218"/>
                  <a:gd name="connsiteX17" fmla="*/ 18 w 723138"/>
                  <a:gd name="connsiteY17" fmla="*/ 1904 h 308218"/>
                  <a:gd name="connsiteX18" fmla="*/ 0 w 723138"/>
                  <a:gd name="connsiteY18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57662 w 723138"/>
                  <a:gd name="connsiteY13" fmla="*/ 44849 h 308218"/>
                  <a:gd name="connsiteX14" fmla="*/ 46315 w 723138"/>
                  <a:gd name="connsiteY14" fmla="*/ 34027 h 308218"/>
                  <a:gd name="connsiteX15" fmla="*/ 25057 w 723138"/>
                  <a:gd name="connsiteY15" fmla="*/ 19143 h 308218"/>
                  <a:gd name="connsiteX16" fmla="*/ 18 w 723138"/>
                  <a:gd name="connsiteY16" fmla="*/ 1904 h 308218"/>
                  <a:gd name="connsiteX17" fmla="*/ 0 w 723138"/>
                  <a:gd name="connsiteY17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57662 w 723138"/>
                  <a:gd name="connsiteY13" fmla="*/ 44849 h 308218"/>
                  <a:gd name="connsiteX14" fmla="*/ 25057 w 723138"/>
                  <a:gd name="connsiteY14" fmla="*/ 19143 h 308218"/>
                  <a:gd name="connsiteX15" fmla="*/ 18 w 723138"/>
                  <a:gd name="connsiteY15" fmla="*/ 1904 h 308218"/>
                  <a:gd name="connsiteX16" fmla="*/ 0 w 723138"/>
                  <a:gd name="connsiteY16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25057 w 723138"/>
                  <a:gd name="connsiteY13" fmla="*/ 19143 h 308218"/>
                  <a:gd name="connsiteX14" fmla="*/ 18 w 723138"/>
                  <a:gd name="connsiteY14" fmla="*/ 1904 h 308218"/>
                  <a:gd name="connsiteX15" fmla="*/ 0 w 723138"/>
                  <a:gd name="connsiteY15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20885 w 723138"/>
                  <a:gd name="connsiteY12" fmla="*/ 135299 h 308218"/>
                  <a:gd name="connsiteX13" fmla="*/ 18 w 723138"/>
                  <a:gd name="connsiteY13" fmla="*/ 1904 h 308218"/>
                  <a:gd name="connsiteX14" fmla="*/ 0 w 723138"/>
                  <a:gd name="connsiteY14" fmla="*/ 0 h 308218"/>
                  <a:gd name="connsiteX0" fmla="*/ 4704 w 727842"/>
                  <a:gd name="connsiteY0" fmla="*/ 0 h 308218"/>
                  <a:gd name="connsiteX1" fmla="*/ 39187 w 727842"/>
                  <a:gd name="connsiteY1" fmla="*/ 5042 h 308218"/>
                  <a:gd name="connsiteX2" fmla="*/ 52964 w 727842"/>
                  <a:gd name="connsiteY2" fmla="*/ 17441 h 308218"/>
                  <a:gd name="connsiteX3" fmla="*/ 277192 w 727842"/>
                  <a:gd name="connsiteY3" fmla="*/ 120428 h 308218"/>
                  <a:gd name="connsiteX4" fmla="*/ 385346 w 727842"/>
                  <a:gd name="connsiteY4" fmla="*/ 147638 h 308218"/>
                  <a:gd name="connsiteX5" fmla="*/ 481100 w 727842"/>
                  <a:gd name="connsiteY5" fmla="*/ 145916 h 308218"/>
                  <a:gd name="connsiteX6" fmla="*/ 726465 w 727842"/>
                  <a:gd name="connsiteY6" fmla="*/ 217287 h 308218"/>
                  <a:gd name="connsiteX7" fmla="*/ 727842 w 727842"/>
                  <a:gd name="connsiteY7" fmla="*/ 308218 h 308218"/>
                  <a:gd name="connsiteX8" fmla="*/ 476966 w 727842"/>
                  <a:gd name="connsiteY8" fmla="*/ 279558 h 308218"/>
                  <a:gd name="connsiteX9" fmla="*/ 383969 w 727842"/>
                  <a:gd name="connsiteY9" fmla="*/ 255791 h 308218"/>
                  <a:gd name="connsiteX10" fmla="*/ 280637 w 727842"/>
                  <a:gd name="connsiteY10" fmla="*/ 236159 h 308218"/>
                  <a:gd name="connsiteX11" fmla="*/ 132045 w 727842"/>
                  <a:gd name="connsiteY11" fmla="*/ 163088 h 308218"/>
                  <a:gd name="connsiteX12" fmla="*/ 6455 w 727842"/>
                  <a:gd name="connsiteY12" fmla="*/ 100813 h 308218"/>
                  <a:gd name="connsiteX13" fmla="*/ 4722 w 727842"/>
                  <a:gd name="connsiteY13" fmla="*/ 1904 h 308218"/>
                  <a:gd name="connsiteX14" fmla="*/ 4704 w 727842"/>
                  <a:gd name="connsiteY14" fmla="*/ 0 h 308218"/>
                  <a:gd name="connsiteX0" fmla="*/ 4704 w 727842"/>
                  <a:gd name="connsiteY0" fmla="*/ 0 h 308218"/>
                  <a:gd name="connsiteX1" fmla="*/ 39187 w 727842"/>
                  <a:gd name="connsiteY1" fmla="*/ 5042 h 308218"/>
                  <a:gd name="connsiteX2" fmla="*/ 52964 w 727842"/>
                  <a:gd name="connsiteY2" fmla="*/ 17441 h 308218"/>
                  <a:gd name="connsiteX3" fmla="*/ 277192 w 727842"/>
                  <a:gd name="connsiteY3" fmla="*/ 120428 h 308218"/>
                  <a:gd name="connsiteX4" fmla="*/ 385346 w 727842"/>
                  <a:gd name="connsiteY4" fmla="*/ 147638 h 308218"/>
                  <a:gd name="connsiteX5" fmla="*/ 481100 w 727842"/>
                  <a:gd name="connsiteY5" fmla="*/ 145916 h 308218"/>
                  <a:gd name="connsiteX6" fmla="*/ 726465 w 727842"/>
                  <a:gd name="connsiteY6" fmla="*/ 217287 h 308218"/>
                  <a:gd name="connsiteX7" fmla="*/ 727842 w 727842"/>
                  <a:gd name="connsiteY7" fmla="*/ 308218 h 308218"/>
                  <a:gd name="connsiteX8" fmla="*/ 476966 w 727842"/>
                  <a:gd name="connsiteY8" fmla="*/ 279558 h 308218"/>
                  <a:gd name="connsiteX9" fmla="*/ 383969 w 727842"/>
                  <a:gd name="connsiteY9" fmla="*/ 255791 h 308218"/>
                  <a:gd name="connsiteX10" fmla="*/ 280637 w 727842"/>
                  <a:gd name="connsiteY10" fmla="*/ 236159 h 308218"/>
                  <a:gd name="connsiteX11" fmla="*/ 132045 w 727842"/>
                  <a:gd name="connsiteY11" fmla="*/ 163088 h 308218"/>
                  <a:gd name="connsiteX12" fmla="*/ 6455 w 727842"/>
                  <a:gd name="connsiteY12" fmla="*/ 100813 h 308218"/>
                  <a:gd name="connsiteX13" fmla="*/ 4722 w 727842"/>
                  <a:gd name="connsiteY13" fmla="*/ 1904 h 308218"/>
                  <a:gd name="connsiteX14" fmla="*/ 4704 w 727842"/>
                  <a:gd name="connsiteY14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7426 w 723138"/>
                  <a:gd name="connsiteY12" fmla="*/ 107083 h 308218"/>
                  <a:gd name="connsiteX13" fmla="*/ 18 w 723138"/>
                  <a:gd name="connsiteY13" fmla="*/ 1904 h 308218"/>
                  <a:gd name="connsiteX14" fmla="*/ 0 w 723138"/>
                  <a:gd name="connsiteY14" fmla="*/ 0 h 308218"/>
                  <a:gd name="connsiteX0" fmla="*/ 0 w 723138"/>
                  <a:gd name="connsiteY0" fmla="*/ 0 h 308218"/>
                  <a:gd name="connsiteX1" fmla="*/ 34483 w 723138"/>
                  <a:gd name="connsiteY1" fmla="*/ 5042 h 308218"/>
                  <a:gd name="connsiteX2" fmla="*/ 48260 w 723138"/>
                  <a:gd name="connsiteY2" fmla="*/ 17441 h 308218"/>
                  <a:gd name="connsiteX3" fmla="*/ 272488 w 723138"/>
                  <a:gd name="connsiteY3" fmla="*/ 120428 h 308218"/>
                  <a:gd name="connsiteX4" fmla="*/ 380642 w 723138"/>
                  <a:gd name="connsiteY4" fmla="*/ 147638 h 308218"/>
                  <a:gd name="connsiteX5" fmla="*/ 476396 w 723138"/>
                  <a:gd name="connsiteY5" fmla="*/ 145916 h 308218"/>
                  <a:gd name="connsiteX6" fmla="*/ 721761 w 723138"/>
                  <a:gd name="connsiteY6" fmla="*/ 217287 h 308218"/>
                  <a:gd name="connsiteX7" fmla="*/ 723138 w 723138"/>
                  <a:gd name="connsiteY7" fmla="*/ 308218 h 308218"/>
                  <a:gd name="connsiteX8" fmla="*/ 472262 w 723138"/>
                  <a:gd name="connsiteY8" fmla="*/ 279558 h 308218"/>
                  <a:gd name="connsiteX9" fmla="*/ 379265 w 723138"/>
                  <a:gd name="connsiteY9" fmla="*/ 255791 h 308218"/>
                  <a:gd name="connsiteX10" fmla="*/ 275933 w 723138"/>
                  <a:gd name="connsiteY10" fmla="*/ 236159 h 308218"/>
                  <a:gd name="connsiteX11" fmla="*/ 127341 w 723138"/>
                  <a:gd name="connsiteY11" fmla="*/ 163088 h 308218"/>
                  <a:gd name="connsiteX12" fmla="*/ 17426 w 723138"/>
                  <a:gd name="connsiteY12" fmla="*/ 107083 h 308218"/>
                  <a:gd name="connsiteX13" fmla="*/ 18 w 723138"/>
                  <a:gd name="connsiteY13" fmla="*/ 1904 h 308218"/>
                  <a:gd name="connsiteX14" fmla="*/ 0 w 723138"/>
                  <a:gd name="connsiteY14" fmla="*/ 0 h 308218"/>
                  <a:gd name="connsiteX0" fmla="*/ 0 w 748219"/>
                  <a:gd name="connsiteY0" fmla="*/ 18489 h 306329"/>
                  <a:gd name="connsiteX1" fmla="*/ 59564 w 748219"/>
                  <a:gd name="connsiteY1" fmla="*/ 3153 h 306329"/>
                  <a:gd name="connsiteX2" fmla="*/ 73341 w 748219"/>
                  <a:gd name="connsiteY2" fmla="*/ 15552 h 306329"/>
                  <a:gd name="connsiteX3" fmla="*/ 297569 w 748219"/>
                  <a:gd name="connsiteY3" fmla="*/ 118539 h 306329"/>
                  <a:gd name="connsiteX4" fmla="*/ 405723 w 748219"/>
                  <a:gd name="connsiteY4" fmla="*/ 145749 h 306329"/>
                  <a:gd name="connsiteX5" fmla="*/ 501477 w 748219"/>
                  <a:gd name="connsiteY5" fmla="*/ 144027 h 306329"/>
                  <a:gd name="connsiteX6" fmla="*/ 746842 w 748219"/>
                  <a:gd name="connsiteY6" fmla="*/ 215398 h 306329"/>
                  <a:gd name="connsiteX7" fmla="*/ 748219 w 748219"/>
                  <a:gd name="connsiteY7" fmla="*/ 306329 h 306329"/>
                  <a:gd name="connsiteX8" fmla="*/ 497343 w 748219"/>
                  <a:gd name="connsiteY8" fmla="*/ 277669 h 306329"/>
                  <a:gd name="connsiteX9" fmla="*/ 404346 w 748219"/>
                  <a:gd name="connsiteY9" fmla="*/ 253902 h 306329"/>
                  <a:gd name="connsiteX10" fmla="*/ 301014 w 748219"/>
                  <a:gd name="connsiteY10" fmla="*/ 234270 h 306329"/>
                  <a:gd name="connsiteX11" fmla="*/ 152422 w 748219"/>
                  <a:gd name="connsiteY11" fmla="*/ 161199 h 306329"/>
                  <a:gd name="connsiteX12" fmla="*/ 42507 w 748219"/>
                  <a:gd name="connsiteY12" fmla="*/ 105194 h 306329"/>
                  <a:gd name="connsiteX13" fmla="*/ 25099 w 748219"/>
                  <a:gd name="connsiteY13" fmla="*/ 15 h 306329"/>
                  <a:gd name="connsiteX14" fmla="*/ 0 w 748219"/>
                  <a:gd name="connsiteY14" fmla="*/ 18489 h 306329"/>
                  <a:gd name="connsiteX0" fmla="*/ 0 w 723120"/>
                  <a:gd name="connsiteY0" fmla="*/ 7332 h 313646"/>
                  <a:gd name="connsiteX1" fmla="*/ 34465 w 723120"/>
                  <a:gd name="connsiteY1" fmla="*/ 10470 h 313646"/>
                  <a:gd name="connsiteX2" fmla="*/ 48242 w 723120"/>
                  <a:gd name="connsiteY2" fmla="*/ 22869 h 313646"/>
                  <a:gd name="connsiteX3" fmla="*/ 272470 w 723120"/>
                  <a:gd name="connsiteY3" fmla="*/ 125856 h 313646"/>
                  <a:gd name="connsiteX4" fmla="*/ 380624 w 723120"/>
                  <a:gd name="connsiteY4" fmla="*/ 153066 h 313646"/>
                  <a:gd name="connsiteX5" fmla="*/ 476378 w 723120"/>
                  <a:gd name="connsiteY5" fmla="*/ 151344 h 313646"/>
                  <a:gd name="connsiteX6" fmla="*/ 721743 w 723120"/>
                  <a:gd name="connsiteY6" fmla="*/ 222715 h 313646"/>
                  <a:gd name="connsiteX7" fmla="*/ 723120 w 723120"/>
                  <a:gd name="connsiteY7" fmla="*/ 313646 h 313646"/>
                  <a:gd name="connsiteX8" fmla="*/ 472244 w 723120"/>
                  <a:gd name="connsiteY8" fmla="*/ 284986 h 313646"/>
                  <a:gd name="connsiteX9" fmla="*/ 379247 w 723120"/>
                  <a:gd name="connsiteY9" fmla="*/ 261219 h 313646"/>
                  <a:gd name="connsiteX10" fmla="*/ 275915 w 723120"/>
                  <a:gd name="connsiteY10" fmla="*/ 241587 h 313646"/>
                  <a:gd name="connsiteX11" fmla="*/ 127323 w 723120"/>
                  <a:gd name="connsiteY11" fmla="*/ 168516 h 313646"/>
                  <a:gd name="connsiteX12" fmla="*/ 17408 w 723120"/>
                  <a:gd name="connsiteY12" fmla="*/ 112511 h 313646"/>
                  <a:gd name="connsiteX13" fmla="*/ 0 w 723120"/>
                  <a:gd name="connsiteY13" fmla="*/ 7332 h 313646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7408 w 723120"/>
                  <a:gd name="connsiteY12" fmla="*/ 105619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7408 w 723120"/>
                  <a:gd name="connsiteY12" fmla="*/ 105619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1138 w 723120"/>
                  <a:gd name="connsiteY12" fmla="*/ 107186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1138 w 723120"/>
                  <a:gd name="connsiteY12" fmla="*/ 107186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3300 w 723120"/>
                  <a:gd name="connsiteY12" fmla="*/ 105618 h 306754"/>
                  <a:gd name="connsiteX13" fmla="*/ 0 w 723120"/>
                  <a:gd name="connsiteY13" fmla="*/ 440 h 306754"/>
                  <a:gd name="connsiteX0" fmla="*/ 0 w 723120"/>
                  <a:gd name="connsiteY0" fmla="*/ 440 h 306754"/>
                  <a:gd name="connsiteX1" fmla="*/ 34465 w 723120"/>
                  <a:gd name="connsiteY1" fmla="*/ 3578 h 306754"/>
                  <a:gd name="connsiteX2" fmla="*/ 48242 w 723120"/>
                  <a:gd name="connsiteY2" fmla="*/ 15977 h 306754"/>
                  <a:gd name="connsiteX3" fmla="*/ 272470 w 723120"/>
                  <a:gd name="connsiteY3" fmla="*/ 118964 h 306754"/>
                  <a:gd name="connsiteX4" fmla="*/ 380624 w 723120"/>
                  <a:gd name="connsiteY4" fmla="*/ 146174 h 306754"/>
                  <a:gd name="connsiteX5" fmla="*/ 476378 w 723120"/>
                  <a:gd name="connsiteY5" fmla="*/ 144452 h 306754"/>
                  <a:gd name="connsiteX6" fmla="*/ 721743 w 723120"/>
                  <a:gd name="connsiteY6" fmla="*/ 215823 h 306754"/>
                  <a:gd name="connsiteX7" fmla="*/ 723120 w 723120"/>
                  <a:gd name="connsiteY7" fmla="*/ 306754 h 306754"/>
                  <a:gd name="connsiteX8" fmla="*/ 472244 w 723120"/>
                  <a:gd name="connsiteY8" fmla="*/ 278094 h 306754"/>
                  <a:gd name="connsiteX9" fmla="*/ 379247 w 723120"/>
                  <a:gd name="connsiteY9" fmla="*/ 254327 h 306754"/>
                  <a:gd name="connsiteX10" fmla="*/ 275915 w 723120"/>
                  <a:gd name="connsiteY10" fmla="*/ 234695 h 306754"/>
                  <a:gd name="connsiteX11" fmla="*/ 127323 w 723120"/>
                  <a:gd name="connsiteY11" fmla="*/ 161624 h 306754"/>
                  <a:gd name="connsiteX12" fmla="*/ 1733 w 723120"/>
                  <a:gd name="connsiteY12" fmla="*/ 104050 h 306754"/>
                  <a:gd name="connsiteX13" fmla="*/ 0 w 723120"/>
                  <a:gd name="connsiteY13" fmla="*/ 440 h 30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120" h="306754">
                    <a:moveTo>
                      <a:pt x="0" y="440"/>
                    </a:moveTo>
                    <a:cubicBezTo>
                      <a:pt x="15384" y="-891"/>
                      <a:pt x="26425" y="989"/>
                      <a:pt x="34465" y="3578"/>
                    </a:cubicBezTo>
                    <a:lnTo>
                      <a:pt x="48242" y="15977"/>
                    </a:lnTo>
                    <a:lnTo>
                      <a:pt x="272470" y="118964"/>
                    </a:lnTo>
                    <a:lnTo>
                      <a:pt x="380624" y="146174"/>
                    </a:lnTo>
                    <a:lnTo>
                      <a:pt x="476378" y="144452"/>
                    </a:lnTo>
                    <a:lnTo>
                      <a:pt x="721743" y="215823"/>
                    </a:lnTo>
                    <a:cubicBezTo>
                      <a:pt x="721972" y="220875"/>
                      <a:pt x="722890" y="301702"/>
                      <a:pt x="723120" y="306754"/>
                    </a:cubicBezTo>
                    <a:lnTo>
                      <a:pt x="472244" y="278094"/>
                    </a:lnTo>
                    <a:lnTo>
                      <a:pt x="379247" y="254327"/>
                    </a:lnTo>
                    <a:lnTo>
                      <a:pt x="275915" y="234695"/>
                    </a:lnTo>
                    <a:lnTo>
                      <a:pt x="127323" y="161624"/>
                    </a:lnTo>
                    <a:cubicBezTo>
                      <a:pt x="85460" y="140866"/>
                      <a:pt x="53002" y="124808"/>
                      <a:pt x="1733" y="104050"/>
                    </a:cubicBezTo>
                    <a:cubicBezTo>
                      <a:pt x="891" y="75619"/>
                      <a:pt x="1337" y="44936"/>
                      <a:pt x="0" y="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F3B4DBF-6CC4-4A7F-86D3-D0F7A1648D1E}"/>
                  </a:ext>
                </a:extLst>
              </p:cNvPr>
              <p:cNvSpPr/>
              <p:nvPr/>
            </p:nvSpPr>
            <p:spPr>
              <a:xfrm>
                <a:off x="5166435" y="2322876"/>
                <a:ext cx="15174" cy="694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1A91CE4-2D7B-400E-A31F-F791ABFA535A}"/>
                  </a:ext>
                </a:extLst>
              </p:cNvPr>
              <p:cNvSpPr/>
              <p:nvPr/>
            </p:nvSpPr>
            <p:spPr>
              <a:xfrm>
                <a:off x="5522057" y="2426109"/>
                <a:ext cx="15174" cy="142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20FCDEF-8234-45D1-B023-50286602F7FB}"/>
                  </a:ext>
                </a:extLst>
              </p:cNvPr>
              <p:cNvSpPr/>
              <p:nvPr/>
            </p:nvSpPr>
            <p:spPr>
              <a:xfrm>
                <a:off x="5671350" y="2532518"/>
                <a:ext cx="15174" cy="997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31895FA-12D2-4BAB-A81F-3A0BFACC93DA}"/>
                  </a:ext>
                </a:extLst>
              </p:cNvPr>
              <p:cNvSpPr/>
              <p:nvPr/>
            </p:nvSpPr>
            <p:spPr>
              <a:xfrm>
                <a:off x="5822078" y="2536262"/>
                <a:ext cx="15174" cy="959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Frame 138">
                <a:extLst>
                  <a:ext uri="{FF2B5EF4-FFF2-40B4-BE49-F238E27FC236}">
                    <a16:creationId xmlns:a16="http://schemas.microsoft.com/office/drawing/2014/main" id="{39A2F544-7E7A-4009-9ADC-02A2D1D46B97}"/>
                  </a:ext>
                </a:extLst>
              </p:cNvPr>
              <p:cNvSpPr/>
              <p:nvPr/>
            </p:nvSpPr>
            <p:spPr>
              <a:xfrm>
                <a:off x="5166435" y="2204884"/>
                <a:ext cx="15174" cy="131331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Frame 139">
                <a:extLst>
                  <a:ext uri="{FF2B5EF4-FFF2-40B4-BE49-F238E27FC236}">
                    <a16:creationId xmlns:a16="http://schemas.microsoft.com/office/drawing/2014/main" id="{D22B1A98-3EA3-46EF-87FD-9467A517B43B}"/>
                  </a:ext>
                </a:extLst>
              </p:cNvPr>
              <p:cNvSpPr/>
              <p:nvPr/>
            </p:nvSpPr>
            <p:spPr>
              <a:xfrm>
                <a:off x="5523530" y="2288924"/>
                <a:ext cx="15174" cy="142323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Frame 140">
                <a:extLst>
                  <a:ext uri="{FF2B5EF4-FFF2-40B4-BE49-F238E27FC236}">
                    <a16:creationId xmlns:a16="http://schemas.microsoft.com/office/drawing/2014/main" id="{EA13F639-E0AD-400A-81FF-5369EB0C15BB}"/>
                  </a:ext>
                </a:extLst>
              </p:cNvPr>
              <p:cNvSpPr/>
              <p:nvPr/>
            </p:nvSpPr>
            <p:spPr>
              <a:xfrm>
                <a:off x="5671350" y="2324703"/>
                <a:ext cx="15174" cy="207815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Frame 141">
                <a:extLst>
                  <a:ext uri="{FF2B5EF4-FFF2-40B4-BE49-F238E27FC236}">
                    <a16:creationId xmlns:a16="http://schemas.microsoft.com/office/drawing/2014/main" id="{5A7B82FE-1BE6-4C2A-8A70-0F80089DB0BB}"/>
                  </a:ext>
                </a:extLst>
              </p:cNvPr>
              <p:cNvSpPr/>
              <p:nvPr/>
            </p:nvSpPr>
            <p:spPr>
              <a:xfrm>
                <a:off x="5822078" y="2361872"/>
                <a:ext cx="15174" cy="170647"/>
              </a:xfrm>
              <a:prstGeom prst="frame">
                <a:avLst>
                  <a:gd name="adj1" fmla="val 2284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AB711AE-80C3-41A6-9EC4-E800E64C4859}"/>
                  </a:ext>
                </a:extLst>
              </p:cNvPr>
              <p:cNvSpPr/>
              <p:nvPr/>
            </p:nvSpPr>
            <p:spPr>
              <a:xfrm>
                <a:off x="5826653" y="2176406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D6635F6-2D2D-47BC-8CE9-A9B1FD2F1EB3}"/>
                  </a:ext>
                </a:extLst>
              </p:cNvPr>
              <p:cNvSpPr/>
              <p:nvPr/>
            </p:nvSpPr>
            <p:spPr>
              <a:xfrm>
                <a:off x="5827055" y="2080928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F9EE4C7-2759-4F12-A9DF-BAA7F7CC5110}"/>
                  </a:ext>
                </a:extLst>
              </p:cNvPr>
              <p:cNvSpPr/>
              <p:nvPr/>
            </p:nvSpPr>
            <p:spPr>
              <a:xfrm>
                <a:off x="5673452" y="2236021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1233C0F-FBA8-4D86-B910-0F8E7787F4F7}"/>
                  </a:ext>
                </a:extLst>
              </p:cNvPr>
              <p:cNvSpPr/>
              <p:nvPr/>
            </p:nvSpPr>
            <p:spPr>
              <a:xfrm>
                <a:off x="5673452" y="2136640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CB850AF-3748-401A-8AC8-69096112983A}"/>
                  </a:ext>
                </a:extLst>
              </p:cNvPr>
              <p:cNvSpPr/>
              <p:nvPr/>
            </p:nvSpPr>
            <p:spPr>
              <a:xfrm>
                <a:off x="5673853" y="2041160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253E98D-A824-44EE-A5A0-EDC04B2B513E}"/>
                  </a:ext>
                </a:extLst>
              </p:cNvPr>
              <p:cNvSpPr/>
              <p:nvPr/>
            </p:nvSpPr>
            <p:spPr>
              <a:xfrm>
                <a:off x="5521749" y="2198819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61D5B45-45CA-4989-BC95-9F5AB4D02926}"/>
                  </a:ext>
                </a:extLst>
              </p:cNvPr>
              <p:cNvSpPr/>
              <p:nvPr/>
            </p:nvSpPr>
            <p:spPr>
              <a:xfrm>
                <a:off x="5521749" y="2099439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2D4F649-E55B-45CB-8A48-752B40ECAFA2}"/>
                  </a:ext>
                </a:extLst>
              </p:cNvPr>
              <p:cNvSpPr/>
              <p:nvPr/>
            </p:nvSpPr>
            <p:spPr>
              <a:xfrm>
                <a:off x="5522150" y="2003960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BA5BCC0-8758-4B09-8FB8-F196D881E9A6}"/>
                  </a:ext>
                </a:extLst>
              </p:cNvPr>
              <p:cNvSpPr/>
              <p:nvPr/>
            </p:nvSpPr>
            <p:spPr>
              <a:xfrm>
                <a:off x="5167543" y="2107044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5F326D0-9E2D-4E86-BE4B-65CD959E69DD}"/>
                  </a:ext>
                </a:extLst>
              </p:cNvPr>
              <p:cNvSpPr/>
              <p:nvPr/>
            </p:nvSpPr>
            <p:spPr>
              <a:xfrm>
                <a:off x="5167543" y="2007663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981EF5C-6623-4456-AE8C-C7382DA8D602}"/>
                  </a:ext>
                </a:extLst>
              </p:cNvPr>
              <p:cNvSpPr/>
              <p:nvPr/>
            </p:nvSpPr>
            <p:spPr>
              <a:xfrm>
                <a:off x="5167946" y="1912185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Circle: Hollow 153">
                <a:extLst>
                  <a:ext uri="{FF2B5EF4-FFF2-40B4-BE49-F238E27FC236}">
                    <a16:creationId xmlns:a16="http://schemas.microsoft.com/office/drawing/2014/main" id="{CD223FF3-8175-473C-AE67-C41745AFABA5}"/>
                  </a:ext>
                </a:extLst>
              </p:cNvPr>
              <p:cNvSpPr/>
              <p:nvPr/>
            </p:nvSpPr>
            <p:spPr>
              <a:xfrm>
                <a:off x="5118289" y="1793769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Circle: Hollow 154">
                <a:extLst>
                  <a:ext uri="{FF2B5EF4-FFF2-40B4-BE49-F238E27FC236}">
                    <a16:creationId xmlns:a16="http://schemas.microsoft.com/office/drawing/2014/main" id="{E188C924-701F-4B33-9B8A-71326FA68A3C}"/>
                  </a:ext>
                </a:extLst>
              </p:cNvPr>
              <p:cNvSpPr/>
              <p:nvPr/>
            </p:nvSpPr>
            <p:spPr>
              <a:xfrm>
                <a:off x="5475663" y="1887331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Circle: Hollow 155">
                <a:extLst>
                  <a:ext uri="{FF2B5EF4-FFF2-40B4-BE49-F238E27FC236}">
                    <a16:creationId xmlns:a16="http://schemas.microsoft.com/office/drawing/2014/main" id="{463F1D6D-8DFA-4E18-96C3-0CF24CC1C286}"/>
                  </a:ext>
                </a:extLst>
              </p:cNvPr>
              <p:cNvSpPr/>
              <p:nvPr/>
            </p:nvSpPr>
            <p:spPr>
              <a:xfrm>
                <a:off x="5626214" y="1932126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Circle: Hollow 156">
                <a:extLst>
                  <a:ext uri="{FF2B5EF4-FFF2-40B4-BE49-F238E27FC236}">
                    <a16:creationId xmlns:a16="http://schemas.microsoft.com/office/drawing/2014/main" id="{B19D83FF-652A-49EE-BC18-655A676BBB8B}"/>
                  </a:ext>
                </a:extLst>
              </p:cNvPr>
              <p:cNvSpPr/>
              <p:nvPr/>
            </p:nvSpPr>
            <p:spPr>
              <a:xfrm>
                <a:off x="5776765" y="1976608"/>
                <a:ext cx="123136" cy="123136"/>
              </a:xfrm>
              <a:prstGeom prst="donut">
                <a:avLst>
                  <a:gd name="adj" fmla="val 14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4290961-7B31-482A-9C86-504A8F6C05BA}"/>
                  </a:ext>
                </a:extLst>
              </p:cNvPr>
              <p:cNvSpPr/>
              <p:nvPr/>
            </p:nvSpPr>
            <p:spPr>
              <a:xfrm>
                <a:off x="5826018" y="2270709"/>
                <a:ext cx="24627" cy="615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451E460-8920-416A-91B2-CDFE08D7C010}"/>
                </a:ext>
              </a:extLst>
            </p:cNvPr>
            <p:cNvGrpSpPr/>
            <p:nvPr/>
          </p:nvGrpSpPr>
          <p:grpSpPr>
            <a:xfrm>
              <a:off x="2283758" y="1951095"/>
              <a:ext cx="406174" cy="387808"/>
              <a:chOff x="748779" y="2809250"/>
              <a:chExt cx="1141675" cy="1090050"/>
            </a:xfrm>
          </p:grpSpPr>
          <p:sp>
            <p:nvSpPr>
              <p:cNvPr id="160" name="Arc 4">
                <a:extLst>
                  <a:ext uri="{FF2B5EF4-FFF2-40B4-BE49-F238E27FC236}">
                    <a16:creationId xmlns:a16="http://schemas.microsoft.com/office/drawing/2014/main" id="{140142F3-58CE-4FC0-A19A-C4A36CB27F16}"/>
                  </a:ext>
                </a:extLst>
              </p:cNvPr>
              <p:cNvSpPr/>
              <p:nvPr/>
            </p:nvSpPr>
            <p:spPr bwMode="auto">
              <a:xfrm rot="20047441">
                <a:off x="879055" y="3335058"/>
                <a:ext cx="289232" cy="367246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3610" h="2214418" stroke="0" extrusionOk="0">
                    <a:moveTo>
                      <a:pt x="30480" y="0"/>
                    </a:moveTo>
                    <a:cubicBezTo>
                      <a:pt x="454715" y="0"/>
                      <a:pt x="865810" y="103733"/>
                      <a:pt x="1193641" y="293504"/>
                    </a:cubicBezTo>
                    <a:cubicBezTo>
                      <a:pt x="1725295" y="601263"/>
                      <a:pt x="1967583" y="1092959"/>
                      <a:pt x="1821030" y="1566718"/>
                    </a:cubicBezTo>
                    <a:lnTo>
                      <a:pt x="30480" y="1291590"/>
                    </a:lnTo>
                    <a:lnTo>
                      <a:pt x="30480" y="0"/>
                    </a:lnTo>
                    <a:close/>
                  </a:path>
                  <a:path w="3413610" h="2214418" fill="none">
                    <a:moveTo>
                      <a:pt x="0" y="0"/>
                    </a:moveTo>
                    <a:cubicBezTo>
                      <a:pt x="363275" y="7620"/>
                      <a:pt x="1419614" y="241819"/>
                      <a:pt x="2271971" y="797889"/>
                    </a:cubicBezTo>
                    <a:cubicBezTo>
                      <a:pt x="2803625" y="1105648"/>
                      <a:pt x="3369663" y="1694939"/>
                      <a:pt x="3413610" y="221441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1" name="Arc 4">
                <a:extLst>
                  <a:ext uri="{FF2B5EF4-FFF2-40B4-BE49-F238E27FC236}">
                    <a16:creationId xmlns:a16="http://schemas.microsoft.com/office/drawing/2014/main" id="{9ABC582E-9D98-404B-84EE-F2D801C5C055}"/>
                  </a:ext>
                </a:extLst>
              </p:cNvPr>
              <p:cNvSpPr/>
              <p:nvPr/>
            </p:nvSpPr>
            <p:spPr bwMode="auto">
              <a:xfrm rot="20047441">
                <a:off x="831818" y="3213974"/>
                <a:ext cx="812023" cy="248009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515086"/>
                  <a:gd name="connsiteY0" fmla="*/ 24415 h 1595092"/>
                  <a:gd name="connsiteX1" fmla="*/ 1193641 w 9515086"/>
                  <a:gd name="connsiteY1" fmla="*/ 317919 h 1595092"/>
                  <a:gd name="connsiteX2" fmla="*/ 1821030 w 9515086"/>
                  <a:gd name="connsiteY2" fmla="*/ 1591133 h 1595092"/>
                  <a:gd name="connsiteX3" fmla="*/ 30480 w 9515086"/>
                  <a:gd name="connsiteY3" fmla="*/ 1316005 h 1595092"/>
                  <a:gd name="connsiteX4" fmla="*/ 30480 w 9515086"/>
                  <a:gd name="connsiteY4" fmla="*/ 24415 h 1595092"/>
                  <a:gd name="connsiteX0" fmla="*/ 0 w 9515086"/>
                  <a:gd name="connsiteY0" fmla="*/ 24415 h 1595092"/>
                  <a:gd name="connsiteX1" fmla="*/ 4352478 w 9515086"/>
                  <a:gd name="connsiteY1" fmla="*/ 210156 h 1595092"/>
                  <a:gd name="connsiteX2" fmla="*/ 9515083 w 9515086"/>
                  <a:gd name="connsiteY2" fmla="*/ 1595091 h 1595092"/>
                  <a:gd name="connsiteX0" fmla="*/ 30480 w 9515086"/>
                  <a:gd name="connsiteY0" fmla="*/ 24415 h 1595092"/>
                  <a:gd name="connsiteX1" fmla="*/ 1193641 w 9515086"/>
                  <a:gd name="connsiteY1" fmla="*/ 317919 h 1595092"/>
                  <a:gd name="connsiteX2" fmla="*/ 1821030 w 9515086"/>
                  <a:gd name="connsiteY2" fmla="*/ 1591133 h 1595092"/>
                  <a:gd name="connsiteX3" fmla="*/ 30480 w 9515086"/>
                  <a:gd name="connsiteY3" fmla="*/ 1316005 h 1595092"/>
                  <a:gd name="connsiteX4" fmla="*/ 30480 w 9515086"/>
                  <a:gd name="connsiteY4" fmla="*/ 24415 h 1595092"/>
                  <a:gd name="connsiteX0" fmla="*/ 0 w 9515086"/>
                  <a:gd name="connsiteY0" fmla="*/ 24415 h 1595092"/>
                  <a:gd name="connsiteX1" fmla="*/ 4352478 w 9515086"/>
                  <a:gd name="connsiteY1" fmla="*/ 210156 h 1595092"/>
                  <a:gd name="connsiteX2" fmla="*/ 9515083 w 9515086"/>
                  <a:gd name="connsiteY2" fmla="*/ 1595091 h 159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15086" h="1595092" stroke="0" extrusionOk="0">
                    <a:moveTo>
                      <a:pt x="30480" y="24415"/>
                    </a:moveTo>
                    <a:cubicBezTo>
                      <a:pt x="454715" y="24415"/>
                      <a:pt x="865810" y="128148"/>
                      <a:pt x="1193641" y="317919"/>
                    </a:cubicBezTo>
                    <a:cubicBezTo>
                      <a:pt x="1725295" y="625678"/>
                      <a:pt x="1967583" y="1117374"/>
                      <a:pt x="1821030" y="1591133"/>
                    </a:cubicBezTo>
                    <a:lnTo>
                      <a:pt x="30480" y="1316005"/>
                    </a:lnTo>
                    <a:lnTo>
                      <a:pt x="30480" y="24415"/>
                    </a:lnTo>
                    <a:close/>
                  </a:path>
                  <a:path w="9515086" h="1595092" fill="none">
                    <a:moveTo>
                      <a:pt x="0" y="24415"/>
                    </a:moveTo>
                    <a:cubicBezTo>
                      <a:pt x="363275" y="32035"/>
                      <a:pt x="2483387" y="-108487"/>
                      <a:pt x="4352478" y="210156"/>
                    </a:cubicBezTo>
                    <a:cubicBezTo>
                      <a:pt x="5888543" y="468935"/>
                      <a:pt x="7891931" y="936301"/>
                      <a:pt x="9515083" y="159509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2" name="Arc 4">
                <a:extLst>
                  <a:ext uri="{FF2B5EF4-FFF2-40B4-BE49-F238E27FC236}">
                    <a16:creationId xmlns:a16="http://schemas.microsoft.com/office/drawing/2014/main" id="{43AB75A7-2214-4481-A2FA-CD6E832B7AD3}"/>
                  </a:ext>
                </a:extLst>
              </p:cNvPr>
              <p:cNvSpPr/>
              <p:nvPr/>
            </p:nvSpPr>
            <p:spPr bwMode="auto">
              <a:xfrm rot="18992463">
                <a:off x="785934" y="3146970"/>
                <a:ext cx="547567" cy="333149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2563" h="2008820" stroke="0" extrusionOk="0">
                    <a:moveTo>
                      <a:pt x="293530" y="442104"/>
                    </a:moveTo>
                    <a:cubicBezTo>
                      <a:pt x="717765" y="442104"/>
                      <a:pt x="1128860" y="545837"/>
                      <a:pt x="1456691" y="735608"/>
                    </a:cubicBezTo>
                    <a:cubicBezTo>
                      <a:pt x="1988345" y="1043367"/>
                      <a:pt x="2230633" y="1535063"/>
                      <a:pt x="2084080" y="2008822"/>
                    </a:cubicBezTo>
                    <a:lnTo>
                      <a:pt x="293530" y="1733694"/>
                    </a:lnTo>
                    <a:lnTo>
                      <a:pt x="293530" y="442104"/>
                    </a:lnTo>
                    <a:close/>
                  </a:path>
                  <a:path w="6462563" h="2008820" fill="none">
                    <a:moveTo>
                      <a:pt x="1" y="354314"/>
                    </a:moveTo>
                    <a:cubicBezTo>
                      <a:pt x="694051" y="225351"/>
                      <a:pt x="2125126" y="-37732"/>
                      <a:pt x="3409777" y="4547"/>
                    </a:cubicBezTo>
                    <a:cubicBezTo>
                      <a:pt x="4230746" y="22644"/>
                      <a:pt x="4917115" y="90525"/>
                      <a:pt x="6462564" y="40677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3" name="Arc 4">
                <a:extLst>
                  <a:ext uri="{FF2B5EF4-FFF2-40B4-BE49-F238E27FC236}">
                    <a16:creationId xmlns:a16="http://schemas.microsoft.com/office/drawing/2014/main" id="{236A4C55-B509-45D5-8461-B963EFD525FE}"/>
                  </a:ext>
                </a:extLst>
              </p:cNvPr>
              <p:cNvSpPr/>
              <p:nvPr/>
            </p:nvSpPr>
            <p:spPr bwMode="auto">
              <a:xfrm rot="20929407">
                <a:off x="1241879" y="2897664"/>
                <a:ext cx="401693" cy="34344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0911" h="2070897" stroke="0" extrusionOk="0">
                    <a:moveTo>
                      <a:pt x="293530" y="504181"/>
                    </a:moveTo>
                    <a:cubicBezTo>
                      <a:pt x="717765" y="504181"/>
                      <a:pt x="1128860" y="607914"/>
                      <a:pt x="1456691" y="797685"/>
                    </a:cubicBezTo>
                    <a:cubicBezTo>
                      <a:pt x="1988345" y="1105444"/>
                      <a:pt x="2230633" y="1597140"/>
                      <a:pt x="2084080" y="2070899"/>
                    </a:cubicBezTo>
                    <a:lnTo>
                      <a:pt x="293530" y="1795771"/>
                    </a:lnTo>
                    <a:lnTo>
                      <a:pt x="293530" y="504181"/>
                    </a:lnTo>
                    <a:close/>
                  </a:path>
                  <a:path w="4740911" h="2070897" fill="none">
                    <a:moveTo>
                      <a:pt x="1" y="416391"/>
                    </a:moveTo>
                    <a:cubicBezTo>
                      <a:pt x="506483" y="253862"/>
                      <a:pt x="1441953" y="87110"/>
                      <a:pt x="2042774" y="45721"/>
                    </a:cubicBezTo>
                    <a:cubicBezTo>
                      <a:pt x="2428047" y="5207"/>
                      <a:pt x="3582461" y="-26031"/>
                      <a:pt x="4740906" y="3161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4" name="Arc 4">
                <a:extLst>
                  <a:ext uri="{FF2B5EF4-FFF2-40B4-BE49-F238E27FC236}">
                    <a16:creationId xmlns:a16="http://schemas.microsoft.com/office/drawing/2014/main" id="{C1346B22-B2F1-4147-A300-7F32645E4E84}"/>
                  </a:ext>
                </a:extLst>
              </p:cNvPr>
              <p:cNvSpPr/>
              <p:nvPr/>
            </p:nvSpPr>
            <p:spPr bwMode="auto">
              <a:xfrm rot="4850590">
                <a:off x="845071" y="3189856"/>
                <a:ext cx="547567" cy="31774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2563" h="2008820" stroke="0" extrusionOk="0">
                    <a:moveTo>
                      <a:pt x="293530" y="442104"/>
                    </a:moveTo>
                    <a:cubicBezTo>
                      <a:pt x="717765" y="442104"/>
                      <a:pt x="1128860" y="545837"/>
                      <a:pt x="1456691" y="735608"/>
                    </a:cubicBezTo>
                    <a:cubicBezTo>
                      <a:pt x="1988345" y="1043367"/>
                      <a:pt x="2230633" y="1535063"/>
                      <a:pt x="2084080" y="2008822"/>
                    </a:cubicBezTo>
                    <a:lnTo>
                      <a:pt x="293530" y="1733694"/>
                    </a:lnTo>
                    <a:lnTo>
                      <a:pt x="293530" y="442104"/>
                    </a:lnTo>
                    <a:close/>
                  </a:path>
                  <a:path w="6462563" h="2008820" fill="none">
                    <a:moveTo>
                      <a:pt x="1" y="354314"/>
                    </a:moveTo>
                    <a:cubicBezTo>
                      <a:pt x="694051" y="225351"/>
                      <a:pt x="2125126" y="-37732"/>
                      <a:pt x="3409777" y="4547"/>
                    </a:cubicBezTo>
                    <a:cubicBezTo>
                      <a:pt x="4230746" y="22644"/>
                      <a:pt x="4917115" y="90525"/>
                      <a:pt x="6462564" y="40677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5" name="Arc 4">
                <a:extLst>
                  <a:ext uri="{FF2B5EF4-FFF2-40B4-BE49-F238E27FC236}">
                    <a16:creationId xmlns:a16="http://schemas.microsoft.com/office/drawing/2014/main" id="{1DC571BB-C522-4F61-9205-7AAA25D672EE}"/>
                  </a:ext>
                </a:extLst>
              </p:cNvPr>
              <p:cNvSpPr/>
              <p:nvPr/>
            </p:nvSpPr>
            <p:spPr bwMode="auto">
              <a:xfrm rot="3374903">
                <a:off x="1344944" y="3099641"/>
                <a:ext cx="730480" cy="254893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8590063"/>
                  <a:gd name="connsiteY0" fmla="*/ 24415 h 1591136"/>
                  <a:gd name="connsiteX1" fmla="*/ 1193641 w 8590063"/>
                  <a:gd name="connsiteY1" fmla="*/ 317919 h 1591136"/>
                  <a:gd name="connsiteX2" fmla="*/ 1821030 w 8590063"/>
                  <a:gd name="connsiteY2" fmla="*/ 1591133 h 1591136"/>
                  <a:gd name="connsiteX3" fmla="*/ 30480 w 8590063"/>
                  <a:gd name="connsiteY3" fmla="*/ 1316005 h 1591136"/>
                  <a:gd name="connsiteX4" fmla="*/ 30480 w 8590063"/>
                  <a:gd name="connsiteY4" fmla="*/ 24415 h 1591136"/>
                  <a:gd name="connsiteX0" fmla="*/ 0 w 8590063"/>
                  <a:gd name="connsiteY0" fmla="*/ 24415 h 1591136"/>
                  <a:gd name="connsiteX1" fmla="*/ 4352478 w 8590063"/>
                  <a:gd name="connsiteY1" fmla="*/ 210156 h 1591136"/>
                  <a:gd name="connsiteX2" fmla="*/ 8590063 w 8590063"/>
                  <a:gd name="connsiteY2" fmla="*/ 1475467 h 1591136"/>
                  <a:gd name="connsiteX0" fmla="*/ 2 w 8559585"/>
                  <a:gd name="connsiteY0" fmla="*/ 122998 h 1689719"/>
                  <a:gd name="connsiteX1" fmla="*/ 1163163 w 8559585"/>
                  <a:gd name="connsiteY1" fmla="*/ 416502 h 1689719"/>
                  <a:gd name="connsiteX2" fmla="*/ 1790552 w 8559585"/>
                  <a:gd name="connsiteY2" fmla="*/ 1689716 h 1689719"/>
                  <a:gd name="connsiteX3" fmla="*/ 2 w 8559585"/>
                  <a:gd name="connsiteY3" fmla="*/ 1414588 h 1689719"/>
                  <a:gd name="connsiteX4" fmla="*/ 2 w 8559585"/>
                  <a:gd name="connsiteY4" fmla="*/ 122998 h 1689719"/>
                  <a:gd name="connsiteX0" fmla="*/ 287066 w 8559585"/>
                  <a:gd name="connsiteY0" fmla="*/ 0 h 1689719"/>
                  <a:gd name="connsiteX1" fmla="*/ 4322000 w 8559585"/>
                  <a:gd name="connsiteY1" fmla="*/ 308739 h 1689719"/>
                  <a:gd name="connsiteX2" fmla="*/ 8559585 w 8559585"/>
                  <a:gd name="connsiteY2" fmla="*/ 1574050 h 1689719"/>
                  <a:gd name="connsiteX0" fmla="*/ 2 w 8559585"/>
                  <a:gd name="connsiteY0" fmla="*/ 122998 h 1689719"/>
                  <a:gd name="connsiteX1" fmla="*/ 1163163 w 8559585"/>
                  <a:gd name="connsiteY1" fmla="*/ 416502 h 1689719"/>
                  <a:gd name="connsiteX2" fmla="*/ 1790552 w 8559585"/>
                  <a:gd name="connsiteY2" fmla="*/ 1689716 h 1689719"/>
                  <a:gd name="connsiteX3" fmla="*/ 2 w 8559585"/>
                  <a:gd name="connsiteY3" fmla="*/ 1414588 h 1689719"/>
                  <a:gd name="connsiteX4" fmla="*/ 2 w 8559585"/>
                  <a:gd name="connsiteY4" fmla="*/ 122998 h 1689719"/>
                  <a:gd name="connsiteX0" fmla="*/ 287066 w 8559585"/>
                  <a:gd name="connsiteY0" fmla="*/ 0 h 1689719"/>
                  <a:gd name="connsiteX1" fmla="*/ 4322000 w 8559585"/>
                  <a:gd name="connsiteY1" fmla="*/ 308739 h 1689719"/>
                  <a:gd name="connsiteX2" fmla="*/ 8559585 w 8559585"/>
                  <a:gd name="connsiteY2" fmla="*/ 1574050 h 1689719"/>
                  <a:gd name="connsiteX0" fmla="*/ 2 w 8559585"/>
                  <a:gd name="connsiteY0" fmla="*/ 144242 h 1710963"/>
                  <a:gd name="connsiteX1" fmla="*/ 1163163 w 8559585"/>
                  <a:gd name="connsiteY1" fmla="*/ 437746 h 1710963"/>
                  <a:gd name="connsiteX2" fmla="*/ 1790552 w 8559585"/>
                  <a:gd name="connsiteY2" fmla="*/ 1710960 h 1710963"/>
                  <a:gd name="connsiteX3" fmla="*/ 2 w 8559585"/>
                  <a:gd name="connsiteY3" fmla="*/ 1435832 h 1710963"/>
                  <a:gd name="connsiteX4" fmla="*/ 2 w 8559585"/>
                  <a:gd name="connsiteY4" fmla="*/ 144242 h 1710963"/>
                  <a:gd name="connsiteX0" fmla="*/ 279374 w 8559585"/>
                  <a:gd name="connsiteY0" fmla="*/ 3 h 1710963"/>
                  <a:gd name="connsiteX1" fmla="*/ 4322000 w 8559585"/>
                  <a:gd name="connsiteY1" fmla="*/ 329983 h 1710963"/>
                  <a:gd name="connsiteX2" fmla="*/ 8559585 w 8559585"/>
                  <a:gd name="connsiteY2" fmla="*/ 1595294 h 1710963"/>
                  <a:gd name="connsiteX0" fmla="*/ 2 w 8559585"/>
                  <a:gd name="connsiteY0" fmla="*/ 144242 h 1710963"/>
                  <a:gd name="connsiteX1" fmla="*/ 1163163 w 8559585"/>
                  <a:gd name="connsiteY1" fmla="*/ 437746 h 1710963"/>
                  <a:gd name="connsiteX2" fmla="*/ 1790552 w 8559585"/>
                  <a:gd name="connsiteY2" fmla="*/ 1710960 h 1710963"/>
                  <a:gd name="connsiteX3" fmla="*/ 2 w 8559585"/>
                  <a:gd name="connsiteY3" fmla="*/ 1435832 h 1710963"/>
                  <a:gd name="connsiteX4" fmla="*/ 2 w 8559585"/>
                  <a:gd name="connsiteY4" fmla="*/ 144242 h 1710963"/>
                  <a:gd name="connsiteX0" fmla="*/ 279374 w 8559585"/>
                  <a:gd name="connsiteY0" fmla="*/ 3 h 1710963"/>
                  <a:gd name="connsiteX1" fmla="*/ 4322000 w 8559585"/>
                  <a:gd name="connsiteY1" fmla="*/ 329983 h 1710963"/>
                  <a:gd name="connsiteX2" fmla="*/ 8559585 w 8559585"/>
                  <a:gd name="connsiteY2" fmla="*/ 1595294 h 1710963"/>
                  <a:gd name="connsiteX0" fmla="*/ 2 w 8559585"/>
                  <a:gd name="connsiteY0" fmla="*/ 144242 h 1710963"/>
                  <a:gd name="connsiteX1" fmla="*/ 1163163 w 8559585"/>
                  <a:gd name="connsiteY1" fmla="*/ 437746 h 1710963"/>
                  <a:gd name="connsiteX2" fmla="*/ 1790552 w 8559585"/>
                  <a:gd name="connsiteY2" fmla="*/ 1710960 h 1710963"/>
                  <a:gd name="connsiteX3" fmla="*/ 2 w 8559585"/>
                  <a:gd name="connsiteY3" fmla="*/ 1435832 h 1710963"/>
                  <a:gd name="connsiteX4" fmla="*/ 2 w 8559585"/>
                  <a:gd name="connsiteY4" fmla="*/ 144242 h 1710963"/>
                  <a:gd name="connsiteX0" fmla="*/ 279374 w 8559585"/>
                  <a:gd name="connsiteY0" fmla="*/ 3 h 1710963"/>
                  <a:gd name="connsiteX1" fmla="*/ 4322000 w 8559585"/>
                  <a:gd name="connsiteY1" fmla="*/ 329983 h 1710963"/>
                  <a:gd name="connsiteX2" fmla="*/ 8559585 w 8559585"/>
                  <a:gd name="connsiteY2" fmla="*/ 1595294 h 1710963"/>
                  <a:gd name="connsiteX0" fmla="*/ 2 w 8559585"/>
                  <a:gd name="connsiteY0" fmla="*/ 46598 h 1613319"/>
                  <a:gd name="connsiteX1" fmla="*/ 1163163 w 8559585"/>
                  <a:gd name="connsiteY1" fmla="*/ 340102 h 1613319"/>
                  <a:gd name="connsiteX2" fmla="*/ 1790552 w 8559585"/>
                  <a:gd name="connsiteY2" fmla="*/ 1613316 h 1613319"/>
                  <a:gd name="connsiteX3" fmla="*/ 2 w 8559585"/>
                  <a:gd name="connsiteY3" fmla="*/ 1338188 h 1613319"/>
                  <a:gd name="connsiteX4" fmla="*/ 2 w 8559585"/>
                  <a:gd name="connsiteY4" fmla="*/ 46598 h 1613319"/>
                  <a:gd name="connsiteX0" fmla="*/ 194042 w 8559585"/>
                  <a:gd name="connsiteY0" fmla="*/ 1 h 1613319"/>
                  <a:gd name="connsiteX1" fmla="*/ 4322000 w 8559585"/>
                  <a:gd name="connsiteY1" fmla="*/ 232339 h 1613319"/>
                  <a:gd name="connsiteX2" fmla="*/ 8559585 w 8559585"/>
                  <a:gd name="connsiteY2" fmla="*/ 1497650 h 1613319"/>
                  <a:gd name="connsiteX0" fmla="*/ 2 w 8559585"/>
                  <a:gd name="connsiteY0" fmla="*/ 72646 h 1639367"/>
                  <a:gd name="connsiteX1" fmla="*/ 1163163 w 8559585"/>
                  <a:gd name="connsiteY1" fmla="*/ 366150 h 1639367"/>
                  <a:gd name="connsiteX2" fmla="*/ 1790552 w 8559585"/>
                  <a:gd name="connsiteY2" fmla="*/ 1639364 h 1639367"/>
                  <a:gd name="connsiteX3" fmla="*/ 2 w 8559585"/>
                  <a:gd name="connsiteY3" fmla="*/ 1364236 h 1639367"/>
                  <a:gd name="connsiteX4" fmla="*/ 2 w 8559585"/>
                  <a:gd name="connsiteY4" fmla="*/ 72646 h 1639367"/>
                  <a:gd name="connsiteX0" fmla="*/ 194042 w 8559585"/>
                  <a:gd name="connsiteY0" fmla="*/ 26049 h 1639367"/>
                  <a:gd name="connsiteX1" fmla="*/ 4322000 w 8559585"/>
                  <a:gd name="connsiteY1" fmla="*/ 258387 h 1639367"/>
                  <a:gd name="connsiteX2" fmla="*/ 8559585 w 8559585"/>
                  <a:gd name="connsiteY2" fmla="*/ 1523698 h 163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9585" h="1639367" stroke="0" extrusionOk="0">
                    <a:moveTo>
                      <a:pt x="2" y="72646"/>
                    </a:moveTo>
                    <a:cubicBezTo>
                      <a:pt x="424237" y="72646"/>
                      <a:pt x="835332" y="176379"/>
                      <a:pt x="1163163" y="366150"/>
                    </a:cubicBezTo>
                    <a:cubicBezTo>
                      <a:pt x="1694817" y="673909"/>
                      <a:pt x="1937105" y="1165605"/>
                      <a:pt x="1790552" y="1639364"/>
                    </a:cubicBezTo>
                    <a:lnTo>
                      <a:pt x="2" y="1364236"/>
                    </a:lnTo>
                    <a:lnTo>
                      <a:pt x="2" y="72646"/>
                    </a:lnTo>
                    <a:close/>
                  </a:path>
                  <a:path w="8559585" h="1639367" fill="none">
                    <a:moveTo>
                      <a:pt x="194042" y="26049"/>
                    </a:moveTo>
                    <a:cubicBezTo>
                      <a:pt x="843735" y="-8640"/>
                      <a:pt x="2452909" y="-60256"/>
                      <a:pt x="4322000" y="258387"/>
                    </a:cubicBezTo>
                    <a:cubicBezTo>
                      <a:pt x="5858065" y="517166"/>
                      <a:pt x="6883966" y="748807"/>
                      <a:pt x="8559585" y="152369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6" name="Arc 4">
                <a:extLst>
                  <a:ext uri="{FF2B5EF4-FFF2-40B4-BE49-F238E27FC236}">
                    <a16:creationId xmlns:a16="http://schemas.microsoft.com/office/drawing/2014/main" id="{89CC5C6D-3DAE-49E3-8992-5559A681F95B}"/>
                  </a:ext>
                </a:extLst>
              </p:cNvPr>
              <p:cNvSpPr/>
              <p:nvPr/>
            </p:nvSpPr>
            <p:spPr bwMode="auto">
              <a:xfrm rot="4093182">
                <a:off x="1407871" y="3300180"/>
                <a:ext cx="401693" cy="343444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0911" h="2070897" stroke="0" extrusionOk="0">
                    <a:moveTo>
                      <a:pt x="293530" y="504181"/>
                    </a:moveTo>
                    <a:cubicBezTo>
                      <a:pt x="717765" y="504181"/>
                      <a:pt x="1128860" y="607914"/>
                      <a:pt x="1456691" y="797685"/>
                    </a:cubicBezTo>
                    <a:cubicBezTo>
                      <a:pt x="1988345" y="1105444"/>
                      <a:pt x="2230633" y="1597140"/>
                      <a:pt x="2084080" y="2070899"/>
                    </a:cubicBezTo>
                    <a:lnTo>
                      <a:pt x="293530" y="1795771"/>
                    </a:lnTo>
                    <a:lnTo>
                      <a:pt x="293530" y="504181"/>
                    </a:lnTo>
                    <a:close/>
                  </a:path>
                  <a:path w="4740911" h="2070897" fill="none">
                    <a:moveTo>
                      <a:pt x="1" y="416391"/>
                    </a:moveTo>
                    <a:cubicBezTo>
                      <a:pt x="506483" y="253862"/>
                      <a:pt x="1441953" y="87110"/>
                      <a:pt x="2042774" y="45721"/>
                    </a:cubicBezTo>
                    <a:cubicBezTo>
                      <a:pt x="2428047" y="5207"/>
                      <a:pt x="3582461" y="-26031"/>
                      <a:pt x="4740906" y="3161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7" name="Arc 4">
                <a:extLst>
                  <a:ext uri="{FF2B5EF4-FFF2-40B4-BE49-F238E27FC236}">
                    <a16:creationId xmlns:a16="http://schemas.microsoft.com/office/drawing/2014/main" id="{A53750BD-6F99-4E6C-94C5-492B2E69C06D}"/>
                  </a:ext>
                </a:extLst>
              </p:cNvPr>
              <p:cNvSpPr/>
              <p:nvPr/>
            </p:nvSpPr>
            <p:spPr bwMode="auto">
              <a:xfrm rot="1151037">
                <a:off x="1140671" y="3079853"/>
                <a:ext cx="482082" cy="363660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  <a:gd name="connsiteX0" fmla="*/ 463200 w 4910581"/>
                  <a:gd name="connsiteY0" fmla="*/ 504181 h 2070897"/>
                  <a:gd name="connsiteX1" fmla="*/ 1626361 w 4910581"/>
                  <a:gd name="connsiteY1" fmla="*/ 797685 h 2070897"/>
                  <a:gd name="connsiteX2" fmla="*/ 2253750 w 4910581"/>
                  <a:gd name="connsiteY2" fmla="*/ 2070899 h 2070897"/>
                  <a:gd name="connsiteX3" fmla="*/ 463200 w 4910581"/>
                  <a:gd name="connsiteY3" fmla="*/ 1795771 h 2070897"/>
                  <a:gd name="connsiteX4" fmla="*/ 463200 w 4910581"/>
                  <a:gd name="connsiteY4" fmla="*/ 504181 h 2070897"/>
                  <a:gd name="connsiteX0" fmla="*/ 5 w 4910581"/>
                  <a:gd name="connsiteY0" fmla="*/ 387977 h 2070897"/>
                  <a:gd name="connsiteX1" fmla="*/ 2212444 w 4910581"/>
                  <a:gd name="connsiteY1" fmla="*/ 45721 h 2070897"/>
                  <a:gd name="connsiteX2" fmla="*/ 4910576 w 4910581"/>
                  <a:gd name="connsiteY2" fmla="*/ 31612 h 2070897"/>
                  <a:gd name="connsiteX0" fmla="*/ 463200 w 5689688"/>
                  <a:gd name="connsiteY0" fmla="*/ 460779 h 2027495"/>
                  <a:gd name="connsiteX1" fmla="*/ 1626361 w 5689688"/>
                  <a:gd name="connsiteY1" fmla="*/ 754283 h 2027495"/>
                  <a:gd name="connsiteX2" fmla="*/ 2253750 w 5689688"/>
                  <a:gd name="connsiteY2" fmla="*/ 2027497 h 2027495"/>
                  <a:gd name="connsiteX3" fmla="*/ 463200 w 5689688"/>
                  <a:gd name="connsiteY3" fmla="*/ 1752369 h 2027495"/>
                  <a:gd name="connsiteX4" fmla="*/ 463200 w 5689688"/>
                  <a:gd name="connsiteY4" fmla="*/ 460779 h 2027495"/>
                  <a:gd name="connsiteX0" fmla="*/ 5 w 5689688"/>
                  <a:gd name="connsiteY0" fmla="*/ 344575 h 2027495"/>
                  <a:gd name="connsiteX1" fmla="*/ 2212444 w 5689688"/>
                  <a:gd name="connsiteY1" fmla="*/ 2319 h 2027495"/>
                  <a:gd name="connsiteX2" fmla="*/ 5689692 w 5689688"/>
                  <a:gd name="connsiteY2" fmla="*/ 522098 h 2027495"/>
                  <a:gd name="connsiteX0" fmla="*/ 463200 w 5689688"/>
                  <a:gd name="connsiteY0" fmla="*/ 464289 h 2031005"/>
                  <a:gd name="connsiteX1" fmla="*/ 1626361 w 5689688"/>
                  <a:gd name="connsiteY1" fmla="*/ 757793 h 2031005"/>
                  <a:gd name="connsiteX2" fmla="*/ 2253750 w 5689688"/>
                  <a:gd name="connsiteY2" fmla="*/ 2031007 h 2031005"/>
                  <a:gd name="connsiteX3" fmla="*/ 463200 w 5689688"/>
                  <a:gd name="connsiteY3" fmla="*/ 1755879 h 2031005"/>
                  <a:gd name="connsiteX4" fmla="*/ 463200 w 5689688"/>
                  <a:gd name="connsiteY4" fmla="*/ 464289 h 2031005"/>
                  <a:gd name="connsiteX0" fmla="*/ 5 w 5689688"/>
                  <a:gd name="connsiteY0" fmla="*/ 348085 h 2031005"/>
                  <a:gd name="connsiteX1" fmla="*/ 2212444 w 5689688"/>
                  <a:gd name="connsiteY1" fmla="*/ 5829 h 2031005"/>
                  <a:gd name="connsiteX2" fmla="*/ 5689692 w 5689688"/>
                  <a:gd name="connsiteY2" fmla="*/ 525608 h 2031005"/>
                  <a:gd name="connsiteX0" fmla="*/ 463200 w 5689688"/>
                  <a:gd name="connsiteY0" fmla="*/ 471236 h 2037952"/>
                  <a:gd name="connsiteX1" fmla="*/ 1626361 w 5689688"/>
                  <a:gd name="connsiteY1" fmla="*/ 764740 h 2037952"/>
                  <a:gd name="connsiteX2" fmla="*/ 2253750 w 5689688"/>
                  <a:gd name="connsiteY2" fmla="*/ 2037954 h 2037952"/>
                  <a:gd name="connsiteX3" fmla="*/ 463200 w 5689688"/>
                  <a:gd name="connsiteY3" fmla="*/ 1762826 h 2037952"/>
                  <a:gd name="connsiteX4" fmla="*/ 463200 w 5689688"/>
                  <a:gd name="connsiteY4" fmla="*/ 471236 h 2037952"/>
                  <a:gd name="connsiteX0" fmla="*/ 5 w 5689688"/>
                  <a:gd name="connsiteY0" fmla="*/ 355032 h 2037952"/>
                  <a:gd name="connsiteX1" fmla="*/ 2683311 w 5689688"/>
                  <a:gd name="connsiteY1" fmla="*/ 5651 h 2037952"/>
                  <a:gd name="connsiteX2" fmla="*/ 5689692 w 5689688"/>
                  <a:gd name="connsiteY2" fmla="*/ 532555 h 2037952"/>
                  <a:gd name="connsiteX0" fmla="*/ 463200 w 5689688"/>
                  <a:gd name="connsiteY0" fmla="*/ 465586 h 2032302"/>
                  <a:gd name="connsiteX1" fmla="*/ 1626361 w 5689688"/>
                  <a:gd name="connsiteY1" fmla="*/ 759090 h 2032302"/>
                  <a:gd name="connsiteX2" fmla="*/ 2253750 w 5689688"/>
                  <a:gd name="connsiteY2" fmla="*/ 2032304 h 2032302"/>
                  <a:gd name="connsiteX3" fmla="*/ 463200 w 5689688"/>
                  <a:gd name="connsiteY3" fmla="*/ 1757176 h 2032302"/>
                  <a:gd name="connsiteX4" fmla="*/ 463200 w 5689688"/>
                  <a:gd name="connsiteY4" fmla="*/ 465586 h 2032302"/>
                  <a:gd name="connsiteX0" fmla="*/ 5 w 5689688"/>
                  <a:gd name="connsiteY0" fmla="*/ 349382 h 2032302"/>
                  <a:gd name="connsiteX1" fmla="*/ 2683311 w 5689688"/>
                  <a:gd name="connsiteY1" fmla="*/ 1 h 2032302"/>
                  <a:gd name="connsiteX2" fmla="*/ 5689692 w 5689688"/>
                  <a:gd name="connsiteY2" fmla="*/ 526905 h 2032302"/>
                  <a:gd name="connsiteX0" fmla="*/ 463200 w 5689688"/>
                  <a:gd name="connsiteY0" fmla="*/ 465664 h 2032380"/>
                  <a:gd name="connsiteX1" fmla="*/ 1626361 w 5689688"/>
                  <a:gd name="connsiteY1" fmla="*/ 759168 h 2032380"/>
                  <a:gd name="connsiteX2" fmla="*/ 2253750 w 5689688"/>
                  <a:gd name="connsiteY2" fmla="*/ 2032382 h 2032380"/>
                  <a:gd name="connsiteX3" fmla="*/ 463200 w 5689688"/>
                  <a:gd name="connsiteY3" fmla="*/ 1757254 h 2032380"/>
                  <a:gd name="connsiteX4" fmla="*/ 463200 w 5689688"/>
                  <a:gd name="connsiteY4" fmla="*/ 465664 h 2032380"/>
                  <a:gd name="connsiteX0" fmla="*/ 5 w 5689688"/>
                  <a:gd name="connsiteY0" fmla="*/ 349460 h 2032380"/>
                  <a:gd name="connsiteX1" fmla="*/ 2683311 w 5689688"/>
                  <a:gd name="connsiteY1" fmla="*/ 79 h 2032380"/>
                  <a:gd name="connsiteX2" fmla="*/ 5689692 w 5689688"/>
                  <a:gd name="connsiteY2" fmla="*/ 526983 h 203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89688" h="2032380" stroke="0" extrusionOk="0">
                    <a:moveTo>
                      <a:pt x="463200" y="465664"/>
                    </a:moveTo>
                    <a:cubicBezTo>
                      <a:pt x="887435" y="465664"/>
                      <a:pt x="1298530" y="569397"/>
                      <a:pt x="1626361" y="759168"/>
                    </a:cubicBezTo>
                    <a:cubicBezTo>
                      <a:pt x="2158015" y="1066927"/>
                      <a:pt x="2400303" y="1558623"/>
                      <a:pt x="2253750" y="2032382"/>
                    </a:cubicBezTo>
                    <a:lnTo>
                      <a:pt x="463200" y="1757254"/>
                    </a:lnTo>
                    <a:lnTo>
                      <a:pt x="463200" y="465664"/>
                    </a:lnTo>
                    <a:close/>
                  </a:path>
                  <a:path w="5689688" h="2032380" fill="none">
                    <a:moveTo>
                      <a:pt x="5" y="349460"/>
                    </a:moveTo>
                    <a:cubicBezTo>
                      <a:pt x="506487" y="186931"/>
                      <a:pt x="2019017" y="-4438"/>
                      <a:pt x="2683311" y="79"/>
                    </a:cubicBezTo>
                    <a:cubicBezTo>
                      <a:pt x="3425211" y="-558"/>
                      <a:pt x="5179788" y="137042"/>
                      <a:pt x="5689692" y="52698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8" name="Arc 4">
                <a:extLst>
                  <a:ext uri="{FF2B5EF4-FFF2-40B4-BE49-F238E27FC236}">
                    <a16:creationId xmlns:a16="http://schemas.microsoft.com/office/drawing/2014/main" id="{B8F61053-B997-4041-BF68-FCA76A1122E6}"/>
                  </a:ext>
                </a:extLst>
              </p:cNvPr>
              <p:cNvSpPr/>
              <p:nvPr/>
            </p:nvSpPr>
            <p:spPr bwMode="auto">
              <a:xfrm rot="21095237">
                <a:off x="1248567" y="3535619"/>
                <a:ext cx="599864" cy="363681"/>
              </a:xfrm>
              <a:custGeom>
                <a:avLst/>
                <a:gdLst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3" fmla="*/ 1832610 w 3665220"/>
                  <a:gd name="connsiteY3" fmla="*/ 1291590 h 2583180"/>
                  <a:gd name="connsiteX4" fmla="*/ 1832610 w 3665220"/>
                  <a:gd name="connsiteY4" fmla="*/ 0 h 2583180"/>
                  <a:gd name="connsiteX0" fmla="*/ 1832610 w 3665220"/>
                  <a:gd name="connsiteY0" fmla="*/ 0 h 2583180"/>
                  <a:gd name="connsiteX1" fmla="*/ 2995771 w 3665220"/>
                  <a:gd name="connsiteY1" fmla="*/ 293504 h 2583180"/>
                  <a:gd name="connsiteX2" fmla="*/ 3623160 w 3665220"/>
                  <a:gd name="connsiteY2" fmla="*/ 1566718 h 2583180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1790550 w 3391433"/>
                  <a:gd name="connsiteY2" fmla="*/ 1566718 h 2214418"/>
                  <a:gd name="connsiteX3" fmla="*/ 0 w 3391433"/>
                  <a:gd name="connsiteY3" fmla="*/ 1291590 h 2214418"/>
                  <a:gd name="connsiteX4" fmla="*/ 0 w 3391433"/>
                  <a:gd name="connsiteY4" fmla="*/ 0 h 2214418"/>
                  <a:gd name="connsiteX0" fmla="*/ 0 w 3391433"/>
                  <a:gd name="connsiteY0" fmla="*/ 0 h 2214418"/>
                  <a:gd name="connsiteX1" fmla="*/ 1163161 w 3391433"/>
                  <a:gd name="connsiteY1" fmla="*/ 293504 h 2214418"/>
                  <a:gd name="connsiteX2" fmla="*/ 3383130 w 3391433"/>
                  <a:gd name="connsiteY2" fmla="*/ 2214418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1790550 w 3383577"/>
                  <a:gd name="connsiteY2" fmla="*/ 1566718 h 2214418"/>
                  <a:gd name="connsiteX3" fmla="*/ 0 w 3383577"/>
                  <a:gd name="connsiteY3" fmla="*/ 1291590 h 2214418"/>
                  <a:gd name="connsiteX4" fmla="*/ 0 w 3383577"/>
                  <a:gd name="connsiteY4" fmla="*/ 0 h 2214418"/>
                  <a:gd name="connsiteX0" fmla="*/ 0 w 3383577"/>
                  <a:gd name="connsiteY0" fmla="*/ 0 h 2214418"/>
                  <a:gd name="connsiteX1" fmla="*/ 1163161 w 3383577"/>
                  <a:gd name="connsiteY1" fmla="*/ 293504 h 2214418"/>
                  <a:gd name="connsiteX2" fmla="*/ 3383130 w 338357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057"/>
                  <a:gd name="connsiteY0" fmla="*/ 0 h 2214418"/>
                  <a:gd name="connsiteX1" fmla="*/ 1193641 w 3414057"/>
                  <a:gd name="connsiteY1" fmla="*/ 293504 h 2214418"/>
                  <a:gd name="connsiteX2" fmla="*/ 1821030 w 3414057"/>
                  <a:gd name="connsiteY2" fmla="*/ 1566718 h 2214418"/>
                  <a:gd name="connsiteX3" fmla="*/ 30480 w 3414057"/>
                  <a:gd name="connsiteY3" fmla="*/ 1291590 h 2214418"/>
                  <a:gd name="connsiteX4" fmla="*/ 30480 w 3414057"/>
                  <a:gd name="connsiteY4" fmla="*/ 0 h 2214418"/>
                  <a:gd name="connsiteX0" fmla="*/ 0 w 3414057"/>
                  <a:gd name="connsiteY0" fmla="*/ 0 h 2214418"/>
                  <a:gd name="connsiteX1" fmla="*/ 1193641 w 3414057"/>
                  <a:gd name="connsiteY1" fmla="*/ 293504 h 2214418"/>
                  <a:gd name="connsiteX2" fmla="*/ 3413610 w 3414057"/>
                  <a:gd name="connsiteY2" fmla="*/ 2214418 h 2214418"/>
                  <a:gd name="connsiteX0" fmla="*/ 30480 w 3414279"/>
                  <a:gd name="connsiteY0" fmla="*/ 0 h 2214418"/>
                  <a:gd name="connsiteX1" fmla="*/ 1193641 w 3414279"/>
                  <a:gd name="connsiteY1" fmla="*/ 293504 h 2214418"/>
                  <a:gd name="connsiteX2" fmla="*/ 1821030 w 3414279"/>
                  <a:gd name="connsiteY2" fmla="*/ 1566718 h 2214418"/>
                  <a:gd name="connsiteX3" fmla="*/ 30480 w 3414279"/>
                  <a:gd name="connsiteY3" fmla="*/ 1291590 h 2214418"/>
                  <a:gd name="connsiteX4" fmla="*/ 30480 w 3414279"/>
                  <a:gd name="connsiteY4" fmla="*/ 0 h 2214418"/>
                  <a:gd name="connsiteX0" fmla="*/ 0 w 3414279"/>
                  <a:gd name="connsiteY0" fmla="*/ 0 h 2214418"/>
                  <a:gd name="connsiteX1" fmla="*/ 1772761 w 3414279"/>
                  <a:gd name="connsiteY1" fmla="*/ 644024 h 2214418"/>
                  <a:gd name="connsiteX2" fmla="*/ 3413610 w 3414279"/>
                  <a:gd name="connsiteY2" fmla="*/ 2214418 h 2214418"/>
                  <a:gd name="connsiteX0" fmla="*/ 30480 w 3414455"/>
                  <a:gd name="connsiteY0" fmla="*/ 0 h 2214418"/>
                  <a:gd name="connsiteX1" fmla="*/ 1193641 w 3414455"/>
                  <a:gd name="connsiteY1" fmla="*/ 293504 h 2214418"/>
                  <a:gd name="connsiteX2" fmla="*/ 1821030 w 3414455"/>
                  <a:gd name="connsiteY2" fmla="*/ 1566718 h 2214418"/>
                  <a:gd name="connsiteX3" fmla="*/ 30480 w 3414455"/>
                  <a:gd name="connsiteY3" fmla="*/ 1291590 h 2214418"/>
                  <a:gd name="connsiteX4" fmla="*/ 30480 w 3414455"/>
                  <a:gd name="connsiteY4" fmla="*/ 0 h 2214418"/>
                  <a:gd name="connsiteX0" fmla="*/ 0 w 3414455"/>
                  <a:gd name="connsiteY0" fmla="*/ 0 h 2214418"/>
                  <a:gd name="connsiteX1" fmla="*/ 2016601 w 3414455"/>
                  <a:gd name="connsiteY1" fmla="*/ 263024 h 2214418"/>
                  <a:gd name="connsiteX2" fmla="*/ 3413610 w 3414455"/>
                  <a:gd name="connsiteY2" fmla="*/ 2214418 h 2214418"/>
                  <a:gd name="connsiteX0" fmla="*/ 30480 w 3414455"/>
                  <a:gd name="connsiteY0" fmla="*/ 63694 h 2278112"/>
                  <a:gd name="connsiteX1" fmla="*/ 1193641 w 3414455"/>
                  <a:gd name="connsiteY1" fmla="*/ 357198 h 2278112"/>
                  <a:gd name="connsiteX2" fmla="*/ 1821030 w 3414455"/>
                  <a:gd name="connsiteY2" fmla="*/ 1630412 h 2278112"/>
                  <a:gd name="connsiteX3" fmla="*/ 30480 w 3414455"/>
                  <a:gd name="connsiteY3" fmla="*/ 1355284 h 2278112"/>
                  <a:gd name="connsiteX4" fmla="*/ 30480 w 3414455"/>
                  <a:gd name="connsiteY4" fmla="*/ 63694 h 2278112"/>
                  <a:gd name="connsiteX0" fmla="*/ 0 w 3414455"/>
                  <a:gd name="connsiteY0" fmla="*/ 63694 h 2278112"/>
                  <a:gd name="connsiteX1" fmla="*/ 2016601 w 3414455"/>
                  <a:gd name="connsiteY1" fmla="*/ 326718 h 2278112"/>
                  <a:gd name="connsiteX2" fmla="*/ 3413610 w 3414455"/>
                  <a:gd name="connsiteY2" fmla="*/ 2278112 h 2278112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4321"/>
                  <a:gd name="connsiteY0" fmla="*/ 0 h 2214418"/>
                  <a:gd name="connsiteX1" fmla="*/ 1193641 w 3414321"/>
                  <a:gd name="connsiteY1" fmla="*/ 293504 h 2214418"/>
                  <a:gd name="connsiteX2" fmla="*/ 1821030 w 3414321"/>
                  <a:gd name="connsiteY2" fmla="*/ 1566718 h 2214418"/>
                  <a:gd name="connsiteX3" fmla="*/ 30480 w 3414321"/>
                  <a:gd name="connsiteY3" fmla="*/ 1291590 h 2214418"/>
                  <a:gd name="connsiteX4" fmla="*/ 30480 w 3414321"/>
                  <a:gd name="connsiteY4" fmla="*/ 0 h 2214418"/>
                  <a:gd name="connsiteX0" fmla="*/ 0 w 3414321"/>
                  <a:gd name="connsiteY0" fmla="*/ 0 h 2214418"/>
                  <a:gd name="connsiteX1" fmla="*/ 1841341 w 3414321"/>
                  <a:gd name="connsiteY1" fmla="*/ 659264 h 2214418"/>
                  <a:gd name="connsiteX2" fmla="*/ 3413610 w 3414321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1841341 w 3413610"/>
                  <a:gd name="connsiteY1" fmla="*/ 659264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472001 w 3413610"/>
                  <a:gd name="connsiteY1" fmla="*/ 751713 h 2214418"/>
                  <a:gd name="connsiteX2" fmla="*/ 3413610 w 3413610"/>
                  <a:gd name="connsiteY2" fmla="*/ 2214418 h 2214418"/>
                  <a:gd name="connsiteX0" fmla="*/ 30480 w 3413610"/>
                  <a:gd name="connsiteY0" fmla="*/ 0 h 2214418"/>
                  <a:gd name="connsiteX1" fmla="*/ 1193641 w 3413610"/>
                  <a:gd name="connsiteY1" fmla="*/ 293504 h 2214418"/>
                  <a:gd name="connsiteX2" fmla="*/ 1821030 w 3413610"/>
                  <a:gd name="connsiteY2" fmla="*/ 1566718 h 2214418"/>
                  <a:gd name="connsiteX3" fmla="*/ 30480 w 3413610"/>
                  <a:gd name="connsiteY3" fmla="*/ 1291590 h 2214418"/>
                  <a:gd name="connsiteX4" fmla="*/ 30480 w 3413610"/>
                  <a:gd name="connsiteY4" fmla="*/ 0 h 2214418"/>
                  <a:gd name="connsiteX0" fmla="*/ 0 w 3413610"/>
                  <a:gd name="connsiteY0" fmla="*/ 0 h 2214418"/>
                  <a:gd name="connsiteX1" fmla="*/ 2271971 w 3413610"/>
                  <a:gd name="connsiteY1" fmla="*/ 797889 h 2214418"/>
                  <a:gd name="connsiteX2" fmla="*/ 3413610 w 3413610"/>
                  <a:gd name="connsiteY2" fmla="*/ 2214418 h 2214418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2271971 w 9384961"/>
                  <a:gd name="connsiteY1" fmla="*/ 797889 h 1715362"/>
                  <a:gd name="connsiteX2" fmla="*/ 9384962 w 9384961"/>
                  <a:gd name="connsiteY2" fmla="*/ 1715360 h 1715362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13302 h 1728664"/>
                  <a:gd name="connsiteX1" fmla="*/ 1193641 w 9384961"/>
                  <a:gd name="connsiteY1" fmla="*/ 306806 h 1728664"/>
                  <a:gd name="connsiteX2" fmla="*/ 1821030 w 9384961"/>
                  <a:gd name="connsiteY2" fmla="*/ 1580020 h 1728664"/>
                  <a:gd name="connsiteX3" fmla="*/ 30480 w 9384961"/>
                  <a:gd name="connsiteY3" fmla="*/ 1304892 h 1728664"/>
                  <a:gd name="connsiteX4" fmla="*/ 30480 w 9384961"/>
                  <a:gd name="connsiteY4" fmla="*/ 13302 h 1728664"/>
                  <a:gd name="connsiteX0" fmla="*/ 0 w 9384961"/>
                  <a:gd name="connsiteY0" fmla="*/ 13302 h 1728664"/>
                  <a:gd name="connsiteX1" fmla="*/ 5095225 w 9384961"/>
                  <a:gd name="connsiteY1" fmla="*/ 425663 h 1728664"/>
                  <a:gd name="connsiteX2" fmla="*/ 9384962 w 9384961"/>
                  <a:gd name="connsiteY2" fmla="*/ 1728662 h 1728664"/>
                  <a:gd name="connsiteX0" fmla="*/ 30480 w 9384961"/>
                  <a:gd name="connsiteY0" fmla="*/ 0 h 1715362"/>
                  <a:gd name="connsiteX1" fmla="*/ 1193641 w 9384961"/>
                  <a:gd name="connsiteY1" fmla="*/ 293504 h 1715362"/>
                  <a:gd name="connsiteX2" fmla="*/ 1821030 w 9384961"/>
                  <a:gd name="connsiteY2" fmla="*/ 1566718 h 1715362"/>
                  <a:gd name="connsiteX3" fmla="*/ 30480 w 9384961"/>
                  <a:gd name="connsiteY3" fmla="*/ 1291590 h 1715362"/>
                  <a:gd name="connsiteX4" fmla="*/ 30480 w 9384961"/>
                  <a:gd name="connsiteY4" fmla="*/ 0 h 1715362"/>
                  <a:gd name="connsiteX0" fmla="*/ 0 w 9384961"/>
                  <a:gd name="connsiteY0" fmla="*/ 0 h 1715362"/>
                  <a:gd name="connsiteX1" fmla="*/ 5095225 w 9384961"/>
                  <a:gd name="connsiteY1" fmla="*/ 412361 h 1715362"/>
                  <a:gd name="connsiteX2" fmla="*/ 9384962 w 9384961"/>
                  <a:gd name="connsiteY2" fmla="*/ 1715360 h 1715362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384961"/>
                  <a:gd name="connsiteY0" fmla="*/ 24415 h 1739777"/>
                  <a:gd name="connsiteX1" fmla="*/ 1193641 w 9384961"/>
                  <a:gd name="connsiteY1" fmla="*/ 317919 h 1739777"/>
                  <a:gd name="connsiteX2" fmla="*/ 1821030 w 9384961"/>
                  <a:gd name="connsiteY2" fmla="*/ 1591133 h 1739777"/>
                  <a:gd name="connsiteX3" fmla="*/ 30480 w 9384961"/>
                  <a:gd name="connsiteY3" fmla="*/ 1316005 h 1739777"/>
                  <a:gd name="connsiteX4" fmla="*/ 30480 w 9384961"/>
                  <a:gd name="connsiteY4" fmla="*/ 24415 h 1739777"/>
                  <a:gd name="connsiteX0" fmla="*/ 0 w 9384961"/>
                  <a:gd name="connsiteY0" fmla="*/ 24415 h 1739777"/>
                  <a:gd name="connsiteX1" fmla="*/ 4352478 w 9384961"/>
                  <a:gd name="connsiteY1" fmla="*/ 210156 h 1739777"/>
                  <a:gd name="connsiteX2" fmla="*/ 9384962 w 9384961"/>
                  <a:gd name="connsiteY2" fmla="*/ 1739775 h 1739777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24415 h 1705329"/>
                  <a:gd name="connsiteX1" fmla="*/ 1193641 w 9417665"/>
                  <a:gd name="connsiteY1" fmla="*/ 317919 h 1705329"/>
                  <a:gd name="connsiteX2" fmla="*/ 1821030 w 9417665"/>
                  <a:gd name="connsiteY2" fmla="*/ 1591133 h 1705329"/>
                  <a:gd name="connsiteX3" fmla="*/ 30480 w 9417665"/>
                  <a:gd name="connsiteY3" fmla="*/ 1316005 h 1705329"/>
                  <a:gd name="connsiteX4" fmla="*/ 30480 w 9417665"/>
                  <a:gd name="connsiteY4" fmla="*/ 24415 h 1705329"/>
                  <a:gd name="connsiteX0" fmla="*/ 0 w 9417665"/>
                  <a:gd name="connsiteY0" fmla="*/ 24415 h 1705329"/>
                  <a:gd name="connsiteX1" fmla="*/ 4352478 w 9417665"/>
                  <a:gd name="connsiteY1" fmla="*/ 210156 h 1705329"/>
                  <a:gd name="connsiteX2" fmla="*/ 9417667 w 9417665"/>
                  <a:gd name="connsiteY2" fmla="*/ 1705331 h 1705329"/>
                  <a:gd name="connsiteX0" fmla="*/ 30480 w 9417665"/>
                  <a:gd name="connsiteY0" fmla="*/ 523429 h 2204343"/>
                  <a:gd name="connsiteX1" fmla="*/ 1193641 w 9417665"/>
                  <a:gd name="connsiteY1" fmla="*/ 816933 h 2204343"/>
                  <a:gd name="connsiteX2" fmla="*/ 1821030 w 9417665"/>
                  <a:gd name="connsiteY2" fmla="*/ 2090147 h 2204343"/>
                  <a:gd name="connsiteX3" fmla="*/ 30480 w 9417665"/>
                  <a:gd name="connsiteY3" fmla="*/ 1815019 h 2204343"/>
                  <a:gd name="connsiteX4" fmla="*/ 30480 w 9417665"/>
                  <a:gd name="connsiteY4" fmla="*/ 523429 h 2204343"/>
                  <a:gd name="connsiteX0" fmla="*/ 0 w 9417665"/>
                  <a:gd name="connsiteY0" fmla="*/ 523429 h 2204343"/>
                  <a:gd name="connsiteX1" fmla="*/ 3046876 w 9417665"/>
                  <a:gd name="connsiteY1" fmla="*/ 77093 h 2204343"/>
                  <a:gd name="connsiteX2" fmla="*/ 9417667 w 9417665"/>
                  <a:gd name="connsiteY2" fmla="*/ 2204345 h 2204343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523429 h 2090145"/>
                  <a:gd name="connsiteX1" fmla="*/ 1193641 w 6199513"/>
                  <a:gd name="connsiteY1" fmla="*/ 816933 h 2090145"/>
                  <a:gd name="connsiteX2" fmla="*/ 1821030 w 6199513"/>
                  <a:gd name="connsiteY2" fmla="*/ 2090147 h 2090145"/>
                  <a:gd name="connsiteX3" fmla="*/ 30480 w 6199513"/>
                  <a:gd name="connsiteY3" fmla="*/ 1815019 h 2090145"/>
                  <a:gd name="connsiteX4" fmla="*/ 30480 w 6199513"/>
                  <a:gd name="connsiteY4" fmla="*/ 523429 h 2090145"/>
                  <a:gd name="connsiteX0" fmla="*/ 0 w 6199513"/>
                  <a:gd name="connsiteY0" fmla="*/ 523429 h 2090145"/>
                  <a:gd name="connsiteX1" fmla="*/ 3046876 w 6199513"/>
                  <a:gd name="connsiteY1" fmla="*/ 77093 h 2090145"/>
                  <a:gd name="connsiteX2" fmla="*/ 6199514 w 6199513"/>
                  <a:gd name="connsiteY2" fmla="*/ 488098 h 2090145"/>
                  <a:gd name="connsiteX0" fmla="*/ 30480 w 6199513"/>
                  <a:gd name="connsiteY0" fmla="*/ 461756 h 2028472"/>
                  <a:gd name="connsiteX1" fmla="*/ 1193641 w 6199513"/>
                  <a:gd name="connsiteY1" fmla="*/ 755260 h 2028472"/>
                  <a:gd name="connsiteX2" fmla="*/ 1821030 w 6199513"/>
                  <a:gd name="connsiteY2" fmla="*/ 2028474 h 2028472"/>
                  <a:gd name="connsiteX3" fmla="*/ 30480 w 6199513"/>
                  <a:gd name="connsiteY3" fmla="*/ 1753346 h 2028472"/>
                  <a:gd name="connsiteX4" fmla="*/ 30480 w 6199513"/>
                  <a:gd name="connsiteY4" fmla="*/ 461756 h 2028472"/>
                  <a:gd name="connsiteX0" fmla="*/ 0 w 6199513"/>
                  <a:gd name="connsiteY0" fmla="*/ 461756 h 2028472"/>
                  <a:gd name="connsiteX1" fmla="*/ 3046876 w 6199513"/>
                  <a:gd name="connsiteY1" fmla="*/ 15420 h 2028472"/>
                  <a:gd name="connsiteX2" fmla="*/ 6199514 w 6199513"/>
                  <a:gd name="connsiteY2" fmla="*/ 426425 h 2028472"/>
                  <a:gd name="connsiteX0" fmla="*/ 30480 w 6199513"/>
                  <a:gd name="connsiteY0" fmla="*/ 483186 h 2049902"/>
                  <a:gd name="connsiteX1" fmla="*/ 1193641 w 6199513"/>
                  <a:gd name="connsiteY1" fmla="*/ 776690 h 2049902"/>
                  <a:gd name="connsiteX2" fmla="*/ 1821030 w 6199513"/>
                  <a:gd name="connsiteY2" fmla="*/ 2049904 h 2049902"/>
                  <a:gd name="connsiteX3" fmla="*/ 30480 w 6199513"/>
                  <a:gd name="connsiteY3" fmla="*/ 1774776 h 2049902"/>
                  <a:gd name="connsiteX4" fmla="*/ 30480 w 6199513"/>
                  <a:gd name="connsiteY4" fmla="*/ 483186 h 2049902"/>
                  <a:gd name="connsiteX0" fmla="*/ 0 w 6199513"/>
                  <a:gd name="connsiteY0" fmla="*/ 483186 h 2049902"/>
                  <a:gd name="connsiteX1" fmla="*/ 3164993 w 6199513"/>
                  <a:gd name="connsiteY1" fmla="*/ 14915 h 2049902"/>
                  <a:gd name="connsiteX2" fmla="*/ 6199514 w 6199513"/>
                  <a:gd name="connsiteY2" fmla="*/ 447855 h 2049902"/>
                  <a:gd name="connsiteX0" fmla="*/ 293530 w 6462563"/>
                  <a:gd name="connsiteY0" fmla="*/ 485441 h 2052157"/>
                  <a:gd name="connsiteX1" fmla="*/ 1456691 w 6462563"/>
                  <a:gd name="connsiteY1" fmla="*/ 778945 h 2052157"/>
                  <a:gd name="connsiteX2" fmla="*/ 2084080 w 6462563"/>
                  <a:gd name="connsiteY2" fmla="*/ 2052159 h 2052157"/>
                  <a:gd name="connsiteX3" fmla="*/ 293530 w 6462563"/>
                  <a:gd name="connsiteY3" fmla="*/ 1777031 h 2052157"/>
                  <a:gd name="connsiteX4" fmla="*/ 293530 w 6462563"/>
                  <a:gd name="connsiteY4" fmla="*/ 485441 h 2052157"/>
                  <a:gd name="connsiteX0" fmla="*/ 1 w 6462563"/>
                  <a:gd name="connsiteY0" fmla="*/ 397651 h 2052157"/>
                  <a:gd name="connsiteX1" fmla="*/ 3428043 w 6462563"/>
                  <a:gd name="connsiteY1" fmla="*/ 17170 h 2052157"/>
                  <a:gd name="connsiteX2" fmla="*/ 6462564 w 6462563"/>
                  <a:gd name="connsiteY2" fmla="*/ 450110 h 2052157"/>
                  <a:gd name="connsiteX0" fmla="*/ 293530 w 6462563"/>
                  <a:gd name="connsiteY0" fmla="*/ 490379 h 2057095"/>
                  <a:gd name="connsiteX1" fmla="*/ 1456691 w 6462563"/>
                  <a:gd name="connsiteY1" fmla="*/ 783883 h 2057095"/>
                  <a:gd name="connsiteX2" fmla="*/ 2084080 w 6462563"/>
                  <a:gd name="connsiteY2" fmla="*/ 2057097 h 2057095"/>
                  <a:gd name="connsiteX3" fmla="*/ 293530 w 6462563"/>
                  <a:gd name="connsiteY3" fmla="*/ 1781969 h 2057095"/>
                  <a:gd name="connsiteX4" fmla="*/ 293530 w 6462563"/>
                  <a:gd name="connsiteY4" fmla="*/ 490379 h 2057095"/>
                  <a:gd name="connsiteX0" fmla="*/ 1 w 6462563"/>
                  <a:gd name="connsiteY0" fmla="*/ 402589 h 2057095"/>
                  <a:gd name="connsiteX1" fmla="*/ 3428043 w 6462563"/>
                  <a:gd name="connsiteY1" fmla="*/ 22108 h 2057095"/>
                  <a:gd name="connsiteX2" fmla="*/ 6462564 w 6462563"/>
                  <a:gd name="connsiteY2" fmla="*/ 455048 h 2057095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73598 h 2040314"/>
                  <a:gd name="connsiteX1" fmla="*/ 1456691 w 6462563"/>
                  <a:gd name="connsiteY1" fmla="*/ 767102 h 2040314"/>
                  <a:gd name="connsiteX2" fmla="*/ 2084080 w 6462563"/>
                  <a:gd name="connsiteY2" fmla="*/ 2040316 h 2040314"/>
                  <a:gd name="connsiteX3" fmla="*/ 293530 w 6462563"/>
                  <a:gd name="connsiteY3" fmla="*/ 1765188 h 2040314"/>
                  <a:gd name="connsiteX4" fmla="*/ 293530 w 6462563"/>
                  <a:gd name="connsiteY4" fmla="*/ 473598 h 2040314"/>
                  <a:gd name="connsiteX0" fmla="*/ 1 w 6462563"/>
                  <a:gd name="connsiteY0" fmla="*/ 385808 h 2040314"/>
                  <a:gd name="connsiteX1" fmla="*/ 3428043 w 6462563"/>
                  <a:gd name="connsiteY1" fmla="*/ 5327 h 2040314"/>
                  <a:gd name="connsiteX2" fmla="*/ 6462564 w 6462563"/>
                  <a:gd name="connsiteY2" fmla="*/ 438267 h 2040314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14397 h 1981113"/>
                  <a:gd name="connsiteX1" fmla="*/ 1456691 w 6462563"/>
                  <a:gd name="connsiteY1" fmla="*/ 707901 h 1981113"/>
                  <a:gd name="connsiteX2" fmla="*/ 2084080 w 6462563"/>
                  <a:gd name="connsiteY2" fmla="*/ 1981115 h 1981113"/>
                  <a:gd name="connsiteX3" fmla="*/ 293530 w 6462563"/>
                  <a:gd name="connsiteY3" fmla="*/ 1705987 h 1981113"/>
                  <a:gd name="connsiteX4" fmla="*/ 293530 w 6462563"/>
                  <a:gd name="connsiteY4" fmla="*/ 414397 h 1981113"/>
                  <a:gd name="connsiteX0" fmla="*/ 1 w 6462563"/>
                  <a:gd name="connsiteY0" fmla="*/ 326607 h 1981113"/>
                  <a:gd name="connsiteX1" fmla="*/ 3470985 w 6462563"/>
                  <a:gd name="connsiteY1" fmla="*/ 6470 h 1981113"/>
                  <a:gd name="connsiteX2" fmla="*/ 6462564 w 6462563"/>
                  <a:gd name="connsiteY2" fmla="*/ 379066 h 1981113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3406 h 2010122"/>
                  <a:gd name="connsiteX1" fmla="*/ 1456691 w 6462563"/>
                  <a:gd name="connsiteY1" fmla="*/ 736910 h 2010122"/>
                  <a:gd name="connsiteX2" fmla="*/ 2084080 w 6462563"/>
                  <a:gd name="connsiteY2" fmla="*/ 2010124 h 2010122"/>
                  <a:gd name="connsiteX3" fmla="*/ 293530 w 6462563"/>
                  <a:gd name="connsiteY3" fmla="*/ 1734996 h 2010122"/>
                  <a:gd name="connsiteX4" fmla="*/ 293530 w 6462563"/>
                  <a:gd name="connsiteY4" fmla="*/ 443406 h 2010122"/>
                  <a:gd name="connsiteX0" fmla="*/ 1 w 6462563"/>
                  <a:gd name="connsiteY0" fmla="*/ 355616 h 2010122"/>
                  <a:gd name="connsiteX1" fmla="*/ 3409777 w 6462563"/>
                  <a:gd name="connsiteY1" fmla="*/ 5849 h 2010122"/>
                  <a:gd name="connsiteX2" fmla="*/ 6462564 w 6462563"/>
                  <a:gd name="connsiteY2" fmla="*/ 408075 h 2010122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6462563"/>
                  <a:gd name="connsiteY0" fmla="*/ 442104 h 2008820"/>
                  <a:gd name="connsiteX1" fmla="*/ 1456691 w 6462563"/>
                  <a:gd name="connsiteY1" fmla="*/ 735608 h 2008820"/>
                  <a:gd name="connsiteX2" fmla="*/ 2084080 w 6462563"/>
                  <a:gd name="connsiteY2" fmla="*/ 2008822 h 2008820"/>
                  <a:gd name="connsiteX3" fmla="*/ 293530 w 6462563"/>
                  <a:gd name="connsiteY3" fmla="*/ 1733694 h 2008820"/>
                  <a:gd name="connsiteX4" fmla="*/ 293530 w 6462563"/>
                  <a:gd name="connsiteY4" fmla="*/ 442104 h 2008820"/>
                  <a:gd name="connsiteX0" fmla="*/ 1 w 6462563"/>
                  <a:gd name="connsiteY0" fmla="*/ 354314 h 2008820"/>
                  <a:gd name="connsiteX1" fmla="*/ 3409777 w 6462563"/>
                  <a:gd name="connsiteY1" fmla="*/ 4547 h 2008820"/>
                  <a:gd name="connsiteX2" fmla="*/ 6462564 w 6462563"/>
                  <a:gd name="connsiteY2" fmla="*/ 406773 h 2008820"/>
                  <a:gd name="connsiteX0" fmla="*/ 293530 w 4664314"/>
                  <a:gd name="connsiteY0" fmla="*/ 511308 h 2078024"/>
                  <a:gd name="connsiteX1" fmla="*/ 1456691 w 4664314"/>
                  <a:gd name="connsiteY1" fmla="*/ 804812 h 2078024"/>
                  <a:gd name="connsiteX2" fmla="*/ 2084080 w 4664314"/>
                  <a:gd name="connsiteY2" fmla="*/ 2078026 h 2078024"/>
                  <a:gd name="connsiteX3" fmla="*/ 293530 w 4664314"/>
                  <a:gd name="connsiteY3" fmla="*/ 1802898 h 2078024"/>
                  <a:gd name="connsiteX4" fmla="*/ 293530 w 4664314"/>
                  <a:gd name="connsiteY4" fmla="*/ 511308 h 2078024"/>
                  <a:gd name="connsiteX0" fmla="*/ 1 w 4664314"/>
                  <a:gd name="connsiteY0" fmla="*/ 423518 h 2078024"/>
                  <a:gd name="connsiteX1" fmla="*/ 3409777 w 4664314"/>
                  <a:gd name="connsiteY1" fmla="*/ 73751 h 2078024"/>
                  <a:gd name="connsiteX2" fmla="*/ 4664312 w 4664314"/>
                  <a:gd name="connsiteY2" fmla="*/ 162733 h 2078024"/>
                  <a:gd name="connsiteX0" fmla="*/ 293530 w 4664314"/>
                  <a:gd name="connsiteY0" fmla="*/ 508812 h 2075528"/>
                  <a:gd name="connsiteX1" fmla="*/ 1456691 w 4664314"/>
                  <a:gd name="connsiteY1" fmla="*/ 802316 h 2075528"/>
                  <a:gd name="connsiteX2" fmla="*/ 2084080 w 4664314"/>
                  <a:gd name="connsiteY2" fmla="*/ 2075530 h 2075528"/>
                  <a:gd name="connsiteX3" fmla="*/ 293530 w 4664314"/>
                  <a:gd name="connsiteY3" fmla="*/ 1800402 h 2075528"/>
                  <a:gd name="connsiteX4" fmla="*/ 293530 w 4664314"/>
                  <a:gd name="connsiteY4" fmla="*/ 508812 h 2075528"/>
                  <a:gd name="connsiteX0" fmla="*/ 1 w 4664314"/>
                  <a:gd name="connsiteY0" fmla="*/ 421022 h 2075528"/>
                  <a:gd name="connsiteX1" fmla="*/ 2031874 w 4664314"/>
                  <a:gd name="connsiteY1" fmla="*/ 78528 h 2075528"/>
                  <a:gd name="connsiteX2" fmla="*/ 4664312 w 4664314"/>
                  <a:gd name="connsiteY2" fmla="*/ 160237 h 2075528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542259 h 2108975"/>
                  <a:gd name="connsiteX1" fmla="*/ 1456691 w 4664314"/>
                  <a:gd name="connsiteY1" fmla="*/ 835763 h 2108975"/>
                  <a:gd name="connsiteX2" fmla="*/ 2084080 w 4664314"/>
                  <a:gd name="connsiteY2" fmla="*/ 2108977 h 2108975"/>
                  <a:gd name="connsiteX3" fmla="*/ 293530 w 4664314"/>
                  <a:gd name="connsiteY3" fmla="*/ 1833849 h 2108975"/>
                  <a:gd name="connsiteX4" fmla="*/ 293530 w 4664314"/>
                  <a:gd name="connsiteY4" fmla="*/ 542259 h 2108975"/>
                  <a:gd name="connsiteX0" fmla="*/ 1 w 4664314"/>
                  <a:gd name="connsiteY0" fmla="*/ 454469 h 2108975"/>
                  <a:gd name="connsiteX1" fmla="*/ 2031874 w 4664314"/>
                  <a:gd name="connsiteY1" fmla="*/ 111975 h 2108975"/>
                  <a:gd name="connsiteX2" fmla="*/ 4664312 w 4664314"/>
                  <a:gd name="connsiteY2" fmla="*/ 193684 h 2108975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79495 h 2046211"/>
                  <a:gd name="connsiteX1" fmla="*/ 1456691 w 4664314"/>
                  <a:gd name="connsiteY1" fmla="*/ 772999 h 2046211"/>
                  <a:gd name="connsiteX2" fmla="*/ 2084080 w 4664314"/>
                  <a:gd name="connsiteY2" fmla="*/ 2046213 h 2046211"/>
                  <a:gd name="connsiteX3" fmla="*/ 293530 w 4664314"/>
                  <a:gd name="connsiteY3" fmla="*/ 1771085 h 2046211"/>
                  <a:gd name="connsiteX4" fmla="*/ 293530 w 4664314"/>
                  <a:gd name="connsiteY4" fmla="*/ 479495 h 2046211"/>
                  <a:gd name="connsiteX0" fmla="*/ 1 w 4664314"/>
                  <a:gd name="connsiteY0" fmla="*/ 391705 h 2046211"/>
                  <a:gd name="connsiteX1" fmla="*/ 2031874 w 4664314"/>
                  <a:gd name="connsiteY1" fmla="*/ 49211 h 2046211"/>
                  <a:gd name="connsiteX2" fmla="*/ 4664312 w 4664314"/>
                  <a:gd name="connsiteY2" fmla="*/ 130920 h 2046211"/>
                  <a:gd name="connsiteX0" fmla="*/ 293530 w 4664314"/>
                  <a:gd name="connsiteY0" fmla="*/ 499882 h 2066598"/>
                  <a:gd name="connsiteX1" fmla="*/ 1456691 w 4664314"/>
                  <a:gd name="connsiteY1" fmla="*/ 793386 h 2066598"/>
                  <a:gd name="connsiteX2" fmla="*/ 2084080 w 4664314"/>
                  <a:gd name="connsiteY2" fmla="*/ 2066600 h 2066598"/>
                  <a:gd name="connsiteX3" fmla="*/ 293530 w 4664314"/>
                  <a:gd name="connsiteY3" fmla="*/ 1791472 h 2066598"/>
                  <a:gd name="connsiteX4" fmla="*/ 293530 w 4664314"/>
                  <a:gd name="connsiteY4" fmla="*/ 499882 h 2066598"/>
                  <a:gd name="connsiteX0" fmla="*/ 1 w 4664314"/>
                  <a:gd name="connsiteY0" fmla="*/ 412092 h 2066598"/>
                  <a:gd name="connsiteX1" fmla="*/ 2042774 w 4664314"/>
                  <a:gd name="connsiteY1" fmla="*/ 41422 h 2066598"/>
                  <a:gd name="connsiteX2" fmla="*/ 4664312 w 4664314"/>
                  <a:gd name="connsiteY2" fmla="*/ 151307 h 2066598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664314"/>
                  <a:gd name="connsiteY0" fmla="*/ 478440 h 2045156"/>
                  <a:gd name="connsiteX1" fmla="*/ 1456691 w 4664314"/>
                  <a:gd name="connsiteY1" fmla="*/ 771944 h 2045156"/>
                  <a:gd name="connsiteX2" fmla="*/ 2084080 w 4664314"/>
                  <a:gd name="connsiteY2" fmla="*/ 2045158 h 2045156"/>
                  <a:gd name="connsiteX3" fmla="*/ 293530 w 4664314"/>
                  <a:gd name="connsiteY3" fmla="*/ 1770030 h 2045156"/>
                  <a:gd name="connsiteX4" fmla="*/ 293530 w 4664314"/>
                  <a:gd name="connsiteY4" fmla="*/ 478440 h 2045156"/>
                  <a:gd name="connsiteX0" fmla="*/ 1 w 4664314"/>
                  <a:gd name="connsiteY0" fmla="*/ 390650 h 2045156"/>
                  <a:gd name="connsiteX1" fmla="*/ 2042774 w 4664314"/>
                  <a:gd name="connsiteY1" fmla="*/ 19980 h 2045156"/>
                  <a:gd name="connsiteX2" fmla="*/ 4664312 w 4664314"/>
                  <a:gd name="connsiteY2" fmla="*/ 129865 h 2045156"/>
                  <a:gd name="connsiteX0" fmla="*/ 293530 w 4740911"/>
                  <a:gd name="connsiteY0" fmla="*/ 538907 h 2105623"/>
                  <a:gd name="connsiteX1" fmla="*/ 1456691 w 4740911"/>
                  <a:gd name="connsiteY1" fmla="*/ 832411 h 2105623"/>
                  <a:gd name="connsiteX2" fmla="*/ 2084080 w 4740911"/>
                  <a:gd name="connsiteY2" fmla="*/ 2105625 h 2105623"/>
                  <a:gd name="connsiteX3" fmla="*/ 293530 w 4740911"/>
                  <a:gd name="connsiteY3" fmla="*/ 1830497 h 2105623"/>
                  <a:gd name="connsiteX4" fmla="*/ 293530 w 4740911"/>
                  <a:gd name="connsiteY4" fmla="*/ 538907 h 2105623"/>
                  <a:gd name="connsiteX0" fmla="*/ 1 w 4740911"/>
                  <a:gd name="connsiteY0" fmla="*/ 451117 h 2105623"/>
                  <a:gd name="connsiteX1" fmla="*/ 2042774 w 4740911"/>
                  <a:gd name="connsiteY1" fmla="*/ 80447 h 2105623"/>
                  <a:gd name="connsiteX2" fmla="*/ 4740906 w 4740911"/>
                  <a:gd name="connsiteY2" fmla="*/ 66338 h 2105623"/>
                  <a:gd name="connsiteX0" fmla="*/ 293530 w 4740911"/>
                  <a:gd name="connsiteY0" fmla="*/ 504181 h 2070897"/>
                  <a:gd name="connsiteX1" fmla="*/ 1456691 w 4740911"/>
                  <a:gd name="connsiteY1" fmla="*/ 797685 h 2070897"/>
                  <a:gd name="connsiteX2" fmla="*/ 2084080 w 4740911"/>
                  <a:gd name="connsiteY2" fmla="*/ 2070899 h 2070897"/>
                  <a:gd name="connsiteX3" fmla="*/ 293530 w 4740911"/>
                  <a:gd name="connsiteY3" fmla="*/ 1795771 h 2070897"/>
                  <a:gd name="connsiteX4" fmla="*/ 293530 w 4740911"/>
                  <a:gd name="connsiteY4" fmla="*/ 504181 h 2070897"/>
                  <a:gd name="connsiteX0" fmla="*/ 1 w 4740911"/>
                  <a:gd name="connsiteY0" fmla="*/ 416391 h 2070897"/>
                  <a:gd name="connsiteX1" fmla="*/ 2042774 w 4740911"/>
                  <a:gd name="connsiteY1" fmla="*/ 45721 h 2070897"/>
                  <a:gd name="connsiteX2" fmla="*/ 4740906 w 4740911"/>
                  <a:gd name="connsiteY2" fmla="*/ 31612 h 2070897"/>
                  <a:gd name="connsiteX0" fmla="*/ 463200 w 4910581"/>
                  <a:gd name="connsiteY0" fmla="*/ 504181 h 2070897"/>
                  <a:gd name="connsiteX1" fmla="*/ 1626361 w 4910581"/>
                  <a:gd name="connsiteY1" fmla="*/ 797685 h 2070897"/>
                  <a:gd name="connsiteX2" fmla="*/ 2253750 w 4910581"/>
                  <a:gd name="connsiteY2" fmla="*/ 2070899 h 2070897"/>
                  <a:gd name="connsiteX3" fmla="*/ 463200 w 4910581"/>
                  <a:gd name="connsiteY3" fmla="*/ 1795771 h 2070897"/>
                  <a:gd name="connsiteX4" fmla="*/ 463200 w 4910581"/>
                  <a:gd name="connsiteY4" fmla="*/ 504181 h 2070897"/>
                  <a:gd name="connsiteX0" fmla="*/ 5 w 4910581"/>
                  <a:gd name="connsiteY0" fmla="*/ 387977 h 2070897"/>
                  <a:gd name="connsiteX1" fmla="*/ 2212444 w 4910581"/>
                  <a:gd name="connsiteY1" fmla="*/ 45721 h 2070897"/>
                  <a:gd name="connsiteX2" fmla="*/ 4910576 w 4910581"/>
                  <a:gd name="connsiteY2" fmla="*/ 31612 h 2070897"/>
                  <a:gd name="connsiteX0" fmla="*/ 463200 w 5689688"/>
                  <a:gd name="connsiteY0" fmla="*/ 460779 h 2027495"/>
                  <a:gd name="connsiteX1" fmla="*/ 1626361 w 5689688"/>
                  <a:gd name="connsiteY1" fmla="*/ 754283 h 2027495"/>
                  <a:gd name="connsiteX2" fmla="*/ 2253750 w 5689688"/>
                  <a:gd name="connsiteY2" fmla="*/ 2027497 h 2027495"/>
                  <a:gd name="connsiteX3" fmla="*/ 463200 w 5689688"/>
                  <a:gd name="connsiteY3" fmla="*/ 1752369 h 2027495"/>
                  <a:gd name="connsiteX4" fmla="*/ 463200 w 5689688"/>
                  <a:gd name="connsiteY4" fmla="*/ 460779 h 2027495"/>
                  <a:gd name="connsiteX0" fmla="*/ 5 w 5689688"/>
                  <a:gd name="connsiteY0" fmla="*/ 344575 h 2027495"/>
                  <a:gd name="connsiteX1" fmla="*/ 2212444 w 5689688"/>
                  <a:gd name="connsiteY1" fmla="*/ 2319 h 2027495"/>
                  <a:gd name="connsiteX2" fmla="*/ 5689692 w 5689688"/>
                  <a:gd name="connsiteY2" fmla="*/ 522098 h 2027495"/>
                  <a:gd name="connsiteX0" fmla="*/ 463200 w 5689688"/>
                  <a:gd name="connsiteY0" fmla="*/ 464289 h 2031005"/>
                  <a:gd name="connsiteX1" fmla="*/ 1626361 w 5689688"/>
                  <a:gd name="connsiteY1" fmla="*/ 757793 h 2031005"/>
                  <a:gd name="connsiteX2" fmla="*/ 2253750 w 5689688"/>
                  <a:gd name="connsiteY2" fmla="*/ 2031007 h 2031005"/>
                  <a:gd name="connsiteX3" fmla="*/ 463200 w 5689688"/>
                  <a:gd name="connsiteY3" fmla="*/ 1755879 h 2031005"/>
                  <a:gd name="connsiteX4" fmla="*/ 463200 w 5689688"/>
                  <a:gd name="connsiteY4" fmla="*/ 464289 h 2031005"/>
                  <a:gd name="connsiteX0" fmla="*/ 5 w 5689688"/>
                  <a:gd name="connsiteY0" fmla="*/ 348085 h 2031005"/>
                  <a:gd name="connsiteX1" fmla="*/ 2212444 w 5689688"/>
                  <a:gd name="connsiteY1" fmla="*/ 5829 h 2031005"/>
                  <a:gd name="connsiteX2" fmla="*/ 5689692 w 5689688"/>
                  <a:gd name="connsiteY2" fmla="*/ 525608 h 2031005"/>
                  <a:gd name="connsiteX0" fmla="*/ 463200 w 5689688"/>
                  <a:gd name="connsiteY0" fmla="*/ 471236 h 2037952"/>
                  <a:gd name="connsiteX1" fmla="*/ 1626361 w 5689688"/>
                  <a:gd name="connsiteY1" fmla="*/ 764740 h 2037952"/>
                  <a:gd name="connsiteX2" fmla="*/ 2253750 w 5689688"/>
                  <a:gd name="connsiteY2" fmla="*/ 2037954 h 2037952"/>
                  <a:gd name="connsiteX3" fmla="*/ 463200 w 5689688"/>
                  <a:gd name="connsiteY3" fmla="*/ 1762826 h 2037952"/>
                  <a:gd name="connsiteX4" fmla="*/ 463200 w 5689688"/>
                  <a:gd name="connsiteY4" fmla="*/ 471236 h 2037952"/>
                  <a:gd name="connsiteX0" fmla="*/ 5 w 5689688"/>
                  <a:gd name="connsiteY0" fmla="*/ 355032 h 2037952"/>
                  <a:gd name="connsiteX1" fmla="*/ 2683311 w 5689688"/>
                  <a:gd name="connsiteY1" fmla="*/ 5651 h 2037952"/>
                  <a:gd name="connsiteX2" fmla="*/ 5689692 w 5689688"/>
                  <a:gd name="connsiteY2" fmla="*/ 532555 h 2037952"/>
                  <a:gd name="connsiteX0" fmla="*/ 463200 w 5689688"/>
                  <a:gd name="connsiteY0" fmla="*/ 465586 h 2032302"/>
                  <a:gd name="connsiteX1" fmla="*/ 1626361 w 5689688"/>
                  <a:gd name="connsiteY1" fmla="*/ 759090 h 2032302"/>
                  <a:gd name="connsiteX2" fmla="*/ 2253750 w 5689688"/>
                  <a:gd name="connsiteY2" fmla="*/ 2032304 h 2032302"/>
                  <a:gd name="connsiteX3" fmla="*/ 463200 w 5689688"/>
                  <a:gd name="connsiteY3" fmla="*/ 1757176 h 2032302"/>
                  <a:gd name="connsiteX4" fmla="*/ 463200 w 5689688"/>
                  <a:gd name="connsiteY4" fmla="*/ 465586 h 2032302"/>
                  <a:gd name="connsiteX0" fmla="*/ 5 w 5689688"/>
                  <a:gd name="connsiteY0" fmla="*/ 349382 h 2032302"/>
                  <a:gd name="connsiteX1" fmla="*/ 2683311 w 5689688"/>
                  <a:gd name="connsiteY1" fmla="*/ 1 h 2032302"/>
                  <a:gd name="connsiteX2" fmla="*/ 5689692 w 5689688"/>
                  <a:gd name="connsiteY2" fmla="*/ 526905 h 2032302"/>
                  <a:gd name="connsiteX0" fmla="*/ 463200 w 5689688"/>
                  <a:gd name="connsiteY0" fmla="*/ 465664 h 2032380"/>
                  <a:gd name="connsiteX1" fmla="*/ 1626361 w 5689688"/>
                  <a:gd name="connsiteY1" fmla="*/ 759168 h 2032380"/>
                  <a:gd name="connsiteX2" fmla="*/ 2253750 w 5689688"/>
                  <a:gd name="connsiteY2" fmla="*/ 2032382 h 2032380"/>
                  <a:gd name="connsiteX3" fmla="*/ 463200 w 5689688"/>
                  <a:gd name="connsiteY3" fmla="*/ 1757254 h 2032380"/>
                  <a:gd name="connsiteX4" fmla="*/ 463200 w 5689688"/>
                  <a:gd name="connsiteY4" fmla="*/ 465664 h 2032380"/>
                  <a:gd name="connsiteX0" fmla="*/ 5 w 5689688"/>
                  <a:gd name="connsiteY0" fmla="*/ 349460 h 2032380"/>
                  <a:gd name="connsiteX1" fmla="*/ 2683311 w 5689688"/>
                  <a:gd name="connsiteY1" fmla="*/ 79 h 2032380"/>
                  <a:gd name="connsiteX2" fmla="*/ 5689692 w 5689688"/>
                  <a:gd name="connsiteY2" fmla="*/ 526983 h 2032380"/>
                  <a:gd name="connsiteX0" fmla="*/ 463200 w 6548401"/>
                  <a:gd name="connsiteY0" fmla="*/ 465664 h 2032380"/>
                  <a:gd name="connsiteX1" fmla="*/ 1626361 w 6548401"/>
                  <a:gd name="connsiteY1" fmla="*/ 759168 h 2032380"/>
                  <a:gd name="connsiteX2" fmla="*/ 2253750 w 6548401"/>
                  <a:gd name="connsiteY2" fmla="*/ 2032382 h 2032380"/>
                  <a:gd name="connsiteX3" fmla="*/ 463200 w 6548401"/>
                  <a:gd name="connsiteY3" fmla="*/ 1757254 h 2032380"/>
                  <a:gd name="connsiteX4" fmla="*/ 463200 w 6548401"/>
                  <a:gd name="connsiteY4" fmla="*/ 465664 h 2032380"/>
                  <a:gd name="connsiteX0" fmla="*/ 5 w 6548401"/>
                  <a:gd name="connsiteY0" fmla="*/ 349460 h 2032380"/>
                  <a:gd name="connsiteX1" fmla="*/ 2683311 w 6548401"/>
                  <a:gd name="connsiteY1" fmla="*/ 79 h 2032380"/>
                  <a:gd name="connsiteX2" fmla="*/ 6548399 w 6548401"/>
                  <a:gd name="connsiteY2" fmla="*/ 506408 h 2032380"/>
                  <a:gd name="connsiteX0" fmla="*/ 994588 w 7079789"/>
                  <a:gd name="connsiteY0" fmla="*/ 465781 h 2032497"/>
                  <a:gd name="connsiteX1" fmla="*/ 2157749 w 7079789"/>
                  <a:gd name="connsiteY1" fmla="*/ 759285 h 2032497"/>
                  <a:gd name="connsiteX2" fmla="*/ 2785138 w 7079789"/>
                  <a:gd name="connsiteY2" fmla="*/ 2032499 h 2032497"/>
                  <a:gd name="connsiteX3" fmla="*/ 994588 w 7079789"/>
                  <a:gd name="connsiteY3" fmla="*/ 1757371 h 2032497"/>
                  <a:gd name="connsiteX4" fmla="*/ 994588 w 7079789"/>
                  <a:gd name="connsiteY4" fmla="*/ 465781 h 2032497"/>
                  <a:gd name="connsiteX0" fmla="*/ 6 w 7079789"/>
                  <a:gd name="connsiteY0" fmla="*/ 231650 h 2032497"/>
                  <a:gd name="connsiteX1" fmla="*/ 3214699 w 7079789"/>
                  <a:gd name="connsiteY1" fmla="*/ 196 h 2032497"/>
                  <a:gd name="connsiteX2" fmla="*/ 7079787 w 7079789"/>
                  <a:gd name="connsiteY2" fmla="*/ 506525 h 203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79789" h="2032497" stroke="0" extrusionOk="0">
                    <a:moveTo>
                      <a:pt x="994588" y="465781"/>
                    </a:moveTo>
                    <a:cubicBezTo>
                      <a:pt x="1418823" y="465781"/>
                      <a:pt x="1829918" y="569514"/>
                      <a:pt x="2157749" y="759285"/>
                    </a:cubicBezTo>
                    <a:cubicBezTo>
                      <a:pt x="2689403" y="1067044"/>
                      <a:pt x="2931691" y="1558740"/>
                      <a:pt x="2785138" y="2032499"/>
                    </a:cubicBezTo>
                    <a:lnTo>
                      <a:pt x="994588" y="1757371"/>
                    </a:lnTo>
                    <a:lnTo>
                      <a:pt x="994588" y="465781"/>
                    </a:lnTo>
                    <a:close/>
                  </a:path>
                  <a:path w="7079789" h="2032497" fill="none">
                    <a:moveTo>
                      <a:pt x="6" y="231650"/>
                    </a:moveTo>
                    <a:cubicBezTo>
                      <a:pt x="506488" y="69121"/>
                      <a:pt x="2550405" y="-4321"/>
                      <a:pt x="3214699" y="196"/>
                    </a:cubicBezTo>
                    <a:cubicBezTo>
                      <a:pt x="3956599" y="-441"/>
                      <a:pt x="6569883" y="116584"/>
                      <a:pt x="7079787" y="506525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>
                  <a:solidFill>
                    <a:srgbClr val="002A44"/>
                  </a:solidFill>
                  <a:latin typeface="Arial" pitchFamily="34" charset="0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8CE17AE-5CC3-4660-8902-707460C6C640}"/>
                  </a:ext>
                </a:extLst>
              </p:cNvPr>
              <p:cNvSpPr/>
              <p:nvPr/>
            </p:nvSpPr>
            <p:spPr bwMode="auto">
              <a:xfrm>
                <a:off x="1534783" y="2809250"/>
                <a:ext cx="131121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F4BEF7D-68A0-471E-87A3-BC9B4586F8E8}"/>
                  </a:ext>
                </a:extLst>
              </p:cNvPr>
              <p:cNvSpPr/>
              <p:nvPr/>
            </p:nvSpPr>
            <p:spPr bwMode="auto">
              <a:xfrm>
                <a:off x="1110166" y="2987666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68FFBC1-37EB-481F-B443-3858F818AA1B}"/>
                  </a:ext>
                </a:extLst>
              </p:cNvPr>
              <p:cNvSpPr/>
              <p:nvPr/>
            </p:nvSpPr>
            <p:spPr bwMode="auto">
              <a:xfrm>
                <a:off x="1172131" y="3545870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F3F2FE9-CE34-43EC-B445-0EE410916180}"/>
                  </a:ext>
                </a:extLst>
              </p:cNvPr>
              <p:cNvSpPr/>
              <p:nvPr/>
            </p:nvSpPr>
            <p:spPr bwMode="auto">
              <a:xfrm>
                <a:off x="1759334" y="3505163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163A355-2D34-43F5-B97C-C248F0E6BA07}"/>
                  </a:ext>
                </a:extLst>
              </p:cNvPr>
              <p:cNvSpPr/>
              <p:nvPr/>
            </p:nvSpPr>
            <p:spPr bwMode="auto">
              <a:xfrm>
                <a:off x="748779" y="3347503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0A64B6-7CA8-4F0E-A109-B36179B5BB9E}"/>
                  </a:ext>
                </a:extLst>
              </p:cNvPr>
              <p:cNvSpPr/>
              <p:nvPr/>
            </p:nvSpPr>
            <p:spPr bwMode="auto">
              <a:xfrm>
                <a:off x="1581401" y="3208691"/>
                <a:ext cx="131120" cy="130969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00B739-51A2-4AEF-B318-661D3B73D7F8}"/>
              </a:ext>
            </a:extLst>
          </p:cNvPr>
          <p:cNvGrpSpPr/>
          <p:nvPr/>
        </p:nvGrpSpPr>
        <p:grpSpPr>
          <a:xfrm>
            <a:off x="5024214" y="1189663"/>
            <a:ext cx="821753" cy="1582796"/>
            <a:chOff x="5541694" y="1433687"/>
            <a:chExt cx="821753" cy="1582796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4610964-2CAE-4C07-BA6F-5E937DCD8ABB}"/>
                </a:ext>
              </a:extLst>
            </p:cNvPr>
            <p:cNvSpPr/>
            <p:nvPr/>
          </p:nvSpPr>
          <p:spPr bwMode="auto">
            <a:xfrm rot="6843685" flipH="1">
              <a:off x="5616841" y="2326215"/>
              <a:ext cx="628207" cy="752329"/>
            </a:xfrm>
            <a:custGeom>
              <a:avLst/>
              <a:gdLst>
                <a:gd name="connsiteX0" fmla="*/ 2382820 w 4210557"/>
                <a:gd name="connsiteY0" fmla="*/ 4048917 h 4640471"/>
                <a:gd name="connsiteX1" fmla="*/ 2331763 w 4210557"/>
                <a:gd name="connsiteY1" fmla="*/ 4067303 h 4640471"/>
                <a:gd name="connsiteX2" fmla="*/ 2279640 w 4210557"/>
                <a:gd name="connsiteY2" fmla="*/ 4098986 h 4640471"/>
                <a:gd name="connsiteX3" fmla="*/ 2200348 w 4210557"/>
                <a:gd name="connsiteY3" fmla="*/ 4188495 h 4640471"/>
                <a:gd name="connsiteX4" fmla="*/ 2185512 w 4210557"/>
                <a:gd name="connsiteY4" fmla="*/ 4221111 h 4640471"/>
                <a:gd name="connsiteX5" fmla="*/ 693075 w 4210557"/>
                <a:gd name="connsiteY5" fmla="*/ 3554718 h 4640471"/>
                <a:gd name="connsiteX6" fmla="*/ 695487 w 4210557"/>
                <a:gd name="connsiteY6" fmla="*/ 3548656 h 4640471"/>
                <a:gd name="connsiteX7" fmla="*/ 642945 w 4210557"/>
                <a:gd name="connsiteY7" fmla="*/ 3297174 h 4640471"/>
                <a:gd name="connsiteX8" fmla="*/ 444257 w 4210557"/>
                <a:gd name="connsiteY8" fmla="*/ 3180371 h 4640471"/>
                <a:gd name="connsiteX9" fmla="*/ 396383 w 4210557"/>
                <a:gd name="connsiteY9" fmla="*/ 3178301 h 4640471"/>
                <a:gd name="connsiteX10" fmla="*/ 342935 w 4210557"/>
                <a:gd name="connsiteY10" fmla="*/ 1814271 h 4640471"/>
                <a:gd name="connsiteX11" fmla="*/ 374776 w 4210557"/>
                <a:gd name="connsiteY11" fmla="*/ 1809479 h 4640471"/>
                <a:gd name="connsiteX12" fmla="*/ 482585 w 4210557"/>
                <a:gd name="connsiteY12" fmla="*/ 1757744 h 4640471"/>
                <a:gd name="connsiteX13" fmla="*/ 545898 w 4210557"/>
                <a:gd name="connsiteY13" fmla="*/ 1692986 h 4640471"/>
                <a:gd name="connsiteX14" fmla="*/ 568661 w 4210557"/>
                <a:gd name="connsiteY14" fmla="*/ 1648837 h 4640471"/>
                <a:gd name="connsiteX15" fmla="*/ 2141840 w 4210557"/>
                <a:gd name="connsiteY15" fmla="*/ 2351283 h 4640471"/>
                <a:gd name="connsiteX16" fmla="*/ 2135282 w 4210557"/>
                <a:gd name="connsiteY16" fmla="*/ 2365699 h 4640471"/>
                <a:gd name="connsiteX17" fmla="*/ 2179768 w 4210557"/>
                <a:gd name="connsiteY17" fmla="*/ 2644984 h 4640471"/>
                <a:gd name="connsiteX18" fmla="*/ 2322255 w 4210557"/>
                <a:gd name="connsiteY18" fmla="*/ 2748373 h 4640471"/>
                <a:gd name="connsiteX19" fmla="*/ 2338344 w 4210557"/>
                <a:gd name="connsiteY19" fmla="*/ 2752213 h 4640471"/>
                <a:gd name="connsiteX20" fmla="*/ 3593248 w 4210557"/>
                <a:gd name="connsiteY20" fmla="*/ 1363747 h 4640471"/>
                <a:gd name="connsiteX21" fmla="*/ 2577220 w 4210557"/>
                <a:gd name="connsiteY21" fmla="*/ 2207337 h 4640471"/>
                <a:gd name="connsiteX22" fmla="*/ 2570937 w 4210557"/>
                <a:gd name="connsiteY22" fmla="*/ 2202822 h 4640471"/>
                <a:gd name="connsiteX23" fmla="*/ 2238672 w 4210557"/>
                <a:gd name="connsiteY23" fmla="*/ 2223211 h 4640471"/>
                <a:gd name="connsiteX24" fmla="*/ 2193921 w 4210557"/>
                <a:gd name="connsiteY24" fmla="*/ 2264659 h 4640471"/>
                <a:gd name="connsiteX25" fmla="*/ 2192456 w 4210557"/>
                <a:gd name="connsiteY25" fmla="*/ 2266699 h 4640471"/>
                <a:gd name="connsiteX26" fmla="*/ 598821 w 4210557"/>
                <a:gd name="connsiteY26" fmla="*/ 1555119 h 4640471"/>
                <a:gd name="connsiteX27" fmla="*/ 601046 w 4210557"/>
                <a:gd name="connsiteY27" fmla="*/ 1544702 h 4640471"/>
                <a:gd name="connsiteX28" fmla="*/ 579266 w 4210557"/>
                <a:gd name="connsiteY28" fmla="*/ 1401747 h 4640471"/>
                <a:gd name="connsiteX29" fmla="*/ 548872 w 4210557"/>
                <a:gd name="connsiteY29" fmla="*/ 1348825 h 4640471"/>
                <a:gd name="connsiteX30" fmla="*/ 1577182 w 4210557"/>
                <a:gd name="connsiteY30" fmla="*/ 499554 h 4640471"/>
                <a:gd name="connsiteX31" fmla="*/ 1602912 w 4210557"/>
                <a:gd name="connsiteY31" fmla="*/ 527335 h 4640471"/>
                <a:gd name="connsiteX32" fmla="*/ 1983237 w 4210557"/>
                <a:gd name="connsiteY32" fmla="*/ 541488 h 4640471"/>
                <a:gd name="connsiteX33" fmla="*/ 2046550 w 4210557"/>
                <a:gd name="connsiteY33" fmla="*/ 476729 h 4640471"/>
                <a:gd name="connsiteX34" fmla="*/ 2054722 w 4210557"/>
                <a:gd name="connsiteY34" fmla="*/ 460881 h 4640471"/>
                <a:gd name="connsiteX35" fmla="*/ 3572790 w 4210557"/>
                <a:gd name="connsiteY35" fmla="*/ 1138718 h 4640471"/>
                <a:gd name="connsiteX36" fmla="*/ 3561900 w 4210557"/>
                <a:gd name="connsiteY36" fmla="*/ 1184342 h 4640471"/>
                <a:gd name="connsiteX37" fmla="*/ 3588117 w 4210557"/>
                <a:gd name="connsiteY37" fmla="*/ 1355306 h 4640471"/>
                <a:gd name="connsiteX38" fmla="*/ 3664559 w 4210557"/>
                <a:gd name="connsiteY38" fmla="*/ 3259012 h 4640471"/>
                <a:gd name="connsiteX39" fmla="*/ 2675737 w 4210557"/>
                <a:gd name="connsiteY39" fmla="*/ 4130169 h 4640471"/>
                <a:gd name="connsiteX40" fmla="*/ 2659964 w 4210557"/>
                <a:gd name="connsiteY40" fmla="*/ 4113139 h 4640471"/>
                <a:gd name="connsiteX41" fmla="*/ 2502725 w 4210557"/>
                <a:gd name="connsiteY41" fmla="*/ 4041085 h 4640471"/>
                <a:gd name="connsiteX42" fmla="*/ 2480447 w 4210557"/>
                <a:gd name="connsiteY42" fmla="*/ 4040122 h 4640471"/>
                <a:gd name="connsiteX43" fmla="*/ 2436684 w 4210557"/>
                <a:gd name="connsiteY43" fmla="*/ 2764207 h 4640471"/>
                <a:gd name="connsiteX44" fmla="*/ 2493732 w 4210557"/>
                <a:gd name="connsiteY44" fmla="*/ 2755623 h 4640471"/>
                <a:gd name="connsiteX45" fmla="*/ 2601541 w 4210557"/>
                <a:gd name="connsiteY45" fmla="*/ 2703888 h 4640471"/>
                <a:gd name="connsiteX46" fmla="*/ 2704931 w 4210557"/>
                <a:gd name="connsiteY46" fmla="*/ 2561399 h 4640471"/>
                <a:gd name="connsiteX47" fmla="*/ 2660446 w 4210557"/>
                <a:gd name="connsiteY47" fmla="*/ 2282114 h 4640471"/>
                <a:gd name="connsiteX48" fmla="*/ 2651719 w 4210557"/>
                <a:gd name="connsiteY48" fmla="*/ 2272691 h 4640471"/>
                <a:gd name="connsiteX49" fmla="*/ 3651990 w 4210557"/>
                <a:gd name="connsiteY49" fmla="*/ 1442183 h 4640471"/>
                <a:gd name="connsiteX50" fmla="*/ 3661247 w 4210557"/>
                <a:gd name="connsiteY50" fmla="*/ 1452179 h 4640471"/>
                <a:gd name="connsiteX51" fmla="*/ 3818487 w 4210557"/>
                <a:gd name="connsiteY51" fmla="*/ 1524232 h 4640471"/>
                <a:gd name="connsiteX52" fmla="*/ 3820635 w 4210557"/>
                <a:gd name="connsiteY52" fmla="*/ 1524325 h 4640471"/>
                <a:gd name="connsiteX53" fmla="*/ 3820635 w 4210557"/>
                <a:gd name="connsiteY53" fmla="*/ 2798374 h 4640471"/>
                <a:gd name="connsiteX54" fmla="*/ 3780095 w 4210557"/>
                <a:gd name="connsiteY54" fmla="*/ 2812972 h 4640471"/>
                <a:gd name="connsiteX55" fmla="*/ 3727972 w 4210557"/>
                <a:gd name="connsiteY55" fmla="*/ 2844655 h 4640471"/>
                <a:gd name="connsiteX56" fmla="*/ 3637384 w 4210557"/>
                <a:gd name="connsiteY56" fmla="*/ 3214306 h 4640471"/>
                <a:gd name="connsiteX57" fmla="*/ 4194231 w 4210557"/>
                <a:gd name="connsiteY57" fmla="*/ 3182844 h 4640471"/>
                <a:gd name="connsiteX58" fmla="*/ 4149746 w 4210557"/>
                <a:gd name="connsiteY58" fmla="*/ 2903558 h 4640471"/>
                <a:gd name="connsiteX59" fmla="*/ 3951059 w 4210557"/>
                <a:gd name="connsiteY59" fmla="*/ 2786755 h 4640471"/>
                <a:gd name="connsiteX60" fmla="*/ 3918505 w 4210557"/>
                <a:gd name="connsiteY60" fmla="*/ 2785347 h 4640471"/>
                <a:gd name="connsiteX61" fmla="*/ 3918506 w 4210557"/>
                <a:gd name="connsiteY61" fmla="*/ 1520363 h 4640471"/>
                <a:gd name="connsiteX62" fmla="*/ 3933764 w 4210557"/>
                <a:gd name="connsiteY62" fmla="*/ 1518067 h 4640471"/>
                <a:gd name="connsiteX63" fmla="*/ 4041573 w 4210557"/>
                <a:gd name="connsiteY63" fmla="*/ 1466332 h 4640471"/>
                <a:gd name="connsiteX64" fmla="*/ 4144963 w 4210557"/>
                <a:gd name="connsiteY64" fmla="*/ 1323843 h 4640471"/>
                <a:gd name="connsiteX65" fmla="*/ 4100478 w 4210557"/>
                <a:gd name="connsiteY65" fmla="*/ 1044558 h 4640471"/>
                <a:gd name="connsiteX66" fmla="*/ 3678704 w 4210557"/>
                <a:gd name="connsiteY66" fmla="*/ 985655 h 4640471"/>
                <a:gd name="connsiteX67" fmla="*/ 3633953 w 4210557"/>
                <a:gd name="connsiteY67" fmla="*/ 1027103 h 4640471"/>
                <a:gd name="connsiteX68" fmla="*/ 3616682 w 4210557"/>
                <a:gd name="connsiteY68" fmla="*/ 1051134 h 4640471"/>
                <a:gd name="connsiteX69" fmla="*/ 2092684 w 4210557"/>
                <a:gd name="connsiteY69" fmla="*/ 370647 h 4640471"/>
                <a:gd name="connsiteX70" fmla="*/ 2101699 w 4210557"/>
                <a:gd name="connsiteY70" fmla="*/ 328446 h 4640471"/>
                <a:gd name="connsiteX71" fmla="*/ 2042143 w 4210557"/>
                <a:gd name="connsiteY71" fmla="*/ 119715 h 4640471"/>
                <a:gd name="connsiteX72" fmla="*/ 1620368 w 4210557"/>
                <a:gd name="connsiteY72" fmla="*/ 60811 h 4640471"/>
                <a:gd name="connsiteX73" fmla="*/ 1509729 w 4210557"/>
                <a:gd name="connsiteY73" fmla="*/ 374776 h 4640471"/>
                <a:gd name="connsiteX74" fmla="*/ 1524593 w 4210557"/>
                <a:gd name="connsiteY74" fmla="*/ 416053 h 4640471"/>
                <a:gd name="connsiteX75" fmla="*/ 481266 w 4210557"/>
                <a:gd name="connsiteY75" fmla="*/ 1277726 h 4640471"/>
                <a:gd name="connsiteX76" fmla="*/ 451980 w 4210557"/>
                <a:gd name="connsiteY76" fmla="*/ 1256678 h 4640471"/>
                <a:gd name="connsiteX77" fmla="*/ 119716 w 4210557"/>
                <a:gd name="connsiteY77" fmla="*/ 1277067 h 4640471"/>
                <a:gd name="connsiteX78" fmla="*/ 60811 w 4210557"/>
                <a:gd name="connsiteY78" fmla="*/ 1698841 h 4640471"/>
                <a:gd name="connsiteX79" fmla="*/ 203299 w 4210557"/>
                <a:gd name="connsiteY79" fmla="*/ 1802230 h 4640471"/>
                <a:gd name="connsiteX80" fmla="*/ 244906 w 4210557"/>
                <a:gd name="connsiteY80" fmla="*/ 1812161 h 4640471"/>
                <a:gd name="connsiteX81" fmla="*/ 299180 w 4210557"/>
                <a:gd name="connsiteY81" fmla="*/ 3197266 h 4640471"/>
                <a:gd name="connsiteX82" fmla="*/ 273294 w 4210557"/>
                <a:gd name="connsiteY82" fmla="*/ 3206588 h 4640471"/>
                <a:gd name="connsiteX83" fmla="*/ 221171 w 4210557"/>
                <a:gd name="connsiteY83" fmla="*/ 3238271 h 4640471"/>
                <a:gd name="connsiteX84" fmla="*/ 162266 w 4210557"/>
                <a:gd name="connsiteY84" fmla="*/ 3660045 h 4640471"/>
                <a:gd name="connsiteX85" fmla="*/ 584040 w 4210557"/>
                <a:gd name="connsiteY85" fmla="*/ 3718948 h 4640471"/>
                <a:gd name="connsiteX86" fmla="*/ 628790 w 4210557"/>
                <a:gd name="connsiteY86" fmla="*/ 3677500 h 4640471"/>
                <a:gd name="connsiteX87" fmla="*/ 652895 w 4210557"/>
                <a:gd name="connsiteY87" fmla="*/ 3643961 h 4640471"/>
                <a:gd name="connsiteX88" fmla="*/ 2161967 w 4210557"/>
                <a:gd name="connsiteY88" fmla="*/ 4317782 h 4640471"/>
                <a:gd name="connsiteX89" fmla="*/ 2160341 w 4210557"/>
                <a:gd name="connsiteY89" fmla="*/ 4355396 h 4640471"/>
                <a:gd name="connsiteX90" fmla="*/ 2220737 w 4210557"/>
                <a:gd name="connsiteY90" fmla="*/ 4520757 h 4640471"/>
                <a:gd name="connsiteX91" fmla="*/ 2642507 w 4210557"/>
                <a:gd name="connsiteY91" fmla="*/ 4579660 h 4640471"/>
                <a:gd name="connsiteX92" fmla="*/ 2721801 w 4210557"/>
                <a:gd name="connsiteY92" fmla="*/ 4490151 h 4640471"/>
                <a:gd name="connsiteX93" fmla="*/ 2744560 w 4210557"/>
                <a:gd name="connsiteY93" fmla="*/ 4237515 h 4640471"/>
                <a:gd name="connsiteX94" fmla="*/ 2730789 w 4210557"/>
                <a:gd name="connsiteY94" fmla="*/ 4212103 h 4640471"/>
                <a:gd name="connsiteX95" fmla="*/ 3734133 w 4210557"/>
                <a:gd name="connsiteY95" fmla="*/ 3328153 h 4640471"/>
                <a:gd name="connsiteX96" fmla="*/ 3758576 w 4210557"/>
                <a:gd name="connsiteY96" fmla="*/ 3345721 h 4640471"/>
                <a:gd name="connsiteX97" fmla="*/ 4090840 w 4210557"/>
                <a:gd name="connsiteY97" fmla="*/ 3325332 h 4640471"/>
                <a:gd name="connsiteX98" fmla="*/ 4194231 w 4210557"/>
                <a:gd name="connsiteY98" fmla="*/ 3182844 h 464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210557" h="4640471">
                  <a:moveTo>
                    <a:pt x="2382820" y="4048917"/>
                  </a:moveTo>
                  <a:lnTo>
                    <a:pt x="2331763" y="4067303"/>
                  </a:lnTo>
                  <a:cubicBezTo>
                    <a:pt x="2313701" y="4075912"/>
                    <a:pt x="2296232" y="4086460"/>
                    <a:pt x="2279640" y="4098986"/>
                  </a:cubicBezTo>
                  <a:cubicBezTo>
                    <a:pt x="2246457" y="4124036"/>
                    <a:pt x="2219920" y="4154627"/>
                    <a:pt x="2200348" y="4188495"/>
                  </a:cubicBezTo>
                  <a:lnTo>
                    <a:pt x="2185512" y="4221111"/>
                  </a:lnTo>
                  <a:lnTo>
                    <a:pt x="693075" y="3554718"/>
                  </a:lnTo>
                  <a:lnTo>
                    <a:pt x="695487" y="3548656"/>
                  </a:lnTo>
                  <a:cubicBezTo>
                    <a:pt x="715625" y="3464251"/>
                    <a:pt x="699309" y="3371838"/>
                    <a:pt x="642945" y="3297174"/>
                  </a:cubicBezTo>
                  <a:cubicBezTo>
                    <a:pt x="592843" y="3230807"/>
                    <a:pt x="520583" y="3191030"/>
                    <a:pt x="444257" y="3180371"/>
                  </a:cubicBezTo>
                  <a:lnTo>
                    <a:pt x="396383" y="3178301"/>
                  </a:lnTo>
                  <a:lnTo>
                    <a:pt x="342935" y="1814271"/>
                  </a:lnTo>
                  <a:lnTo>
                    <a:pt x="374776" y="1809479"/>
                  </a:lnTo>
                  <a:cubicBezTo>
                    <a:pt x="412711" y="1799935"/>
                    <a:pt x="449401" y="1782795"/>
                    <a:pt x="482585" y="1757744"/>
                  </a:cubicBezTo>
                  <a:cubicBezTo>
                    <a:pt x="507473" y="1738956"/>
                    <a:pt x="528621" y="1717052"/>
                    <a:pt x="545898" y="1692986"/>
                  </a:cubicBezTo>
                  <a:lnTo>
                    <a:pt x="568661" y="1648837"/>
                  </a:lnTo>
                  <a:lnTo>
                    <a:pt x="2141840" y="2351283"/>
                  </a:lnTo>
                  <a:lnTo>
                    <a:pt x="2135282" y="2365699"/>
                  </a:lnTo>
                  <a:cubicBezTo>
                    <a:pt x="2103957" y="2457152"/>
                    <a:pt x="2117140" y="2562025"/>
                    <a:pt x="2179768" y="2644984"/>
                  </a:cubicBezTo>
                  <a:cubicBezTo>
                    <a:pt x="2217344" y="2694760"/>
                    <a:pt x="2267384" y="2729578"/>
                    <a:pt x="2322255" y="2748373"/>
                  </a:cubicBezTo>
                  <a:lnTo>
                    <a:pt x="2338344" y="2752213"/>
                  </a:lnTo>
                  <a:close/>
                  <a:moveTo>
                    <a:pt x="3593248" y="1363747"/>
                  </a:moveTo>
                  <a:lnTo>
                    <a:pt x="2577220" y="2207337"/>
                  </a:lnTo>
                  <a:lnTo>
                    <a:pt x="2570937" y="2202822"/>
                  </a:lnTo>
                  <a:cubicBezTo>
                    <a:pt x="2469332" y="2144104"/>
                    <a:pt x="2338224" y="2148058"/>
                    <a:pt x="2238672" y="2223211"/>
                  </a:cubicBezTo>
                  <a:cubicBezTo>
                    <a:pt x="2222080" y="2235736"/>
                    <a:pt x="2207150" y="2249647"/>
                    <a:pt x="2193921" y="2264659"/>
                  </a:cubicBezTo>
                  <a:lnTo>
                    <a:pt x="2192456" y="2266699"/>
                  </a:lnTo>
                  <a:lnTo>
                    <a:pt x="598821" y="1555119"/>
                  </a:lnTo>
                  <a:lnTo>
                    <a:pt x="601046" y="1544702"/>
                  </a:lnTo>
                  <a:cubicBezTo>
                    <a:pt x="605427" y="1496725"/>
                    <a:pt x="598373" y="1447600"/>
                    <a:pt x="579266" y="1401747"/>
                  </a:cubicBezTo>
                  <a:lnTo>
                    <a:pt x="548872" y="1348825"/>
                  </a:lnTo>
                  <a:lnTo>
                    <a:pt x="1577182" y="499554"/>
                  </a:lnTo>
                  <a:lnTo>
                    <a:pt x="1602912" y="527335"/>
                  </a:lnTo>
                  <a:cubicBezTo>
                    <a:pt x="1707999" y="619935"/>
                    <a:pt x="1867094" y="629167"/>
                    <a:pt x="1983237" y="541488"/>
                  </a:cubicBezTo>
                  <a:cubicBezTo>
                    <a:pt x="2008126" y="522700"/>
                    <a:pt x="2029274" y="500795"/>
                    <a:pt x="2046550" y="476729"/>
                  </a:cubicBezTo>
                  <a:lnTo>
                    <a:pt x="2054722" y="460881"/>
                  </a:lnTo>
                  <a:lnTo>
                    <a:pt x="3572790" y="1138718"/>
                  </a:lnTo>
                  <a:lnTo>
                    <a:pt x="3561900" y="1184342"/>
                  </a:lnTo>
                  <a:cubicBezTo>
                    <a:pt x="3553905" y="1241587"/>
                    <a:pt x="3562288" y="1301119"/>
                    <a:pt x="3588117" y="1355306"/>
                  </a:cubicBezTo>
                  <a:close/>
                  <a:moveTo>
                    <a:pt x="3664559" y="3259012"/>
                  </a:moveTo>
                  <a:lnTo>
                    <a:pt x="2675737" y="4130169"/>
                  </a:lnTo>
                  <a:lnTo>
                    <a:pt x="2659964" y="4113139"/>
                  </a:lnTo>
                  <a:cubicBezTo>
                    <a:pt x="2614926" y="4073453"/>
                    <a:pt x="2559970" y="4049080"/>
                    <a:pt x="2502725" y="4041085"/>
                  </a:cubicBezTo>
                  <a:lnTo>
                    <a:pt x="2480447" y="4040122"/>
                  </a:lnTo>
                  <a:lnTo>
                    <a:pt x="2436684" y="2764207"/>
                  </a:lnTo>
                  <a:lnTo>
                    <a:pt x="2493732" y="2755623"/>
                  </a:lnTo>
                  <a:cubicBezTo>
                    <a:pt x="2531667" y="2746078"/>
                    <a:pt x="2568357" y="2728939"/>
                    <a:pt x="2601541" y="2703888"/>
                  </a:cubicBezTo>
                  <a:cubicBezTo>
                    <a:pt x="2651317" y="2666311"/>
                    <a:pt x="2686136" y="2616271"/>
                    <a:pt x="2704931" y="2561399"/>
                  </a:cubicBezTo>
                  <a:cubicBezTo>
                    <a:pt x="2736256" y="2469947"/>
                    <a:pt x="2723073" y="2365073"/>
                    <a:pt x="2660446" y="2282114"/>
                  </a:cubicBezTo>
                  <a:lnTo>
                    <a:pt x="2651719" y="2272691"/>
                  </a:lnTo>
                  <a:lnTo>
                    <a:pt x="3651990" y="1442183"/>
                  </a:lnTo>
                  <a:lnTo>
                    <a:pt x="3661247" y="1452179"/>
                  </a:lnTo>
                  <a:cubicBezTo>
                    <a:pt x="3706285" y="1491864"/>
                    <a:pt x="3761242" y="1516237"/>
                    <a:pt x="3818487" y="1524232"/>
                  </a:cubicBezTo>
                  <a:lnTo>
                    <a:pt x="3820635" y="1524325"/>
                  </a:lnTo>
                  <a:lnTo>
                    <a:pt x="3820635" y="2798374"/>
                  </a:lnTo>
                  <a:lnTo>
                    <a:pt x="3780095" y="2812972"/>
                  </a:lnTo>
                  <a:cubicBezTo>
                    <a:pt x="3762033" y="2821582"/>
                    <a:pt x="3744564" y="2832129"/>
                    <a:pt x="3727972" y="2844655"/>
                  </a:cubicBezTo>
                  <a:cubicBezTo>
                    <a:pt x="3611828" y="2932333"/>
                    <a:pt x="3577119" y="3087869"/>
                    <a:pt x="3637384" y="3214306"/>
                  </a:cubicBezTo>
                  <a:close/>
                  <a:moveTo>
                    <a:pt x="4194231" y="3182844"/>
                  </a:moveTo>
                  <a:cubicBezTo>
                    <a:pt x="4225556" y="3091391"/>
                    <a:pt x="4212373" y="2986518"/>
                    <a:pt x="4149746" y="2903558"/>
                  </a:cubicBezTo>
                  <a:cubicBezTo>
                    <a:pt x="4099644" y="2837191"/>
                    <a:pt x="4027385" y="2797414"/>
                    <a:pt x="3951059" y="2786755"/>
                  </a:cubicBezTo>
                  <a:lnTo>
                    <a:pt x="3918505" y="2785347"/>
                  </a:lnTo>
                  <a:lnTo>
                    <a:pt x="3918506" y="1520363"/>
                  </a:lnTo>
                  <a:lnTo>
                    <a:pt x="3933764" y="1518067"/>
                  </a:lnTo>
                  <a:cubicBezTo>
                    <a:pt x="3971699" y="1508522"/>
                    <a:pt x="4008389" y="1491383"/>
                    <a:pt x="4041573" y="1466332"/>
                  </a:cubicBezTo>
                  <a:cubicBezTo>
                    <a:pt x="4091349" y="1428755"/>
                    <a:pt x="4126167" y="1378714"/>
                    <a:pt x="4144963" y="1323843"/>
                  </a:cubicBezTo>
                  <a:cubicBezTo>
                    <a:pt x="4176288" y="1232391"/>
                    <a:pt x="4163105" y="1127517"/>
                    <a:pt x="4100478" y="1044558"/>
                  </a:cubicBezTo>
                  <a:cubicBezTo>
                    <a:pt x="4000275" y="911823"/>
                    <a:pt x="3811440" y="885450"/>
                    <a:pt x="3678704" y="985655"/>
                  </a:cubicBezTo>
                  <a:cubicBezTo>
                    <a:pt x="3662112" y="998180"/>
                    <a:pt x="3647182" y="1012091"/>
                    <a:pt x="3633953" y="1027103"/>
                  </a:cubicBezTo>
                  <a:lnTo>
                    <a:pt x="3616682" y="1051134"/>
                  </a:lnTo>
                  <a:lnTo>
                    <a:pt x="2092684" y="370647"/>
                  </a:lnTo>
                  <a:lnTo>
                    <a:pt x="2101699" y="328446"/>
                  </a:lnTo>
                  <a:cubicBezTo>
                    <a:pt x="2108271" y="256480"/>
                    <a:pt x="2089113" y="181935"/>
                    <a:pt x="2042143" y="119715"/>
                  </a:cubicBezTo>
                  <a:cubicBezTo>
                    <a:pt x="1941939" y="-13020"/>
                    <a:pt x="1753105" y="-39393"/>
                    <a:pt x="1620368" y="60811"/>
                  </a:cubicBezTo>
                  <a:cubicBezTo>
                    <a:pt x="1520817" y="135964"/>
                    <a:pt x="1481094" y="260972"/>
                    <a:pt x="1509729" y="374776"/>
                  </a:cubicBezTo>
                  <a:lnTo>
                    <a:pt x="1524593" y="416053"/>
                  </a:lnTo>
                  <a:lnTo>
                    <a:pt x="481266" y="1277726"/>
                  </a:lnTo>
                  <a:lnTo>
                    <a:pt x="451980" y="1256678"/>
                  </a:lnTo>
                  <a:cubicBezTo>
                    <a:pt x="350375" y="1197960"/>
                    <a:pt x="219267" y="1201914"/>
                    <a:pt x="119716" y="1277067"/>
                  </a:cubicBezTo>
                  <a:cubicBezTo>
                    <a:pt x="-13020" y="1377271"/>
                    <a:pt x="-39392" y="1566106"/>
                    <a:pt x="60811" y="1698841"/>
                  </a:cubicBezTo>
                  <a:cubicBezTo>
                    <a:pt x="98388" y="1748616"/>
                    <a:pt x="148428" y="1783435"/>
                    <a:pt x="203299" y="1802230"/>
                  </a:cubicBezTo>
                  <a:lnTo>
                    <a:pt x="244906" y="1812161"/>
                  </a:lnTo>
                  <a:lnTo>
                    <a:pt x="299180" y="3197266"/>
                  </a:lnTo>
                  <a:lnTo>
                    <a:pt x="273294" y="3206588"/>
                  </a:lnTo>
                  <a:cubicBezTo>
                    <a:pt x="255231" y="3215198"/>
                    <a:pt x="237763" y="3225745"/>
                    <a:pt x="221171" y="3238271"/>
                  </a:cubicBezTo>
                  <a:cubicBezTo>
                    <a:pt x="88435" y="3338475"/>
                    <a:pt x="62063" y="3527309"/>
                    <a:pt x="162266" y="3660045"/>
                  </a:cubicBezTo>
                  <a:cubicBezTo>
                    <a:pt x="262469" y="3792780"/>
                    <a:pt x="451304" y="3819152"/>
                    <a:pt x="584040" y="3718948"/>
                  </a:cubicBezTo>
                  <a:cubicBezTo>
                    <a:pt x="600632" y="3706423"/>
                    <a:pt x="615562" y="3692512"/>
                    <a:pt x="628790" y="3677500"/>
                  </a:cubicBezTo>
                  <a:lnTo>
                    <a:pt x="652895" y="3643961"/>
                  </a:lnTo>
                  <a:lnTo>
                    <a:pt x="2161967" y="4317782"/>
                  </a:lnTo>
                  <a:lnTo>
                    <a:pt x="2160341" y="4355396"/>
                  </a:lnTo>
                  <a:cubicBezTo>
                    <a:pt x="2163384" y="4413317"/>
                    <a:pt x="2183161" y="4470981"/>
                    <a:pt x="2220737" y="4520757"/>
                  </a:cubicBezTo>
                  <a:cubicBezTo>
                    <a:pt x="2320940" y="4653492"/>
                    <a:pt x="2509773" y="4679864"/>
                    <a:pt x="2642507" y="4579660"/>
                  </a:cubicBezTo>
                  <a:cubicBezTo>
                    <a:pt x="2675691" y="4554609"/>
                    <a:pt x="2702228" y="4524019"/>
                    <a:pt x="2721801" y="4490151"/>
                  </a:cubicBezTo>
                  <a:cubicBezTo>
                    <a:pt x="2765838" y="4413948"/>
                    <a:pt x="2774624" y="4321150"/>
                    <a:pt x="2744560" y="4237515"/>
                  </a:cubicBezTo>
                  <a:lnTo>
                    <a:pt x="2730789" y="4212103"/>
                  </a:lnTo>
                  <a:lnTo>
                    <a:pt x="3734133" y="3328153"/>
                  </a:lnTo>
                  <a:lnTo>
                    <a:pt x="3758576" y="3345721"/>
                  </a:lnTo>
                  <a:cubicBezTo>
                    <a:pt x="3860182" y="3404439"/>
                    <a:pt x="3991289" y="3400485"/>
                    <a:pt x="4090840" y="3325332"/>
                  </a:cubicBezTo>
                  <a:cubicBezTo>
                    <a:pt x="4140616" y="3287755"/>
                    <a:pt x="4175435" y="3237715"/>
                    <a:pt x="4194231" y="31828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2A6E9BC-6678-4B16-A58C-2942D6E47AB4}"/>
                </a:ext>
              </a:extLst>
            </p:cNvPr>
            <p:cNvGrpSpPr/>
            <p:nvPr/>
          </p:nvGrpSpPr>
          <p:grpSpPr>
            <a:xfrm>
              <a:off x="5541694" y="1433687"/>
              <a:ext cx="821753" cy="779476"/>
              <a:chOff x="2992819" y="1603972"/>
              <a:chExt cx="10153832" cy="963144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16E5812-C87B-43A1-8EF0-C76040B53F04}"/>
                  </a:ext>
                </a:extLst>
              </p:cNvPr>
              <p:cNvSpPr/>
              <p:nvPr/>
            </p:nvSpPr>
            <p:spPr>
              <a:xfrm rot="16200000">
                <a:off x="6477277" y="-1880486"/>
                <a:ext cx="3184916" cy="10153832"/>
              </a:xfrm>
              <a:custGeom>
                <a:avLst/>
                <a:gdLst>
                  <a:gd name="connsiteX0" fmla="*/ 1908541 w 3184916"/>
                  <a:gd name="connsiteY0" fmla="*/ 4503723 h 10153832"/>
                  <a:gd name="connsiteX1" fmla="*/ 1516343 w 3184916"/>
                  <a:gd name="connsiteY1" fmla="*/ 4337245 h 10153832"/>
                  <a:gd name="connsiteX2" fmla="*/ 1516343 w 3184916"/>
                  <a:gd name="connsiteY2" fmla="*/ 4670199 h 10153832"/>
                  <a:gd name="connsiteX3" fmla="*/ 2098365 w 3184916"/>
                  <a:gd name="connsiteY3" fmla="*/ 1373882 h 10153832"/>
                  <a:gd name="connsiteX4" fmla="*/ 1777219 w 3184916"/>
                  <a:gd name="connsiteY4" fmla="*/ 1373882 h 10153832"/>
                  <a:gd name="connsiteX5" fmla="*/ 1777219 w 3184916"/>
                  <a:gd name="connsiteY5" fmla="*/ 1580184 h 10153832"/>
                  <a:gd name="connsiteX6" fmla="*/ 1777219 w 3184916"/>
                  <a:gd name="connsiteY6" fmla="*/ 1644825 h 10153832"/>
                  <a:gd name="connsiteX7" fmla="*/ 1937792 w 3184916"/>
                  <a:gd name="connsiteY7" fmla="*/ 1805398 h 10153832"/>
                  <a:gd name="connsiteX8" fmla="*/ 1937792 w 3184916"/>
                  <a:gd name="connsiteY8" fmla="*/ 1805399 h 10153832"/>
                  <a:gd name="connsiteX9" fmla="*/ 2098365 w 3184916"/>
                  <a:gd name="connsiteY9" fmla="*/ 1644826 h 10153832"/>
                  <a:gd name="connsiteX10" fmla="*/ 2098365 w 3184916"/>
                  <a:gd name="connsiteY10" fmla="*/ 1580184 h 10153832"/>
                  <a:gd name="connsiteX11" fmla="*/ 2368522 w 3184916"/>
                  <a:gd name="connsiteY11" fmla="*/ 4333873 h 10153832"/>
                  <a:gd name="connsiteX12" fmla="*/ 2368522 w 3184916"/>
                  <a:gd name="connsiteY12" fmla="*/ 4673574 h 10153832"/>
                  <a:gd name="connsiteX13" fmla="*/ 2339260 w 3184916"/>
                  <a:gd name="connsiteY13" fmla="*/ 4686551 h 10153832"/>
                  <a:gd name="connsiteX14" fmla="*/ 903244 w 3184916"/>
                  <a:gd name="connsiteY14" fmla="*/ 5296108 h 10153832"/>
                  <a:gd name="connsiteX15" fmla="*/ 903244 w 3184916"/>
                  <a:gd name="connsiteY15" fmla="*/ 4930449 h 10153832"/>
                  <a:gd name="connsiteX16" fmla="*/ 1235851 w 3184916"/>
                  <a:gd name="connsiteY16" fmla="*/ 4789263 h 10153832"/>
                  <a:gd name="connsiteX17" fmla="*/ 1235851 w 3184916"/>
                  <a:gd name="connsiteY17" fmla="*/ 4218183 h 10153832"/>
                  <a:gd name="connsiteX18" fmla="*/ 903244 w 3184916"/>
                  <a:gd name="connsiteY18" fmla="*/ 4077001 h 10153832"/>
                  <a:gd name="connsiteX19" fmla="*/ 903244 w 3184916"/>
                  <a:gd name="connsiteY19" fmla="*/ 3711342 h 10153832"/>
                  <a:gd name="connsiteX20" fmla="*/ 2339260 w 3184916"/>
                  <a:gd name="connsiteY20" fmla="*/ 4320892 h 10153832"/>
                  <a:gd name="connsiteX21" fmla="*/ 2374682 w 3184916"/>
                  <a:gd name="connsiteY21" fmla="*/ 2558963 h 10153832"/>
                  <a:gd name="connsiteX22" fmla="*/ 2374682 w 3184916"/>
                  <a:gd name="connsiteY22" fmla="*/ 2895554 h 10153832"/>
                  <a:gd name="connsiteX23" fmla="*/ 1235849 w 3184916"/>
                  <a:gd name="connsiteY23" fmla="*/ 2895554 h 10153832"/>
                  <a:gd name="connsiteX24" fmla="*/ 1235849 w 3184916"/>
                  <a:gd name="connsiteY24" fmla="*/ 3505627 h 10153832"/>
                  <a:gd name="connsiteX25" fmla="*/ 899258 w 3184916"/>
                  <a:gd name="connsiteY25" fmla="*/ 3505627 h 10153832"/>
                  <a:gd name="connsiteX26" fmla="*/ 899258 w 3184916"/>
                  <a:gd name="connsiteY26" fmla="*/ 2895554 h 10153832"/>
                  <a:gd name="connsiteX27" fmla="*/ 895082 w 3184916"/>
                  <a:gd name="connsiteY27" fmla="*/ 2895554 h 10153832"/>
                  <a:gd name="connsiteX28" fmla="*/ 895082 w 3184916"/>
                  <a:gd name="connsiteY28" fmla="*/ 2558962 h 10153832"/>
                  <a:gd name="connsiteX29" fmla="*/ 2375645 w 3184916"/>
                  <a:gd name="connsiteY29" fmla="*/ 5483943 h 10153832"/>
                  <a:gd name="connsiteX30" fmla="*/ 2375645 w 3184916"/>
                  <a:gd name="connsiteY30" fmla="*/ 5894953 h 10153832"/>
                  <a:gd name="connsiteX31" fmla="*/ 1926863 w 3184916"/>
                  <a:gd name="connsiteY31" fmla="*/ 6209447 h 10153832"/>
                  <a:gd name="connsiteX32" fmla="*/ 2375644 w 3184916"/>
                  <a:gd name="connsiteY32" fmla="*/ 6508307 h 10153832"/>
                  <a:gd name="connsiteX33" fmla="*/ 2375645 w 3184916"/>
                  <a:gd name="connsiteY33" fmla="*/ 6912703 h 10153832"/>
                  <a:gd name="connsiteX34" fmla="*/ 1697281 w 3184916"/>
                  <a:gd name="connsiteY34" fmla="*/ 6460957 h 10153832"/>
                  <a:gd name="connsiteX35" fmla="*/ 895084 w 3184916"/>
                  <a:gd name="connsiteY35" fmla="*/ 6995171 h 10153832"/>
                  <a:gd name="connsiteX36" fmla="*/ 895084 w 3184916"/>
                  <a:gd name="connsiteY36" fmla="*/ 6590773 h 10153832"/>
                  <a:gd name="connsiteX37" fmla="*/ 1467123 w 3184916"/>
                  <a:gd name="connsiteY37" fmla="*/ 6209831 h 10153832"/>
                  <a:gd name="connsiteX38" fmla="*/ 895084 w 3184916"/>
                  <a:gd name="connsiteY38" fmla="*/ 5828889 h 10153832"/>
                  <a:gd name="connsiteX39" fmla="*/ 895084 w 3184916"/>
                  <a:gd name="connsiteY39" fmla="*/ 5424493 h 10153832"/>
                  <a:gd name="connsiteX40" fmla="*/ 1697729 w 3184916"/>
                  <a:gd name="connsiteY40" fmla="*/ 5959005 h 10153832"/>
                  <a:gd name="connsiteX41" fmla="*/ 2378855 w 3184916"/>
                  <a:gd name="connsiteY41" fmla="*/ 7320325 h 10153832"/>
                  <a:gd name="connsiteX42" fmla="*/ 2378855 w 3184916"/>
                  <a:gd name="connsiteY42" fmla="*/ 7656917 h 10153832"/>
                  <a:gd name="connsiteX43" fmla="*/ 899256 w 3184916"/>
                  <a:gd name="connsiteY43" fmla="*/ 7656917 h 10153832"/>
                  <a:gd name="connsiteX44" fmla="*/ 899256 w 3184916"/>
                  <a:gd name="connsiteY44" fmla="*/ 7320325 h 10153832"/>
                  <a:gd name="connsiteX45" fmla="*/ 2378863 w 3184916"/>
                  <a:gd name="connsiteY45" fmla="*/ 1037292 h 10153832"/>
                  <a:gd name="connsiteX46" fmla="*/ 2378863 w 3184916"/>
                  <a:gd name="connsiteY46" fmla="*/ 1373883 h 10153832"/>
                  <a:gd name="connsiteX47" fmla="*/ 2378857 w 3184916"/>
                  <a:gd name="connsiteY47" fmla="*/ 1373883 h 10153832"/>
                  <a:gd name="connsiteX48" fmla="*/ 2378857 w 3184916"/>
                  <a:gd name="connsiteY48" fmla="*/ 1580185 h 10153832"/>
                  <a:gd name="connsiteX49" fmla="*/ 2378863 w 3184916"/>
                  <a:gd name="connsiteY49" fmla="*/ 1580185 h 10153832"/>
                  <a:gd name="connsiteX50" fmla="*/ 2378863 w 3184916"/>
                  <a:gd name="connsiteY50" fmla="*/ 1707232 h 10153832"/>
                  <a:gd name="connsiteX51" fmla="*/ 1937795 w 3184916"/>
                  <a:gd name="connsiteY51" fmla="*/ 2148299 h 10153832"/>
                  <a:gd name="connsiteX52" fmla="*/ 1937795 w 3184916"/>
                  <a:gd name="connsiteY52" fmla="*/ 2148298 h 10153832"/>
                  <a:gd name="connsiteX53" fmla="*/ 1505688 w 3184916"/>
                  <a:gd name="connsiteY53" fmla="*/ 1796121 h 10153832"/>
                  <a:gd name="connsiteX54" fmla="*/ 1496847 w 3184916"/>
                  <a:gd name="connsiteY54" fmla="*/ 1708425 h 10153832"/>
                  <a:gd name="connsiteX55" fmla="*/ 1496727 w 3184916"/>
                  <a:gd name="connsiteY55" fmla="*/ 1708425 h 10153832"/>
                  <a:gd name="connsiteX56" fmla="*/ 1496727 w 3184916"/>
                  <a:gd name="connsiteY56" fmla="*/ 1707230 h 10153832"/>
                  <a:gd name="connsiteX57" fmla="*/ 1496727 w 3184916"/>
                  <a:gd name="connsiteY57" fmla="*/ 1373882 h 10153832"/>
                  <a:gd name="connsiteX58" fmla="*/ 895084 w 3184916"/>
                  <a:gd name="connsiteY58" fmla="*/ 1373882 h 10153832"/>
                  <a:gd name="connsiteX59" fmla="*/ 895084 w 3184916"/>
                  <a:gd name="connsiteY59" fmla="*/ 1037292 h 10153832"/>
                  <a:gd name="connsiteX60" fmla="*/ 2438593 w 3184916"/>
                  <a:gd name="connsiteY60" fmla="*/ 8611013 h 10153832"/>
                  <a:gd name="connsiteX61" fmla="*/ 2271906 w 3184916"/>
                  <a:gd name="connsiteY61" fmla="*/ 9092025 h 10153832"/>
                  <a:gd name="connsiteX62" fmla="*/ 2031401 w 3184916"/>
                  <a:gd name="connsiteY62" fmla="*/ 8861043 h 10153832"/>
                  <a:gd name="connsiteX63" fmla="*/ 2129032 w 3184916"/>
                  <a:gd name="connsiteY63" fmla="*/ 8611011 h 10153832"/>
                  <a:gd name="connsiteX64" fmla="*/ 1988537 w 3184916"/>
                  <a:gd name="connsiteY64" fmla="*/ 8422893 h 10153832"/>
                  <a:gd name="connsiteX65" fmla="*/ 1814019 w 3184916"/>
                  <a:gd name="connsiteY65" fmla="*/ 8589209 h 10153832"/>
                  <a:gd name="connsiteX66" fmla="*/ 1768041 w 3184916"/>
                  <a:gd name="connsiteY66" fmla="*/ 8717451 h 10153832"/>
                  <a:gd name="connsiteX67" fmla="*/ 1298935 w 3184916"/>
                  <a:gd name="connsiteY67" fmla="*/ 9084163 h 10153832"/>
                  <a:gd name="connsiteX68" fmla="*/ 889361 w 3184916"/>
                  <a:gd name="connsiteY68" fmla="*/ 8512663 h 10153832"/>
                  <a:gd name="connsiteX69" fmla="*/ 1056048 w 3184916"/>
                  <a:gd name="connsiteY69" fmla="*/ 8031651 h 10153832"/>
                  <a:gd name="connsiteX70" fmla="*/ 1296553 w 3184916"/>
                  <a:gd name="connsiteY70" fmla="*/ 8262633 h 10153832"/>
                  <a:gd name="connsiteX71" fmla="*/ 1172728 w 3184916"/>
                  <a:gd name="connsiteY71" fmla="*/ 8531715 h 10153832"/>
                  <a:gd name="connsiteX72" fmla="*/ 1320367 w 3184916"/>
                  <a:gd name="connsiteY72" fmla="*/ 8750789 h 10153832"/>
                  <a:gd name="connsiteX73" fmla="*/ 1500301 w 3184916"/>
                  <a:gd name="connsiteY73" fmla="*/ 8563565 h 10153832"/>
                  <a:gd name="connsiteX74" fmla="*/ 1559913 w 3184916"/>
                  <a:gd name="connsiteY74" fmla="*/ 8406225 h 10153832"/>
                  <a:gd name="connsiteX75" fmla="*/ 2029019 w 3184916"/>
                  <a:gd name="connsiteY75" fmla="*/ 8068087 h 10153832"/>
                  <a:gd name="connsiteX76" fmla="*/ 2438593 w 3184916"/>
                  <a:gd name="connsiteY76" fmla="*/ 8611013 h 10153832"/>
                  <a:gd name="connsiteX77" fmla="*/ 3002598 w 3184916"/>
                  <a:gd name="connsiteY77" fmla="*/ 264462 h 10153832"/>
                  <a:gd name="connsiteX78" fmla="*/ 2920462 w 3184916"/>
                  <a:gd name="connsiteY78" fmla="*/ 182325 h 10153832"/>
                  <a:gd name="connsiteX79" fmla="*/ 293836 w 3184916"/>
                  <a:gd name="connsiteY79" fmla="*/ 182325 h 10153832"/>
                  <a:gd name="connsiteX80" fmla="*/ 211700 w 3184916"/>
                  <a:gd name="connsiteY80" fmla="*/ 264461 h 10153832"/>
                  <a:gd name="connsiteX81" fmla="*/ 211699 w 3184916"/>
                  <a:gd name="connsiteY81" fmla="*/ 9847305 h 10153832"/>
                  <a:gd name="connsiteX82" fmla="*/ 293835 w 3184916"/>
                  <a:gd name="connsiteY82" fmla="*/ 9929441 h 10153832"/>
                  <a:gd name="connsiteX83" fmla="*/ 2920461 w 3184916"/>
                  <a:gd name="connsiteY83" fmla="*/ 9929441 h 10153832"/>
                  <a:gd name="connsiteX84" fmla="*/ 3002598 w 3184916"/>
                  <a:gd name="connsiteY84" fmla="*/ 9847305 h 10153832"/>
                  <a:gd name="connsiteX85" fmla="*/ 3184916 w 3184916"/>
                  <a:gd name="connsiteY85" fmla="*/ 262023 h 10153832"/>
                  <a:gd name="connsiteX86" fmla="*/ 3184916 w 3184916"/>
                  <a:gd name="connsiteY86" fmla="*/ 9891809 h 10153832"/>
                  <a:gd name="connsiteX87" fmla="*/ 2922894 w 3184916"/>
                  <a:gd name="connsiteY87" fmla="*/ 10153832 h 10153832"/>
                  <a:gd name="connsiteX88" fmla="*/ 262023 w 3184916"/>
                  <a:gd name="connsiteY88" fmla="*/ 10153832 h 10153832"/>
                  <a:gd name="connsiteX89" fmla="*/ 0 w 3184916"/>
                  <a:gd name="connsiteY89" fmla="*/ 9891809 h 10153832"/>
                  <a:gd name="connsiteX90" fmla="*/ 1 w 3184916"/>
                  <a:gd name="connsiteY90" fmla="*/ 262023 h 10153832"/>
                  <a:gd name="connsiteX91" fmla="*/ 262024 w 3184916"/>
                  <a:gd name="connsiteY91" fmla="*/ 0 h 10153832"/>
                  <a:gd name="connsiteX92" fmla="*/ 2922894 w 3184916"/>
                  <a:gd name="connsiteY92" fmla="*/ 1 h 10153832"/>
                  <a:gd name="connsiteX93" fmla="*/ 3184916 w 3184916"/>
                  <a:gd name="connsiteY93" fmla="*/ 262023 h 1015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3184916" h="10153832">
                    <a:moveTo>
                      <a:pt x="1908541" y="4503723"/>
                    </a:moveTo>
                    <a:lnTo>
                      <a:pt x="1516343" y="4337245"/>
                    </a:lnTo>
                    <a:lnTo>
                      <a:pt x="1516343" y="4670199"/>
                    </a:lnTo>
                    <a:close/>
                    <a:moveTo>
                      <a:pt x="2098365" y="1373882"/>
                    </a:moveTo>
                    <a:lnTo>
                      <a:pt x="1777219" y="1373882"/>
                    </a:lnTo>
                    <a:lnTo>
                      <a:pt x="1777219" y="1580184"/>
                    </a:lnTo>
                    <a:lnTo>
                      <a:pt x="1777219" y="1644825"/>
                    </a:lnTo>
                    <a:cubicBezTo>
                      <a:pt x="1777219" y="1733507"/>
                      <a:pt x="1849110" y="1805398"/>
                      <a:pt x="1937792" y="1805398"/>
                    </a:cubicBezTo>
                    <a:lnTo>
                      <a:pt x="1937792" y="1805399"/>
                    </a:lnTo>
                    <a:cubicBezTo>
                      <a:pt x="2026474" y="1805399"/>
                      <a:pt x="2098365" y="1733508"/>
                      <a:pt x="2098365" y="1644826"/>
                    </a:cubicBezTo>
                    <a:lnTo>
                      <a:pt x="2098365" y="1580184"/>
                    </a:lnTo>
                    <a:close/>
                    <a:moveTo>
                      <a:pt x="2368522" y="4333873"/>
                    </a:moveTo>
                    <a:lnTo>
                      <a:pt x="2368522" y="4673574"/>
                    </a:lnTo>
                    <a:lnTo>
                      <a:pt x="2339260" y="4686551"/>
                    </a:lnTo>
                    <a:lnTo>
                      <a:pt x="903244" y="5296108"/>
                    </a:lnTo>
                    <a:lnTo>
                      <a:pt x="903244" y="4930449"/>
                    </a:lnTo>
                    <a:lnTo>
                      <a:pt x="1235851" y="4789263"/>
                    </a:lnTo>
                    <a:lnTo>
                      <a:pt x="1235851" y="4218183"/>
                    </a:lnTo>
                    <a:lnTo>
                      <a:pt x="903244" y="4077001"/>
                    </a:lnTo>
                    <a:lnTo>
                      <a:pt x="903244" y="3711342"/>
                    </a:lnTo>
                    <a:lnTo>
                      <a:pt x="2339260" y="4320892"/>
                    </a:lnTo>
                    <a:close/>
                    <a:moveTo>
                      <a:pt x="2374682" y="2558963"/>
                    </a:moveTo>
                    <a:lnTo>
                      <a:pt x="2374682" y="2895554"/>
                    </a:lnTo>
                    <a:lnTo>
                      <a:pt x="1235849" y="2895554"/>
                    </a:lnTo>
                    <a:lnTo>
                      <a:pt x="1235849" y="3505627"/>
                    </a:lnTo>
                    <a:lnTo>
                      <a:pt x="899258" y="3505627"/>
                    </a:lnTo>
                    <a:lnTo>
                      <a:pt x="899258" y="2895554"/>
                    </a:lnTo>
                    <a:lnTo>
                      <a:pt x="895082" y="2895554"/>
                    </a:lnTo>
                    <a:lnTo>
                      <a:pt x="895082" y="2558962"/>
                    </a:lnTo>
                    <a:close/>
                    <a:moveTo>
                      <a:pt x="2375645" y="5483943"/>
                    </a:moveTo>
                    <a:lnTo>
                      <a:pt x="2375645" y="5894953"/>
                    </a:lnTo>
                    <a:lnTo>
                      <a:pt x="1926863" y="6209447"/>
                    </a:lnTo>
                    <a:lnTo>
                      <a:pt x="2375644" y="6508307"/>
                    </a:lnTo>
                    <a:lnTo>
                      <a:pt x="2375645" y="6912703"/>
                    </a:lnTo>
                    <a:lnTo>
                      <a:pt x="1697281" y="6460957"/>
                    </a:lnTo>
                    <a:lnTo>
                      <a:pt x="895084" y="6995171"/>
                    </a:lnTo>
                    <a:lnTo>
                      <a:pt x="895084" y="6590773"/>
                    </a:lnTo>
                    <a:lnTo>
                      <a:pt x="1467123" y="6209831"/>
                    </a:lnTo>
                    <a:lnTo>
                      <a:pt x="895084" y="5828889"/>
                    </a:lnTo>
                    <a:lnTo>
                      <a:pt x="895084" y="5424493"/>
                    </a:lnTo>
                    <a:lnTo>
                      <a:pt x="1697729" y="5959005"/>
                    </a:lnTo>
                    <a:close/>
                    <a:moveTo>
                      <a:pt x="2378855" y="7320325"/>
                    </a:moveTo>
                    <a:lnTo>
                      <a:pt x="2378855" y="7656917"/>
                    </a:lnTo>
                    <a:lnTo>
                      <a:pt x="899256" y="7656917"/>
                    </a:lnTo>
                    <a:lnTo>
                      <a:pt x="899256" y="7320325"/>
                    </a:lnTo>
                    <a:close/>
                    <a:moveTo>
                      <a:pt x="2378863" y="1037292"/>
                    </a:moveTo>
                    <a:lnTo>
                      <a:pt x="2378863" y="1373883"/>
                    </a:lnTo>
                    <a:lnTo>
                      <a:pt x="2378857" y="1373883"/>
                    </a:lnTo>
                    <a:lnTo>
                      <a:pt x="2378857" y="1580185"/>
                    </a:lnTo>
                    <a:lnTo>
                      <a:pt x="2378863" y="1580185"/>
                    </a:lnTo>
                    <a:lnTo>
                      <a:pt x="2378863" y="1707232"/>
                    </a:lnTo>
                    <a:cubicBezTo>
                      <a:pt x="2378863" y="1950827"/>
                      <a:pt x="2181390" y="2148299"/>
                      <a:pt x="1937795" y="2148299"/>
                    </a:cubicBezTo>
                    <a:lnTo>
                      <a:pt x="1937795" y="2148298"/>
                    </a:lnTo>
                    <a:cubicBezTo>
                      <a:pt x="1724649" y="2148298"/>
                      <a:pt x="1546816" y="1997108"/>
                      <a:pt x="1505688" y="1796121"/>
                    </a:cubicBezTo>
                    <a:lnTo>
                      <a:pt x="1496847" y="1708425"/>
                    </a:lnTo>
                    <a:lnTo>
                      <a:pt x="1496727" y="1708425"/>
                    </a:lnTo>
                    <a:lnTo>
                      <a:pt x="1496727" y="1707230"/>
                    </a:lnTo>
                    <a:lnTo>
                      <a:pt x="1496727" y="1373882"/>
                    </a:lnTo>
                    <a:lnTo>
                      <a:pt x="895084" y="1373882"/>
                    </a:lnTo>
                    <a:lnTo>
                      <a:pt x="895084" y="1037292"/>
                    </a:lnTo>
                    <a:close/>
                    <a:moveTo>
                      <a:pt x="2438593" y="8611013"/>
                    </a:moveTo>
                    <a:cubicBezTo>
                      <a:pt x="2437006" y="8879301"/>
                      <a:pt x="2309212" y="9042813"/>
                      <a:pt x="2271906" y="9092025"/>
                    </a:cubicBezTo>
                    <a:lnTo>
                      <a:pt x="2031401" y="8861043"/>
                    </a:lnTo>
                    <a:cubicBezTo>
                      <a:pt x="2073470" y="8820563"/>
                      <a:pt x="2129826" y="8708643"/>
                      <a:pt x="2129032" y="8611011"/>
                    </a:cubicBezTo>
                    <a:cubicBezTo>
                      <a:pt x="2128239" y="8495125"/>
                      <a:pt x="2084580" y="8436387"/>
                      <a:pt x="1988537" y="8422893"/>
                    </a:cubicBezTo>
                    <a:cubicBezTo>
                      <a:pt x="1919481" y="8419619"/>
                      <a:pt x="1857792" y="8493809"/>
                      <a:pt x="1814019" y="8589209"/>
                    </a:cubicBezTo>
                    <a:lnTo>
                      <a:pt x="1768041" y="8717451"/>
                    </a:lnTo>
                    <a:cubicBezTo>
                      <a:pt x="1660886" y="9080195"/>
                      <a:pt x="1410854" y="9088133"/>
                      <a:pt x="1298935" y="9084163"/>
                    </a:cubicBezTo>
                    <a:cubicBezTo>
                      <a:pt x="1095736" y="9078607"/>
                      <a:pt x="890154" y="8913507"/>
                      <a:pt x="889361" y="8512663"/>
                    </a:cubicBezTo>
                    <a:cubicBezTo>
                      <a:pt x="890948" y="8244375"/>
                      <a:pt x="1018742" y="8080863"/>
                      <a:pt x="1056048" y="8031651"/>
                    </a:cubicBezTo>
                    <a:lnTo>
                      <a:pt x="1296553" y="8262633"/>
                    </a:lnTo>
                    <a:cubicBezTo>
                      <a:pt x="1254484" y="8303113"/>
                      <a:pt x="1175814" y="8450317"/>
                      <a:pt x="1172728" y="8531715"/>
                    </a:cubicBezTo>
                    <a:cubicBezTo>
                      <a:pt x="1169553" y="8615455"/>
                      <a:pt x="1207655" y="8749201"/>
                      <a:pt x="1320367" y="8750789"/>
                    </a:cubicBezTo>
                    <a:cubicBezTo>
                      <a:pt x="1399742" y="8757733"/>
                      <a:pt x="1444888" y="8694533"/>
                      <a:pt x="1500301" y="8563565"/>
                    </a:cubicBezTo>
                    <a:cubicBezTo>
                      <a:pt x="1517791" y="8503973"/>
                      <a:pt x="1540042" y="8458671"/>
                      <a:pt x="1559913" y="8406225"/>
                    </a:cubicBezTo>
                    <a:cubicBezTo>
                      <a:pt x="1693262" y="8069675"/>
                      <a:pt x="1917100" y="8064119"/>
                      <a:pt x="2029019" y="8068087"/>
                    </a:cubicBezTo>
                    <a:cubicBezTo>
                      <a:pt x="2172687" y="8076025"/>
                      <a:pt x="2437800" y="8210169"/>
                      <a:pt x="2438593" y="8611013"/>
                    </a:cubicBezTo>
                    <a:close/>
                    <a:moveTo>
                      <a:pt x="3002598" y="264462"/>
                    </a:moveTo>
                    <a:cubicBezTo>
                      <a:pt x="3002598" y="219100"/>
                      <a:pt x="2965823" y="182325"/>
                      <a:pt x="2920462" y="182325"/>
                    </a:cubicBezTo>
                    <a:lnTo>
                      <a:pt x="293836" y="182325"/>
                    </a:lnTo>
                    <a:cubicBezTo>
                      <a:pt x="248474" y="182325"/>
                      <a:pt x="211700" y="219100"/>
                      <a:pt x="211700" y="264461"/>
                    </a:cubicBezTo>
                    <a:lnTo>
                      <a:pt x="211699" y="9847305"/>
                    </a:lnTo>
                    <a:cubicBezTo>
                      <a:pt x="211699" y="9892666"/>
                      <a:pt x="248474" y="9929441"/>
                      <a:pt x="293835" y="9929441"/>
                    </a:cubicBezTo>
                    <a:lnTo>
                      <a:pt x="2920461" y="9929441"/>
                    </a:lnTo>
                    <a:cubicBezTo>
                      <a:pt x="2965823" y="9929441"/>
                      <a:pt x="3002598" y="9892666"/>
                      <a:pt x="3002598" y="9847305"/>
                    </a:cubicBezTo>
                    <a:close/>
                    <a:moveTo>
                      <a:pt x="3184916" y="262023"/>
                    </a:moveTo>
                    <a:lnTo>
                      <a:pt x="3184916" y="9891809"/>
                    </a:lnTo>
                    <a:cubicBezTo>
                      <a:pt x="3184916" y="10036520"/>
                      <a:pt x="3067604" y="10153832"/>
                      <a:pt x="2922894" y="10153832"/>
                    </a:cubicBezTo>
                    <a:lnTo>
                      <a:pt x="262023" y="10153832"/>
                    </a:lnTo>
                    <a:cubicBezTo>
                      <a:pt x="117312" y="10153832"/>
                      <a:pt x="0" y="10036520"/>
                      <a:pt x="0" y="9891809"/>
                    </a:cubicBezTo>
                    <a:lnTo>
                      <a:pt x="1" y="262023"/>
                    </a:lnTo>
                    <a:cubicBezTo>
                      <a:pt x="1" y="117313"/>
                      <a:pt x="117313" y="0"/>
                      <a:pt x="262024" y="0"/>
                    </a:cubicBezTo>
                    <a:lnTo>
                      <a:pt x="2922894" y="1"/>
                    </a:lnTo>
                    <a:cubicBezTo>
                      <a:pt x="3067604" y="1"/>
                      <a:pt x="3184916" y="117313"/>
                      <a:pt x="3184916" y="2620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ECDD0E5-C636-4A15-A2FC-A43DDD9082BA}"/>
                  </a:ext>
                </a:extLst>
              </p:cNvPr>
              <p:cNvSpPr/>
              <p:nvPr/>
            </p:nvSpPr>
            <p:spPr>
              <a:xfrm>
                <a:off x="3882466" y="6398710"/>
                <a:ext cx="8374543" cy="4836706"/>
              </a:xfrm>
              <a:custGeom>
                <a:avLst/>
                <a:gdLst>
                  <a:gd name="connsiteX0" fmla="*/ 1724761 w 2843838"/>
                  <a:gd name="connsiteY0" fmla="*/ 357415 h 1642455"/>
                  <a:gd name="connsiteX1" fmla="*/ 1724761 w 2843838"/>
                  <a:gd name="connsiteY1" fmla="*/ 1285581 h 1642455"/>
                  <a:gd name="connsiteX2" fmla="*/ 1936047 w 2843838"/>
                  <a:gd name="connsiteY2" fmla="*/ 1285581 h 1642455"/>
                  <a:gd name="connsiteX3" fmla="*/ 1936047 w 2843838"/>
                  <a:gd name="connsiteY3" fmla="*/ 1284383 h 1642455"/>
                  <a:gd name="connsiteX4" fmla="*/ 2025988 w 2843838"/>
                  <a:gd name="connsiteY4" fmla="*/ 1284383 h 1642455"/>
                  <a:gd name="connsiteX5" fmla="*/ 2486045 w 2843838"/>
                  <a:gd name="connsiteY5" fmla="*/ 824325 h 1642455"/>
                  <a:gd name="connsiteX6" fmla="*/ 2025988 w 2843838"/>
                  <a:gd name="connsiteY6" fmla="*/ 364268 h 1642455"/>
                  <a:gd name="connsiteX7" fmla="*/ 1936047 w 2843838"/>
                  <a:gd name="connsiteY7" fmla="*/ 364268 h 1642455"/>
                  <a:gd name="connsiteX8" fmla="*/ 1936047 w 2843838"/>
                  <a:gd name="connsiteY8" fmla="*/ 357415 h 1642455"/>
                  <a:gd name="connsiteX9" fmla="*/ 1936047 w 2843838"/>
                  <a:gd name="connsiteY9" fmla="*/ 33477 h 1642455"/>
                  <a:gd name="connsiteX10" fmla="*/ 2058668 w 2843838"/>
                  <a:gd name="connsiteY10" fmla="*/ 33477 h 1642455"/>
                  <a:gd name="connsiteX11" fmla="*/ 2843838 w 2843838"/>
                  <a:gd name="connsiteY11" fmla="*/ 818648 h 1642455"/>
                  <a:gd name="connsiteX12" fmla="*/ 2058668 w 2843838"/>
                  <a:gd name="connsiteY12" fmla="*/ 1603818 h 1642455"/>
                  <a:gd name="connsiteX13" fmla="*/ 1956470 w 2843838"/>
                  <a:gd name="connsiteY13" fmla="*/ 1603818 h 1642455"/>
                  <a:gd name="connsiteX14" fmla="*/ 1956470 w 2843838"/>
                  <a:gd name="connsiteY14" fmla="*/ 1605014 h 1642455"/>
                  <a:gd name="connsiteX15" fmla="*/ 1382470 w 2843838"/>
                  <a:gd name="connsiteY15" fmla="*/ 1605014 h 1642455"/>
                  <a:gd name="connsiteX16" fmla="*/ 1382470 w 2843838"/>
                  <a:gd name="connsiteY16" fmla="*/ 1285581 h 1642455"/>
                  <a:gd name="connsiteX17" fmla="*/ 1388322 w 2843838"/>
                  <a:gd name="connsiteY17" fmla="*/ 1285581 h 1642455"/>
                  <a:gd name="connsiteX18" fmla="*/ 1388322 w 2843838"/>
                  <a:gd name="connsiteY18" fmla="*/ 35599 h 1642455"/>
                  <a:gd name="connsiteX19" fmla="*/ 1395115 w 2843838"/>
                  <a:gd name="connsiteY19" fmla="*/ 35599 h 1642455"/>
                  <a:gd name="connsiteX20" fmla="*/ 1395115 w 2843838"/>
                  <a:gd name="connsiteY20" fmla="*/ 33479 h 1642455"/>
                  <a:gd name="connsiteX21" fmla="*/ 1936047 w 2843838"/>
                  <a:gd name="connsiteY21" fmla="*/ 33479 h 1642455"/>
                  <a:gd name="connsiteX22" fmla="*/ 584179 w 2843838"/>
                  <a:gd name="connsiteY22" fmla="*/ 0 h 1642455"/>
                  <a:gd name="connsiteX23" fmla="*/ 1115516 w 2843838"/>
                  <a:gd name="connsiteY23" fmla="*/ 428234 h 1642455"/>
                  <a:gd name="connsiteX24" fmla="*/ 1115514 w 2843838"/>
                  <a:gd name="connsiteY24" fmla="*/ 428234 h 1642455"/>
                  <a:gd name="connsiteX25" fmla="*/ 867786 w 2843838"/>
                  <a:gd name="connsiteY25" fmla="*/ 801969 h 1642455"/>
                  <a:gd name="connsiteX26" fmla="*/ 856397 w 2843838"/>
                  <a:gd name="connsiteY26" fmla="*/ 805860 h 1642455"/>
                  <a:gd name="connsiteX27" fmla="*/ 867786 w 2843838"/>
                  <a:gd name="connsiteY27" fmla="*/ 809395 h 1642455"/>
                  <a:gd name="connsiteX28" fmla="*/ 1131389 w 2843838"/>
                  <a:gd name="connsiteY28" fmla="*/ 1176780 h 1642455"/>
                  <a:gd name="connsiteX29" fmla="*/ 1128216 w 2843838"/>
                  <a:gd name="connsiteY29" fmla="*/ 1208530 h 1642455"/>
                  <a:gd name="connsiteX30" fmla="*/ 584179 w 2843838"/>
                  <a:gd name="connsiteY30" fmla="*/ 1639939 h 1642455"/>
                  <a:gd name="connsiteX31" fmla="*/ 535280 w 2843838"/>
                  <a:gd name="connsiteY31" fmla="*/ 1642219 h 1642455"/>
                  <a:gd name="connsiteX32" fmla="*/ 0 w 2843838"/>
                  <a:gd name="connsiteY32" fmla="*/ 1226711 h 1642455"/>
                  <a:gd name="connsiteX33" fmla="*/ 369645 w 2843838"/>
                  <a:gd name="connsiteY33" fmla="*/ 1144440 h 1642455"/>
                  <a:gd name="connsiteX34" fmla="*/ 586522 w 2843838"/>
                  <a:gd name="connsiteY34" fmla="*/ 1290337 h 1642455"/>
                  <a:gd name="connsiteX35" fmla="*/ 768720 w 2843838"/>
                  <a:gd name="connsiteY35" fmla="*/ 1117737 h 1642455"/>
                  <a:gd name="connsiteX36" fmla="*/ 638007 w 2843838"/>
                  <a:gd name="connsiteY36" fmla="*/ 969209 h 1642455"/>
                  <a:gd name="connsiteX37" fmla="*/ 589864 w 2843838"/>
                  <a:gd name="connsiteY37" fmla="*/ 954310 h 1642455"/>
                  <a:gd name="connsiteX38" fmla="*/ 421838 w 2843838"/>
                  <a:gd name="connsiteY38" fmla="*/ 954310 h 1642455"/>
                  <a:gd name="connsiteX39" fmla="*/ 411926 w 2843838"/>
                  <a:gd name="connsiteY39" fmla="*/ 957696 h 1642455"/>
                  <a:gd name="connsiteX40" fmla="*/ 411926 w 2843838"/>
                  <a:gd name="connsiteY40" fmla="*/ 954310 h 1642455"/>
                  <a:gd name="connsiteX41" fmla="*/ 411926 w 2843838"/>
                  <a:gd name="connsiteY41" fmla="*/ 657054 h 1642455"/>
                  <a:gd name="connsiteX42" fmla="*/ 411926 w 2843838"/>
                  <a:gd name="connsiteY42" fmla="*/ 653668 h 1642455"/>
                  <a:gd name="connsiteX43" fmla="*/ 600805 w 2843838"/>
                  <a:gd name="connsiteY43" fmla="*/ 653668 h 1642455"/>
                  <a:gd name="connsiteX44" fmla="*/ 638007 w 2843838"/>
                  <a:gd name="connsiteY44" fmla="*/ 642155 h 1642455"/>
                  <a:gd name="connsiteX45" fmla="*/ 768720 w 2843838"/>
                  <a:gd name="connsiteY45" fmla="*/ 493627 h 1642455"/>
                  <a:gd name="connsiteX46" fmla="*/ 586522 w 2843838"/>
                  <a:gd name="connsiteY46" fmla="*/ 321027 h 1642455"/>
                  <a:gd name="connsiteX47" fmla="*/ 382345 w 2843838"/>
                  <a:gd name="connsiteY47" fmla="*/ 460574 h 1642455"/>
                  <a:gd name="connsiteX48" fmla="*/ 3175 w 2843838"/>
                  <a:gd name="connsiteY48" fmla="*/ 394178 h 1642455"/>
                  <a:gd name="connsiteX49" fmla="*/ 551155 w 2843838"/>
                  <a:gd name="connsiteY49" fmla="*/ 895 h 164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843838" h="1642455">
                    <a:moveTo>
                      <a:pt x="1724761" y="357415"/>
                    </a:moveTo>
                    <a:lnTo>
                      <a:pt x="1724761" y="1285581"/>
                    </a:lnTo>
                    <a:lnTo>
                      <a:pt x="1936047" y="1285581"/>
                    </a:lnTo>
                    <a:lnTo>
                      <a:pt x="1936047" y="1284383"/>
                    </a:lnTo>
                    <a:lnTo>
                      <a:pt x="2025988" y="1284383"/>
                    </a:lnTo>
                    <a:cubicBezTo>
                      <a:pt x="2280071" y="1284383"/>
                      <a:pt x="2486045" y="1078409"/>
                      <a:pt x="2486045" y="824325"/>
                    </a:cubicBezTo>
                    <a:cubicBezTo>
                      <a:pt x="2486045" y="570242"/>
                      <a:pt x="2280071" y="364268"/>
                      <a:pt x="2025988" y="364268"/>
                    </a:cubicBezTo>
                    <a:lnTo>
                      <a:pt x="1936047" y="364268"/>
                    </a:lnTo>
                    <a:lnTo>
                      <a:pt x="1936047" y="357415"/>
                    </a:lnTo>
                    <a:close/>
                    <a:moveTo>
                      <a:pt x="1936047" y="33477"/>
                    </a:moveTo>
                    <a:lnTo>
                      <a:pt x="2058668" y="33477"/>
                    </a:lnTo>
                    <a:cubicBezTo>
                      <a:pt x="2492305" y="33477"/>
                      <a:pt x="2843838" y="385010"/>
                      <a:pt x="2843838" y="818648"/>
                    </a:cubicBezTo>
                    <a:cubicBezTo>
                      <a:pt x="2843838" y="1252285"/>
                      <a:pt x="2492305" y="1603818"/>
                      <a:pt x="2058668" y="1603818"/>
                    </a:cubicBezTo>
                    <a:lnTo>
                      <a:pt x="1956470" y="1603818"/>
                    </a:lnTo>
                    <a:lnTo>
                      <a:pt x="1956470" y="1605014"/>
                    </a:lnTo>
                    <a:lnTo>
                      <a:pt x="1382470" y="1605014"/>
                    </a:lnTo>
                    <a:lnTo>
                      <a:pt x="1382470" y="1285581"/>
                    </a:lnTo>
                    <a:lnTo>
                      <a:pt x="1388322" y="1285581"/>
                    </a:lnTo>
                    <a:lnTo>
                      <a:pt x="1388322" y="35599"/>
                    </a:lnTo>
                    <a:lnTo>
                      <a:pt x="1395115" y="35599"/>
                    </a:lnTo>
                    <a:lnTo>
                      <a:pt x="1395115" y="33479"/>
                    </a:lnTo>
                    <a:lnTo>
                      <a:pt x="1936047" y="33479"/>
                    </a:lnTo>
                    <a:close/>
                    <a:moveTo>
                      <a:pt x="584179" y="0"/>
                    </a:moveTo>
                    <a:cubicBezTo>
                      <a:pt x="885495" y="4068"/>
                      <a:pt x="1115516" y="204222"/>
                      <a:pt x="1115516" y="428234"/>
                    </a:cubicBezTo>
                    <a:lnTo>
                      <a:pt x="1115514" y="428234"/>
                    </a:lnTo>
                    <a:cubicBezTo>
                      <a:pt x="1115514" y="596243"/>
                      <a:pt x="1013366" y="740394"/>
                      <a:pt x="867786" y="801969"/>
                    </a:cubicBezTo>
                    <a:lnTo>
                      <a:pt x="856397" y="805860"/>
                    </a:lnTo>
                    <a:lnTo>
                      <a:pt x="867786" y="809395"/>
                    </a:lnTo>
                    <a:cubicBezTo>
                      <a:pt x="1016541" y="848745"/>
                      <a:pt x="1125039" y="935746"/>
                      <a:pt x="1131389" y="1176780"/>
                    </a:cubicBezTo>
                    <a:lnTo>
                      <a:pt x="1128216" y="1208530"/>
                    </a:lnTo>
                    <a:cubicBezTo>
                      <a:pt x="1128216" y="1432542"/>
                      <a:pt x="885495" y="1635871"/>
                      <a:pt x="584179" y="1639939"/>
                    </a:cubicBezTo>
                    <a:cubicBezTo>
                      <a:pt x="562588" y="1638582"/>
                      <a:pt x="556871" y="1643576"/>
                      <a:pt x="535280" y="1642219"/>
                    </a:cubicBezTo>
                    <a:cubicBezTo>
                      <a:pt x="367270" y="1642219"/>
                      <a:pt x="52049" y="1534215"/>
                      <a:pt x="0" y="1226711"/>
                    </a:cubicBezTo>
                    <a:lnTo>
                      <a:pt x="369645" y="1144440"/>
                    </a:lnTo>
                    <a:cubicBezTo>
                      <a:pt x="397922" y="1265958"/>
                      <a:pt x="520010" y="1294787"/>
                      <a:pt x="586522" y="1290337"/>
                    </a:cubicBezTo>
                    <a:cubicBezTo>
                      <a:pt x="653034" y="1285887"/>
                      <a:pt x="768720" y="1247433"/>
                      <a:pt x="768720" y="1117737"/>
                    </a:cubicBezTo>
                    <a:cubicBezTo>
                      <a:pt x="768720" y="1020465"/>
                      <a:pt x="696922" y="987891"/>
                      <a:pt x="638007" y="969209"/>
                    </a:cubicBezTo>
                    <a:lnTo>
                      <a:pt x="589864" y="954310"/>
                    </a:lnTo>
                    <a:lnTo>
                      <a:pt x="421838" y="954310"/>
                    </a:lnTo>
                    <a:lnTo>
                      <a:pt x="411926" y="957696"/>
                    </a:lnTo>
                    <a:lnTo>
                      <a:pt x="411926" y="954310"/>
                    </a:lnTo>
                    <a:lnTo>
                      <a:pt x="411926" y="657054"/>
                    </a:lnTo>
                    <a:lnTo>
                      <a:pt x="411926" y="653668"/>
                    </a:lnTo>
                    <a:lnTo>
                      <a:pt x="600805" y="653668"/>
                    </a:lnTo>
                    <a:lnTo>
                      <a:pt x="638007" y="642155"/>
                    </a:lnTo>
                    <a:cubicBezTo>
                      <a:pt x="696922" y="623473"/>
                      <a:pt x="768720" y="590899"/>
                      <a:pt x="768720" y="493627"/>
                    </a:cubicBezTo>
                    <a:cubicBezTo>
                      <a:pt x="768720" y="363931"/>
                      <a:pt x="650917" y="326535"/>
                      <a:pt x="586522" y="321027"/>
                    </a:cubicBezTo>
                    <a:cubicBezTo>
                      <a:pt x="522127" y="315518"/>
                      <a:pt x="410622" y="339056"/>
                      <a:pt x="382345" y="460574"/>
                    </a:cubicBezTo>
                    <a:lnTo>
                      <a:pt x="3175" y="394178"/>
                    </a:lnTo>
                    <a:cubicBezTo>
                      <a:pt x="144124" y="54924"/>
                      <a:pt x="338695" y="7245"/>
                      <a:pt x="551155" y="8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Image result for BIM ifc">
            <a:extLst>
              <a:ext uri="{FF2B5EF4-FFF2-40B4-BE49-F238E27FC236}">
                <a16:creationId xmlns:a16="http://schemas.microsoft.com/office/drawing/2014/main" id="{C0273945-C209-4E56-B225-E60D83AD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27" y="1857442"/>
            <a:ext cx="2831836" cy="281230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F0F8CE8-EBD6-492F-8E85-E2BDDBBD4824}"/>
              </a:ext>
            </a:extLst>
          </p:cNvPr>
          <p:cNvCxnSpPr>
            <a:cxnSpLocks/>
          </p:cNvCxnSpPr>
          <p:nvPr/>
        </p:nvCxnSpPr>
        <p:spPr>
          <a:xfrm flipH="1" flipV="1">
            <a:off x="5914940" y="2358871"/>
            <a:ext cx="2004244" cy="66413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B4DBDE5-0AC0-49CB-890C-150F50A1D6B4}"/>
              </a:ext>
            </a:extLst>
          </p:cNvPr>
          <p:cNvCxnSpPr>
            <a:cxnSpLocks/>
          </p:cNvCxnSpPr>
          <p:nvPr/>
        </p:nvCxnSpPr>
        <p:spPr>
          <a:xfrm>
            <a:off x="5895731" y="2559767"/>
            <a:ext cx="2023453" cy="679463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8F4E6D0-B042-41A6-8F06-E64E65B3B8E2}"/>
              </a:ext>
            </a:extLst>
          </p:cNvPr>
          <p:cNvCxnSpPr>
            <a:cxnSpLocks/>
          </p:cNvCxnSpPr>
          <p:nvPr/>
        </p:nvCxnSpPr>
        <p:spPr>
          <a:xfrm flipH="1">
            <a:off x="2704539" y="2540820"/>
            <a:ext cx="2199310" cy="646776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A6CDB66-75C7-46F0-9ADB-59AD128E812A}"/>
              </a:ext>
            </a:extLst>
          </p:cNvPr>
          <p:cNvCxnSpPr>
            <a:cxnSpLocks/>
          </p:cNvCxnSpPr>
          <p:nvPr/>
        </p:nvCxnSpPr>
        <p:spPr>
          <a:xfrm flipV="1">
            <a:off x="2701837" y="2386962"/>
            <a:ext cx="2180506" cy="642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0B1FDA-7A89-4FCF-AB1B-43E516A51BCD}"/>
              </a:ext>
            </a:extLst>
          </p:cNvPr>
          <p:cNvSpPr/>
          <p:nvPr/>
        </p:nvSpPr>
        <p:spPr>
          <a:xfrm>
            <a:off x="7919184" y="1897139"/>
            <a:ext cx="2978288" cy="2819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6C11C1-6884-4E04-9043-0C46761347C3}"/>
              </a:ext>
            </a:extLst>
          </p:cNvPr>
          <p:cNvCxnSpPr>
            <a:cxnSpLocks/>
          </p:cNvCxnSpPr>
          <p:nvPr/>
        </p:nvCxnSpPr>
        <p:spPr>
          <a:xfrm flipH="1" flipV="1">
            <a:off x="5325026" y="2864208"/>
            <a:ext cx="19703" cy="19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22">
            <a:extLst>
              <a:ext uri="{FF2B5EF4-FFF2-40B4-BE49-F238E27FC236}">
                <a16:creationId xmlns:a16="http://schemas.microsoft.com/office/drawing/2014/main" id="{5FEA1D4B-0C42-4E3B-80F7-2CA3E3316391}"/>
              </a:ext>
            </a:extLst>
          </p:cNvPr>
          <p:cNvSpPr/>
          <p:nvPr/>
        </p:nvSpPr>
        <p:spPr bwMode="auto">
          <a:xfrm>
            <a:off x="2858090" y="4809379"/>
            <a:ext cx="703131" cy="965337"/>
          </a:xfrm>
          <a:custGeom>
            <a:avLst/>
            <a:gdLst>
              <a:gd name="connsiteX0" fmla="*/ 1264773 w 1899191"/>
              <a:gd name="connsiteY0" fmla="*/ 1467067 h 2607422"/>
              <a:gd name="connsiteX1" fmla="*/ 1899191 w 1899191"/>
              <a:gd name="connsiteY1" fmla="*/ 2607422 h 2607422"/>
              <a:gd name="connsiteX2" fmla="*/ 0 w 1899191"/>
              <a:gd name="connsiteY2" fmla="*/ 2607422 h 2607422"/>
              <a:gd name="connsiteX3" fmla="*/ 458198 w 1899191"/>
              <a:gd name="connsiteY3" fmla="*/ 1783821 h 2607422"/>
              <a:gd name="connsiteX4" fmla="*/ 764073 w 1899191"/>
              <a:gd name="connsiteY4" fmla="*/ 1838396 h 2607422"/>
              <a:gd name="connsiteX5" fmla="*/ 828988 w 1899191"/>
              <a:gd name="connsiteY5" fmla="*/ 1836925 h 2607422"/>
              <a:gd name="connsiteX6" fmla="*/ 859054 w 1899191"/>
              <a:gd name="connsiteY6" fmla="*/ 1823619 h 2607422"/>
              <a:gd name="connsiteX7" fmla="*/ 862476 w 1899191"/>
              <a:gd name="connsiteY7" fmla="*/ 1823084 h 2607422"/>
              <a:gd name="connsiteX8" fmla="*/ 868258 w 1899191"/>
              <a:gd name="connsiteY8" fmla="*/ 1819546 h 2607422"/>
              <a:gd name="connsiteX9" fmla="*/ 886310 w 1899191"/>
              <a:gd name="connsiteY9" fmla="*/ 1811556 h 2607422"/>
              <a:gd name="connsiteX10" fmla="*/ 893594 w 1899191"/>
              <a:gd name="connsiteY10" fmla="*/ 1804041 h 2607422"/>
              <a:gd name="connsiteX11" fmla="*/ 917861 w 1899191"/>
              <a:gd name="connsiteY11" fmla="*/ 1789192 h 2607422"/>
              <a:gd name="connsiteX12" fmla="*/ 873530 w 1899191"/>
              <a:gd name="connsiteY12" fmla="*/ 1222300 h 2607422"/>
              <a:gd name="connsiteX13" fmla="*/ 1018665 w 1899191"/>
              <a:gd name="connsiteY13" fmla="*/ 1367435 h 2607422"/>
              <a:gd name="connsiteX14" fmla="*/ 873530 w 1899191"/>
              <a:gd name="connsiteY14" fmla="*/ 1512570 h 2607422"/>
              <a:gd name="connsiteX15" fmla="*/ 728395 w 1899191"/>
              <a:gd name="connsiteY15" fmla="*/ 1367435 h 2607422"/>
              <a:gd name="connsiteX16" fmla="*/ 873530 w 1899191"/>
              <a:gd name="connsiteY16" fmla="*/ 1222300 h 2607422"/>
              <a:gd name="connsiteX17" fmla="*/ 950839 w 1899191"/>
              <a:gd name="connsiteY17" fmla="*/ 682875 h 2607422"/>
              <a:gd name="connsiteX18" fmla="*/ 1173283 w 1899191"/>
              <a:gd name="connsiteY18" fmla="*/ 905319 h 2607422"/>
              <a:gd name="connsiteX19" fmla="*/ 950839 w 1899191"/>
              <a:gd name="connsiteY19" fmla="*/ 1127763 h 2607422"/>
              <a:gd name="connsiteX20" fmla="*/ 728395 w 1899191"/>
              <a:gd name="connsiteY20" fmla="*/ 905319 h 2607422"/>
              <a:gd name="connsiteX21" fmla="*/ 950839 w 1899191"/>
              <a:gd name="connsiteY21" fmla="*/ 682875 h 2607422"/>
              <a:gd name="connsiteX22" fmla="*/ 793689 w 1899191"/>
              <a:gd name="connsiteY22" fmla="*/ 150018 h 2607422"/>
              <a:gd name="connsiteX23" fmla="*/ 922515 w 1899191"/>
              <a:gd name="connsiteY23" fmla="*/ 278844 h 2607422"/>
              <a:gd name="connsiteX24" fmla="*/ 793689 w 1899191"/>
              <a:gd name="connsiteY24" fmla="*/ 407670 h 2607422"/>
              <a:gd name="connsiteX25" fmla="*/ 664863 w 1899191"/>
              <a:gd name="connsiteY25" fmla="*/ 278844 h 2607422"/>
              <a:gd name="connsiteX26" fmla="*/ 793689 w 1899191"/>
              <a:gd name="connsiteY26" fmla="*/ 150018 h 2607422"/>
              <a:gd name="connsiteX27" fmla="*/ 1104157 w 1899191"/>
              <a:gd name="connsiteY27" fmla="*/ 0 h 2607422"/>
              <a:gd name="connsiteX28" fmla="*/ 1222267 w 1899191"/>
              <a:gd name="connsiteY28" fmla="*/ 118110 h 2607422"/>
              <a:gd name="connsiteX29" fmla="*/ 1104157 w 1899191"/>
              <a:gd name="connsiteY29" fmla="*/ 236220 h 2607422"/>
              <a:gd name="connsiteX30" fmla="*/ 986047 w 1899191"/>
              <a:gd name="connsiteY30" fmla="*/ 118110 h 2607422"/>
              <a:gd name="connsiteX31" fmla="*/ 1104157 w 1899191"/>
              <a:gd name="connsiteY31" fmla="*/ 0 h 2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9191" h="2607422">
                <a:moveTo>
                  <a:pt x="1264773" y="1467067"/>
                </a:moveTo>
                <a:lnTo>
                  <a:pt x="1899191" y="2607422"/>
                </a:lnTo>
                <a:lnTo>
                  <a:pt x="0" y="2607422"/>
                </a:lnTo>
                <a:lnTo>
                  <a:pt x="458198" y="1783821"/>
                </a:lnTo>
                <a:lnTo>
                  <a:pt x="764073" y="1838396"/>
                </a:lnTo>
                <a:cubicBezTo>
                  <a:pt x="786299" y="1842361"/>
                  <a:pt x="808276" y="1841635"/>
                  <a:pt x="828988" y="1836925"/>
                </a:cubicBezTo>
                <a:lnTo>
                  <a:pt x="859054" y="1823619"/>
                </a:lnTo>
                <a:lnTo>
                  <a:pt x="862476" y="1823084"/>
                </a:lnTo>
                <a:lnTo>
                  <a:pt x="868258" y="1819546"/>
                </a:lnTo>
                <a:lnTo>
                  <a:pt x="886310" y="1811556"/>
                </a:lnTo>
                <a:lnTo>
                  <a:pt x="893594" y="1804041"/>
                </a:lnTo>
                <a:lnTo>
                  <a:pt x="917861" y="1789192"/>
                </a:lnTo>
                <a:close/>
                <a:moveTo>
                  <a:pt x="873530" y="1222300"/>
                </a:moveTo>
                <a:cubicBezTo>
                  <a:pt x="953686" y="1222300"/>
                  <a:pt x="1018665" y="1287279"/>
                  <a:pt x="1018665" y="1367435"/>
                </a:cubicBezTo>
                <a:cubicBezTo>
                  <a:pt x="1018665" y="1447591"/>
                  <a:pt x="953686" y="1512570"/>
                  <a:pt x="873530" y="1512570"/>
                </a:cubicBezTo>
                <a:cubicBezTo>
                  <a:pt x="793374" y="1512570"/>
                  <a:pt x="728395" y="1447591"/>
                  <a:pt x="728395" y="1367435"/>
                </a:cubicBezTo>
                <a:cubicBezTo>
                  <a:pt x="728395" y="1287279"/>
                  <a:pt x="793374" y="1222300"/>
                  <a:pt x="873530" y="1222300"/>
                </a:cubicBezTo>
                <a:close/>
                <a:moveTo>
                  <a:pt x="950839" y="682875"/>
                </a:moveTo>
                <a:cubicBezTo>
                  <a:pt x="1073691" y="682875"/>
                  <a:pt x="1173283" y="782467"/>
                  <a:pt x="1173283" y="905319"/>
                </a:cubicBezTo>
                <a:cubicBezTo>
                  <a:pt x="1173283" y="1028171"/>
                  <a:pt x="1073691" y="1127763"/>
                  <a:pt x="950839" y="1127763"/>
                </a:cubicBezTo>
                <a:cubicBezTo>
                  <a:pt x="827987" y="1127763"/>
                  <a:pt x="728395" y="1028171"/>
                  <a:pt x="728395" y="905319"/>
                </a:cubicBezTo>
                <a:cubicBezTo>
                  <a:pt x="728395" y="782467"/>
                  <a:pt x="827987" y="682875"/>
                  <a:pt x="950839" y="682875"/>
                </a:cubicBezTo>
                <a:close/>
                <a:moveTo>
                  <a:pt x="793689" y="150018"/>
                </a:moveTo>
                <a:cubicBezTo>
                  <a:pt x="864838" y="150018"/>
                  <a:pt x="922515" y="207695"/>
                  <a:pt x="922515" y="278844"/>
                </a:cubicBezTo>
                <a:cubicBezTo>
                  <a:pt x="922515" y="349993"/>
                  <a:pt x="864838" y="407670"/>
                  <a:pt x="793689" y="407670"/>
                </a:cubicBezTo>
                <a:cubicBezTo>
                  <a:pt x="722540" y="407670"/>
                  <a:pt x="664863" y="349993"/>
                  <a:pt x="664863" y="278844"/>
                </a:cubicBezTo>
                <a:cubicBezTo>
                  <a:pt x="664863" y="207695"/>
                  <a:pt x="722540" y="150018"/>
                  <a:pt x="793689" y="150018"/>
                </a:cubicBezTo>
                <a:close/>
                <a:moveTo>
                  <a:pt x="1104157" y="0"/>
                </a:moveTo>
                <a:cubicBezTo>
                  <a:pt x="1169387" y="0"/>
                  <a:pt x="1222267" y="52880"/>
                  <a:pt x="1222267" y="118110"/>
                </a:cubicBezTo>
                <a:cubicBezTo>
                  <a:pt x="1222267" y="183340"/>
                  <a:pt x="1169387" y="236220"/>
                  <a:pt x="1104157" y="236220"/>
                </a:cubicBezTo>
                <a:cubicBezTo>
                  <a:pt x="1038927" y="236220"/>
                  <a:pt x="986047" y="183340"/>
                  <a:pt x="986047" y="118110"/>
                </a:cubicBezTo>
                <a:cubicBezTo>
                  <a:pt x="986047" y="52880"/>
                  <a:pt x="1038927" y="0"/>
                  <a:pt x="1104157" y="0"/>
                </a:cubicBezTo>
                <a:close/>
              </a:path>
            </a:pathLst>
          </a:cu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sp>
        <p:nvSpPr>
          <p:cNvPr id="187" name="Freeform 177">
            <a:extLst>
              <a:ext uri="{FF2B5EF4-FFF2-40B4-BE49-F238E27FC236}">
                <a16:creationId xmlns:a16="http://schemas.microsoft.com/office/drawing/2014/main" id="{76FAC1BB-C823-4D9B-979E-08AFE687540D}"/>
              </a:ext>
            </a:extLst>
          </p:cNvPr>
          <p:cNvSpPr/>
          <p:nvPr/>
        </p:nvSpPr>
        <p:spPr bwMode="auto">
          <a:xfrm>
            <a:off x="2760148" y="5052271"/>
            <a:ext cx="1057328" cy="625249"/>
          </a:xfrm>
          <a:custGeom>
            <a:avLst/>
            <a:gdLst>
              <a:gd name="connsiteX0" fmla="*/ 1174715 w 2509350"/>
              <a:gd name="connsiteY0" fmla="*/ 0 h 1483900"/>
              <a:gd name="connsiteX1" fmla="*/ 1198417 w 2509350"/>
              <a:gd name="connsiteY1" fmla="*/ 7049 h 1483900"/>
              <a:gd name="connsiteX2" fmla="*/ 1210194 w 2509350"/>
              <a:gd name="connsiteY2" fmla="*/ 28794 h 1483900"/>
              <a:gd name="connsiteX3" fmla="*/ 1346509 w 2509350"/>
              <a:gd name="connsiteY3" fmla="*/ 1339227 h 1483900"/>
              <a:gd name="connsiteX4" fmla="*/ 1558277 w 2509350"/>
              <a:gd name="connsiteY4" fmla="*/ 895173 h 1483900"/>
              <a:gd name="connsiteX5" fmla="*/ 1576654 w 2509350"/>
              <a:gd name="connsiteY5" fmla="*/ 878625 h 1483900"/>
              <a:gd name="connsiteX6" fmla="*/ 1589001 w 2509350"/>
              <a:gd name="connsiteY6" fmla="*/ 879271 h 1483900"/>
              <a:gd name="connsiteX7" fmla="*/ 1599855 w 2509350"/>
              <a:gd name="connsiteY7" fmla="*/ 874775 h 1483900"/>
              <a:gd name="connsiteX8" fmla="*/ 1772049 w 2509350"/>
              <a:gd name="connsiteY8" fmla="*/ 874775 h 1483900"/>
              <a:gd name="connsiteX9" fmla="*/ 1919511 w 2509350"/>
              <a:gd name="connsiteY9" fmla="*/ 671813 h 1483900"/>
              <a:gd name="connsiteX10" fmla="*/ 1934302 w 2509350"/>
              <a:gd name="connsiteY10" fmla="*/ 662749 h 1483900"/>
              <a:gd name="connsiteX11" fmla="*/ 1936477 w 2509350"/>
              <a:gd name="connsiteY11" fmla="*/ 660202 h 1483900"/>
              <a:gd name="connsiteX12" fmla="*/ 1938751 w 2509350"/>
              <a:gd name="connsiteY12" fmla="*/ 660023 h 1483900"/>
              <a:gd name="connsiteX13" fmla="*/ 1940596 w 2509350"/>
              <a:gd name="connsiteY13" fmla="*/ 658892 h 1483900"/>
              <a:gd name="connsiteX14" fmla="*/ 1943687 w 2509350"/>
              <a:gd name="connsiteY14" fmla="*/ 659635 h 1483900"/>
              <a:gd name="connsiteX15" fmla="*/ 1960896 w 2509350"/>
              <a:gd name="connsiteY15" fmla="*/ 658280 h 1483900"/>
              <a:gd name="connsiteX16" fmla="*/ 1979523 w 2509350"/>
              <a:gd name="connsiteY16" fmla="*/ 674188 h 1483900"/>
              <a:gd name="connsiteX17" fmla="*/ 2093836 w 2509350"/>
              <a:gd name="connsiteY17" fmla="*/ 898542 h 1483900"/>
              <a:gd name="connsiteX18" fmla="*/ 2509350 w 2509350"/>
              <a:gd name="connsiteY18" fmla="*/ 898542 h 1483900"/>
              <a:gd name="connsiteX19" fmla="*/ 2475321 w 2509350"/>
              <a:gd name="connsiteY19" fmla="*/ 948232 h 1483900"/>
              <a:gd name="connsiteX20" fmla="*/ 2463172 w 2509350"/>
              <a:gd name="connsiteY20" fmla="*/ 963162 h 1483900"/>
              <a:gd name="connsiteX21" fmla="*/ 2081412 w 2509350"/>
              <a:gd name="connsiteY21" fmla="*/ 963161 h 1483900"/>
              <a:gd name="connsiteX22" fmla="*/ 2074484 w 2509350"/>
              <a:gd name="connsiteY22" fmla="*/ 960291 h 1483900"/>
              <a:gd name="connsiteX23" fmla="*/ 2064387 w 2509350"/>
              <a:gd name="connsiteY23" fmla="*/ 961086 h 1483900"/>
              <a:gd name="connsiteX24" fmla="*/ 2045761 w 2509350"/>
              <a:gd name="connsiteY24" fmla="*/ 945178 h 1483900"/>
              <a:gd name="connsiteX25" fmla="*/ 1944773 w 2509350"/>
              <a:gd name="connsiteY25" fmla="*/ 746979 h 1483900"/>
              <a:gd name="connsiteX26" fmla="*/ 1814776 w 2509350"/>
              <a:gd name="connsiteY26" fmla="*/ 925905 h 1483900"/>
              <a:gd name="connsiteX27" fmla="*/ 1793691 w 2509350"/>
              <a:gd name="connsiteY27" fmla="*/ 938825 h 1483900"/>
              <a:gd name="connsiteX28" fmla="*/ 1786979 w 2509350"/>
              <a:gd name="connsiteY28" fmla="*/ 937214 h 1483900"/>
              <a:gd name="connsiteX29" fmla="*/ 1781714 w 2509350"/>
              <a:gd name="connsiteY29" fmla="*/ 939395 h 1483900"/>
              <a:gd name="connsiteX30" fmla="*/ 1608780 w 2509350"/>
              <a:gd name="connsiteY30" fmla="*/ 939394 h 1483900"/>
              <a:gd name="connsiteX31" fmla="*/ 1358417 w 2509350"/>
              <a:gd name="connsiteY31" fmla="*/ 1464377 h 1483900"/>
              <a:gd name="connsiteX32" fmla="*/ 1351090 w 2509350"/>
              <a:gd name="connsiteY32" fmla="*/ 1470975 h 1483900"/>
              <a:gd name="connsiteX33" fmla="*/ 1350800 w 2509350"/>
              <a:gd name="connsiteY33" fmla="*/ 1471950 h 1483900"/>
              <a:gd name="connsiteX34" fmla="*/ 1348812 w 2509350"/>
              <a:gd name="connsiteY34" fmla="*/ 1473026 h 1483900"/>
              <a:gd name="connsiteX35" fmla="*/ 1340041 w 2509350"/>
              <a:gd name="connsiteY35" fmla="*/ 1480925 h 1483900"/>
              <a:gd name="connsiteX36" fmla="*/ 1334739 w 2509350"/>
              <a:gd name="connsiteY36" fmla="*/ 1480648 h 1483900"/>
              <a:gd name="connsiteX37" fmla="*/ 1329055 w 2509350"/>
              <a:gd name="connsiteY37" fmla="*/ 1483726 h 1483900"/>
              <a:gd name="connsiteX38" fmla="*/ 1329055 w 2509350"/>
              <a:gd name="connsiteY38" fmla="*/ 1483725 h 1483900"/>
              <a:gd name="connsiteX39" fmla="*/ 1293576 w 2509350"/>
              <a:gd name="connsiteY39" fmla="*/ 1454932 h 1483900"/>
              <a:gd name="connsiteX40" fmla="*/ 1163378 w 2509350"/>
              <a:gd name="connsiteY40" fmla="*/ 203293 h 1483900"/>
              <a:gd name="connsiteX41" fmla="*/ 950521 w 2509350"/>
              <a:gd name="connsiteY41" fmla="*/ 997688 h 1483900"/>
              <a:gd name="connsiteX42" fmla="*/ 910949 w 2509350"/>
              <a:gd name="connsiteY42" fmla="*/ 1020535 h 1483900"/>
              <a:gd name="connsiteX43" fmla="*/ 910949 w 2509350"/>
              <a:gd name="connsiteY43" fmla="*/ 1020534 h 1483900"/>
              <a:gd name="connsiteX44" fmla="*/ 907542 w 2509350"/>
              <a:gd name="connsiteY44" fmla="*/ 1017919 h 1483900"/>
              <a:gd name="connsiteX45" fmla="*/ 890248 w 2509350"/>
              <a:gd name="connsiteY45" fmla="*/ 1005584 h 1483900"/>
              <a:gd name="connsiteX46" fmla="*/ 698919 w 2509350"/>
              <a:gd name="connsiteY46" fmla="*/ 699394 h 1483900"/>
              <a:gd name="connsiteX47" fmla="*/ 511260 w 2509350"/>
              <a:gd name="connsiteY47" fmla="*/ 957685 h 1483900"/>
              <a:gd name="connsiteX48" fmla="*/ 490175 w 2509350"/>
              <a:gd name="connsiteY48" fmla="*/ 970606 h 1483900"/>
              <a:gd name="connsiteX49" fmla="*/ 482021 w 2509350"/>
              <a:gd name="connsiteY49" fmla="*/ 968648 h 1483900"/>
              <a:gd name="connsiteX50" fmla="*/ 476744 w 2509350"/>
              <a:gd name="connsiteY50" fmla="*/ 970834 h 1483900"/>
              <a:gd name="connsiteX51" fmla="*/ 46456 w 2509350"/>
              <a:gd name="connsiteY51" fmla="*/ 970833 h 1483900"/>
              <a:gd name="connsiteX52" fmla="*/ 29383 w 2509350"/>
              <a:gd name="connsiteY52" fmla="*/ 949665 h 1483900"/>
              <a:gd name="connsiteX53" fmla="*/ 0 w 2509350"/>
              <a:gd name="connsiteY53" fmla="*/ 906214 h 1483900"/>
              <a:gd name="connsiteX54" fmla="*/ 468781 w 2509350"/>
              <a:gd name="connsiteY54" fmla="*/ 906214 h 1483900"/>
              <a:gd name="connsiteX55" fmla="*/ 673611 w 2509350"/>
              <a:gd name="connsiteY55" fmla="*/ 624291 h 1483900"/>
              <a:gd name="connsiteX56" fmla="*/ 675150 w 2509350"/>
              <a:gd name="connsiteY56" fmla="*/ 623348 h 1483900"/>
              <a:gd name="connsiteX57" fmla="*/ 682799 w 2509350"/>
              <a:gd name="connsiteY57" fmla="*/ 612625 h 1483900"/>
              <a:gd name="connsiteX58" fmla="*/ 707188 w 2509350"/>
              <a:gd name="connsiteY58" fmla="*/ 608544 h 1483900"/>
              <a:gd name="connsiteX59" fmla="*/ 727320 w 2509350"/>
              <a:gd name="connsiteY59" fmla="*/ 622904 h 1483900"/>
              <a:gd name="connsiteX60" fmla="*/ 906998 w 2509350"/>
              <a:gd name="connsiteY60" fmla="*/ 910446 h 1483900"/>
              <a:gd name="connsiteX61" fmla="*/ 1143543 w 2509350"/>
              <a:gd name="connsiteY61" fmla="*/ 27652 h 1483900"/>
              <a:gd name="connsiteX62" fmla="*/ 1151228 w 2509350"/>
              <a:gd name="connsiteY62" fmla="*/ 17636 h 1483900"/>
              <a:gd name="connsiteX63" fmla="*/ 1152971 w 2509350"/>
              <a:gd name="connsiteY63" fmla="*/ 11776 h 1483900"/>
              <a:gd name="connsiteX64" fmla="*/ 1157682 w 2509350"/>
              <a:gd name="connsiteY64" fmla="*/ 9225 h 1483900"/>
              <a:gd name="connsiteX65" fmla="*/ 1158597 w 2509350"/>
              <a:gd name="connsiteY65" fmla="*/ 8033 h 1483900"/>
              <a:gd name="connsiteX66" fmla="*/ 1160296 w 2509350"/>
              <a:gd name="connsiteY66" fmla="*/ 7809 h 148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509350" h="1483900">
                <a:moveTo>
                  <a:pt x="1174715" y="0"/>
                </a:moveTo>
                <a:lnTo>
                  <a:pt x="1198417" y="7049"/>
                </a:lnTo>
                <a:cubicBezTo>
                  <a:pt x="1204838" y="12260"/>
                  <a:pt x="1209271" y="19920"/>
                  <a:pt x="1210194" y="28794"/>
                </a:cubicBezTo>
                <a:lnTo>
                  <a:pt x="1346509" y="1339227"/>
                </a:lnTo>
                <a:lnTo>
                  <a:pt x="1558277" y="895173"/>
                </a:lnTo>
                <a:cubicBezTo>
                  <a:pt x="1562118" y="887120"/>
                  <a:pt x="1568860" y="881385"/>
                  <a:pt x="1576654" y="878625"/>
                </a:cubicBezTo>
                <a:lnTo>
                  <a:pt x="1589001" y="879271"/>
                </a:lnTo>
                <a:lnTo>
                  <a:pt x="1599855" y="874775"/>
                </a:lnTo>
                <a:lnTo>
                  <a:pt x="1772049" y="874775"/>
                </a:lnTo>
                <a:lnTo>
                  <a:pt x="1919511" y="671813"/>
                </a:lnTo>
                <a:lnTo>
                  <a:pt x="1934302" y="662749"/>
                </a:lnTo>
                <a:lnTo>
                  <a:pt x="1936477" y="660202"/>
                </a:lnTo>
                <a:lnTo>
                  <a:pt x="1938751" y="660023"/>
                </a:lnTo>
                <a:lnTo>
                  <a:pt x="1940596" y="658892"/>
                </a:lnTo>
                <a:lnTo>
                  <a:pt x="1943687" y="659635"/>
                </a:lnTo>
                <a:lnTo>
                  <a:pt x="1960896" y="658280"/>
                </a:lnTo>
                <a:cubicBezTo>
                  <a:pt x="1968686" y="660811"/>
                  <a:pt x="1975511" y="666314"/>
                  <a:pt x="1979523" y="674188"/>
                </a:cubicBezTo>
                <a:lnTo>
                  <a:pt x="2093836" y="898542"/>
                </a:lnTo>
                <a:lnTo>
                  <a:pt x="2509350" y="898542"/>
                </a:lnTo>
                <a:lnTo>
                  <a:pt x="2475321" y="948232"/>
                </a:lnTo>
                <a:lnTo>
                  <a:pt x="2463172" y="963162"/>
                </a:lnTo>
                <a:lnTo>
                  <a:pt x="2081412" y="963161"/>
                </a:lnTo>
                <a:lnTo>
                  <a:pt x="2074484" y="960291"/>
                </a:lnTo>
                <a:lnTo>
                  <a:pt x="2064387" y="961086"/>
                </a:lnTo>
                <a:cubicBezTo>
                  <a:pt x="2056597" y="958555"/>
                  <a:pt x="2049773" y="953052"/>
                  <a:pt x="2045761" y="945178"/>
                </a:cubicBezTo>
                <a:lnTo>
                  <a:pt x="1944773" y="746979"/>
                </a:lnTo>
                <a:lnTo>
                  <a:pt x="1814776" y="925905"/>
                </a:lnTo>
                <a:cubicBezTo>
                  <a:pt x="1809532" y="933123"/>
                  <a:pt x="1801858" y="937532"/>
                  <a:pt x="1793691" y="938825"/>
                </a:cubicBezTo>
                <a:lnTo>
                  <a:pt x="1786979" y="937214"/>
                </a:lnTo>
                <a:lnTo>
                  <a:pt x="1781714" y="939395"/>
                </a:lnTo>
                <a:lnTo>
                  <a:pt x="1608780" y="939394"/>
                </a:lnTo>
                <a:lnTo>
                  <a:pt x="1358417" y="1464377"/>
                </a:lnTo>
                <a:lnTo>
                  <a:pt x="1351090" y="1470975"/>
                </a:lnTo>
                <a:lnTo>
                  <a:pt x="1350800" y="1471950"/>
                </a:lnTo>
                <a:lnTo>
                  <a:pt x="1348812" y="1473026"/>
                </a:lnTo>
                <a:lnTo>
                  <a:pt x="1340041" y="1480925"/>
                </a:lnTo>
                <a:lnTo>
                  <a:pt x="1334739" y="1480648"/>
                </a:lnTo>
                <a:lnTo>
                  <a:pt x="1329055" y="1483726"/>
                </a:lnTo>
                <a:lnTo>
                  <a:pt x="1329055" y="1483725"/>
                </a:lnTo>
                <a:cubicBezTo>
                  <a:pt x="1311307" y="1485571"/>
                  <a:pt x="1295422" y="1472680"/>
                  <a:pt x="1293576" y="1454932"/>
                </a:cubicBezTo>
                <a:lnTo>
                  <a:pt x="1163378" y="203293"/>
                </a:lnTo>
                <a:lnTo>
                  <a:pt x="950521" y="997688"/>
                </a:lnTo>
                <a:cubicBezTo>
                  <a:pt x="945902" y="1014924"/>
                  <a:pt x="928185" y="1025153"/>
                  <a:pt x="910949" y="1020535"/>
                </a:cubicBezTo>
                <a:lnTo>
                  <a:pt x="910949" y="1020534"/>
                </a:lnTo>
                <a:lnTo>
                  <a:pt x="907542" y="1017919"/>
                </a:lnTo>
                <a:lnTo>
                  <a:pt x="890248" y="1005584"/>
                </a:lnTo>
                <a:lnTo>
                  <a:pt x="698919" y="699394"/>
                </a:lnTo>
                <a:lnTo>
                  <a:pt x="511260" y="957685"/>
                </a:lnTo>
                <a:cubicBezTo>
                  <a:pt x="506016" y="964903"/>
                  <a:pt x="498342" y="969312"/>
                  <a:pt x="490175" y="970606"/>
                </a:cubicBezTo>
                <a:lnTo>
                  <a:pt x="482021" y="968648"/>
                </a:lnTo>
                <a:lnTo>
                  <a:pt x="476744" y="970834"/>
                </a:lnTo>
                <a:lnTo>
                  <a:pt x="46456" y="970833"/>
                </a:lnTo>
                <a:lnTo>
                  <a:pt x="29383" y="949665"/>
                </a:lnTo>
                <a:lnTo>
                  <a:pt x="0" y="906214"/>
                </a:lnTo>
                <a:lnTo>
                  <a:pt x="468781" y="906214"/>
                </a:lnTo>
                <a:lnTo>
                  <a:pt x="673611" y="624291"/>
                </a:lnTo>
                <a:lnTo>
                  <a:pt x="675150" y="623348"/>
                </a:lnTo>
                <a:lnTo>
                  <a:pt x="682799" y="612625"/>
                </a:lnTo>
                <a:lnTo>
                  <a:pt x="707188" y="608544"/>
                </a:lnTo>
                <a:cubicBezTo>
                  <a:pt x="715245" y="610404"/>
                  <a:pt x="722592" y="615338"/>
                  <a:pt x="727320" y="622904"/>
                </a:cubicBezTo>
                <a:lnTo>
                  <a:pt x="906998" y="910446"/>
                </a:lnTo>
                <a:lnTo>
                  <a:pt x="1143543" y="27652"/>
                </a:lnTo>
                <a:lnTo>
                  <a:pt x="1151228" y="17636"/>
                </a:lnTo>
                <a:lnTo>
                  <a:pt x="1152971" y="11776"/>
                </a:lnTo>
                <a:lnTo>
                  <a:pt x="1157682" y="9225"/>
                </a:lnTo>
                <a:lnTo>
                  <a:pt x="1158597" y="8033"/>
                </a:lnTo>
                <a:lnTo>
                  <a:pt x="1160296" y="7809"/>
                </a:lnTo>
                <a:close/>
              </a:path>
            </a:pathLst>
          </a:custGeom>
          <a:solidFill>
            <a:schemeClr val="tx2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9E597-02D1-43B9-B848-892F5075E477}"/>
              </a:ext>
            </a:extLst>
          </p:cNvPr>
          <p:cNvCxnSpPr>
            <a:cxnSpLocks/>
          </p:cNvCxnSpPr>
          <p:nvPr/>
        </p:nvCxnSpPr>
        <p:spPr>
          <a:xfrm flipV="1">
            <a:off x="999228" y="3454895"/>
            <a:ext cx="1122649" cy="1398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0ABED8A-4140-4873-8F17-446BF23AC3F9}"/>
              </a:ext>
            </a:extLst>
          </p:cNvPr>
          <p:cNvGrpSpPr/>
          <p:nvPr/>
        </p:nvGrpSpPr>
        <p:grpSpPr>
          <a:xfrm>
            <a:off x="5028477" y="4845920"/>
            <a:ext cx="1104312" cy="928796"/>
            <a:chOff x="6654864" y="2555777"/>
            <a:chExt cx="3195637" cy="2687735"/>
          </a:xfrm>
          <a:solidFill>
            <a:srgbClr val="7F7F7F"/>
          </a:solidFill>
        </p:grpSpPr>
        <p:sp>
          <p:nvSpPr>
            <p:cNvPr id="206" name="Freeform 140">
              <a:extLst>
                <a:ext uri="{FF2B5EF4-FFF2-40B4-BE49-F238E27FC236}">
                  <a16:creationId xmlns:a16="http://schemas.microsoft.com/office/drawing/2014/main" id="{05CDF9D0-8E66-4BBE-8DCF-E2E2A85AD119}"/>
                </a:ext>
              </a:extLst>
            </p:cNvPr>
            <p:cNvSpPr/>
            <p:nvPr/>
          </p:nvSpPr>
          <p:spPr bwMode="auto">
            <a:xfrm rot="10800000">
              <a:off x="6654864" y="2646996"/>
              <a:ext cx="3011428" cy="2596516"/>
            </a:xfrm>
            <a:custGeom>
              <a:avLst/>
              <a:gdLst>
                <a:gd name="connsiteX0" fmla="*/ 2951988 w 3011428"/>
                <a:gd name="connsiteY0" fmla="*/ 2596516 h 2596516"/>
                <a:gd name="connsiteX1" fmla="*/ 2803782 w 3011428"/>
                <a:gd name="connsiteY1" fmla="*/ 2596516 h 2596516"/>
                <a:gd name="connsiteX2" fmla="*/ 2744347 w 3011428"/>
                <a:gd name="connsiteY2" fmla="*/ 2537080 h 2596516"/>
                <a:gd name="connsiteX3" fmla="*/ 2744349 w 3011428"/>
                <a:gd name="connsiteY3" fmla="*/ 2537067 h 2596516"/>
                <a:gd name="connsiteX4" fmla="*/ 2744349 w 3011428"/>
                <a:gd name="connsiteY4" fmla="*/ 281368 h 2596516"/>
                <a:gd name="connsiteX5" fmla="*/ 59437 w 3011428"/>
                <a:gd name="connsiteY5" fmla="*/ 281368 h 2596516"/>
                <a:gd name="connsiteX6" fmla="*/ 1 w 3011428"/>
                <a:gd name="connsiteY6" fmla="*/ 221932 h 2596516"/>
                <a:gd name="connsiteX7" fmla="*/ 1962 w 3011428"/>
                <a:gd name="connsiteY7" fmla="*/ 212218 h 2596516"/>
                <a:gd name="connsiteX8" fmla="*/ 0 w 3011428"/>
                <a:gd name="connsiteY8" fmla="*/ 202501 h 2596516"/>
                <a:gd name="connsiteX9" fmla="*/ 0 w 3011428"/>
                <a:gd name="connsiteY9" fmla="*/ 59437 h 2596516"/>
                <a:gd name="connsiteX10" fmla="*/ 59436 w 3011428"/>
                <a:gd name="connsiteY10" fmla="*/ 1 h 2596516"/>
                <a:gd name="connsiteX11" fmla="*/ 118872 w 3011428"/>
                <a:gd name="connsiteY11" fmla="*/ 59437 h 2596516"/>
                <a:gd name="connsiteX12" fmla="*/ 118872 w 3011428"/>
                <a:gd name="connsiteY12" fmla="*/ 162496 h 2596516"/>
                <a:gd name="connsiteX13" fmla="*/ 904126 w 3011428"/>
                <a:gd name="connsiteY13" fmla="*/ 162496 h 2596516"/>
                <a:gd name="connsiteX14" fmla="*/ 904126 w 3011428"/>
                <a:gd name="connsiteY14" fmla="*/ 59436 h 2596516"/>
                <a:gd name="connsiteX15" fmla="*/ 963562 w 3011428"/>
                <a:gd name="connsiteY15" fmla="*/ 0 h 2596516"/>
                <a:gd name="connsiteX16" fmla="*/ 1022998 w 3011428"/>
                <a:gd name="connsiteY16" fmla="*/ 59436 h 2596516"/>
                <a:gd name="connsiteX17" fmla="*/ 1022998 w 3011428"/>
                <a:gd name="connsiteY17" fmla="*/ 162496 h 2596516"/>
                <a:gd name="connsiteX18" fmla="*/ 1827185 w 3011428"/>
                <a:gd name="connsiteY18" fmla="*/ 162496 h 2596516"/>
                <a:gd name="connsiteX19" fmla="*/ 1827185 w 3011428"/>
                <a:gd name="connsiteY19" fmla="*/ 59436 h 2596516"/>
                <a:gd name="connsiteX20" fmla="*/ 1886621 w 3011428"/>
                <a:gd name="connsiteY20" fmla="*/ 0 h 2596516"/>
                <a:gd name="connsiteX21" fmla="*/ 1946057 w 3011428"/>
                <a:gd name="connsiteY21" fmla="*/ 59436 h 2596516"/>
                <a:gd name="connsiteX22" fmla="*/ 1946057 w 3011428"/>
                <a:gd name="connsiteY22" fmla="*/ 162496 h 2596516"/>
                <a:gd name="connsiteX23" fmla="*/ 2744349 w 3011428"/>
                <a:gd name="connsiteY23" fmla="*/ 162496 h 2596516"/>
                <a:gd name="connsiteX24" fmla="*/ 2744349 w 3011428"/>
                <a:gd name="connsiteY24" fmla="*/ 59436 h 2596516"/>
                <a:gd name="connsiteX25" fmla="*/ 2803785 w 3011428"/>
                <a:gd name="connsiteY25" fmla="*/ 0 h 2596516"/>
                <a:gd name="connsiteX26" fmla="*/ 2863221 w 3011428"/>
                <a:gd name="connsiteY26" fmla="*/ 59436 h 2596516"/>
                <a:gd name="connsiteX27" fmla="*/ 2863221 w 3011428"/>
                <a:gd name="connsiteY27" fmla="*/ 162496 h 2596516"/>
                <a:gd name="connsiteX28" fmla="*/ 2951992 w 3011428"/>
                <a:gd name="connsiteY28" fmla="*/ 162496 h 2596516"/>
                <a:gd name="connsiteX29" fmla="*/ 3011428 w 3011428"/>
                <a:gd name="connsiteY29" fmla="*/ 221932 h 2596516"/>
                <a:gd name="connsiteX30" fmla="*/ 2951992 w 3011428"/>
                <a:gd name="connsiteY30" fmla="*/ 281368 h 2596516"/>
                <a:gd name="connsiteX31" fmla="*/ 2863221 w 3011428"/>
                <a:gd name="connsiteY31" fmla="*/ 281368 h 2596516"/>
                <a:gd name="connsiteX32" fmla="*/ 2863221 w 3011428"/>
                <a:gd name="connsiteY32" fmla="*/ 928807 h 2596516"/>
                <a:gd name="connsiteX33" fmla="*/ 2951990 w 3011428"/>
                <a:gd name="connsiteY33" fmla="*/ 928807 h 2596516"/>
                <a:gd name="connsiteX34" fmla="*/ 3011427 w 3011428"/>
                <a:gd name="connsiteY34" fmla="*/ 988243 h 2596516"/>
                <a:gd name="connsiteX35" fmla="*/ 2951990 w 3011428"/>
                <a:gd name="connsiteY35" fmla="*/ 1047679 h 2596516"/>
                <a:gd name="connsiteX36" fmla="*/ 2863221 w 3011428"/>
                <a:gd name="connsiteY36" fmla="*/ 1047679 h 2596516"/>
                <a:gd name="connsiteX37" fmla="*/ 2863221 w 3011428"/>
                <a:gd name="connsiteY37" fmla="*/ 1697980 h 2596516"/>
                <a:gd name="connsiteX38" fmla="*/ 2951990 w 3011428"/>
                <a:gd name="connsiteY38" fmla="*/ 1697980 h 2596516"/>
                <a:gd name="connsiteX39" fmla="*/ 3011426 w 3011428"/>
                <a:gd name="connsiteY39" fmla="*/ 1757416 h 2596516"/>
                <a:gd name="connsiteX40" fmla="*/ 2951990 w 3011428"/>
                <a:gd name="connsiteY40" fmla="*/ 1816852 h 2596516"/>
                <a:gd name="connsiteX41" fmla="*/ 2863221 w 3011428"/>
                <a:gd name="connsiteY41" fmla="*/ 1816852 h 2596516"/>
                <a:gd name="connsiteX42" fmla="*/ 2863221 w 3011428"/>
                <a:gd name="connsiteY42" fmla="*/ 2477644 h 2596516"/>
                <a:gd name="connsiteX43" fmla="*/ 2951988 w 3011428"/>
                <a:gd name="connsiteY43" fmla="*/ 2477644 h 2596516"/>
                <a:gd name="connsiteX44" fmla="*/ 3011424 w 3011428"/>
                <a:gd name="connsiteY44" fmla="*/ 2537080 h 2596516"/>
                <a:gd name="connsiteX45" fmla="*/ 2951988 w 3011428"/>
                <a:gd name="connsiteY45" fmla="*/ 2596516 h 259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11428" h="2596516">
                  <a:moveTo>
                    <a:pt x="2951988" y="2596516"/>
                  </a:moveTo>
                  <a:lnTo>
                    <a:pt x="2803782" y="2596516"/>
                  </a:lnTo>
                  <a:cubicBezTo>
                    <a:pt x="2770957" y="2596516"/>
                    <a:pt x="2744347" y="2569906"/>
                    <a:pt x="2744347" y="2537080"/>
                  </a:cubicBezTo>
                  <a:lnTo>
                    <a:pt x="2744349" y="2537067"/>
                  </a:lnTo>
                  <a:lnTo>
                    <a:pt x="2744349" y="281368"/>
                  </a:lnTo>
                  <a:lnTo>
                    <a:pt x="59437" y="281368"/>
                  </a:lnTo>
                  <a:cubicBezTo>
                    <a:pt x="26611" y="281368"/>
                    <a:pt x="1" y="254758"/>
                    <a:pt x="1" y="221932"/>
                  </a:cubicBezTo>
                  <a:lnTo>
                    <a:pt x="1962" y="212218"/>
                  </a:lnTo>
                  <a:lnTo>
                    <a:pt x="0" y="202501"/>
                  </a:lnTo>
                  <a:lnTo>
                    <a:pt x="0" y="59437"/>
                  </a:lnTo>
                  <a:cubicBezTo>
                    <a:pt x="0" y="26611"/>
                    <a:pt x="26610" y="1"/>
                    <a:pt x="59436" y="1"/>
                  </a:cubicBezTo>
                  <a:cubicBezTo>
                    <a:pt x="92262" y="1"/>
                    <a:pt x="118872" y="26611"/>
                    <a:pt x="118872" y="59437"/>
                  </a:cubicBezTo>
                  <a:lnTo>
                    <a:pt x="118872" y="162496"/>
                  </a:lnTo>
                  <a:lnTo>
                    <a:pt x="904126" y="162496"/>
                  </a:lnTo>
                  <a:lnTo>
                    <a:pt x="904126" y="59436"/>
                  </a:lnTo>
                  <a:cubicBezTo>
                    <a:pt x="904126" y="26610"/>
                    <a:pt x="930736" y="0"/>
                    <a:pt x="963562" y="0"/>
                  </a:cubicBezTo>
                  <a:cubicBezTo>
                    <a:pt x="996388" y="0"/>
                    <a:pt x="1022998" y="26610"/>
                    <a:pt x="1022998" y="59436"/>
                  </a:cubicBezTo>
                  <a:lnTo>
                    <a:pt x="1022998" y="162496"/>
                  </a:lnTo>
                  <a:lnTo>
                    <a:pt x="1827185" y="162496"/>
                  </a:lnTo>
                  <a:lnTo>
                    <a:pt x="1827185" y="59436"/>
                  </a:lnTo>
                  <a:cubicBezTo>
                    <a:pt x="1827185" y="26610"/>
                    <a:pt x="1853795" y="0"/>
                    <a:pt x="1886621" y="0"/>
                  </a:cubicBezTo>
                  <a:cubicBezTo>
                    <a:pt x="1919447" y="0"/>
                    <a:pt x="1946057" y="26610"/>
                    <a:pt x="1946057" y="59436"/>
                  </a:cubicBezTo>
                  <a:lnTo>
                    <a:pt x="1946057" y="162496"/>
                  </a:lnTo>
                  <a:lnTo>
                    <a:pt x="2744349" y="162496"/>
                  </a:lnTo>
                  <a:lnTo>
                    <a:pt x="2744349" y="59436"/>
                  </a:lnTo>
                  <a:cubicBezTo>
                    <a:pt x="2744349" y="26610"/>
                    <a:pt x="2770959" y="0"/>
                    <a:pt x="2803785" y="0"/>
                  </a:cubicBezTo>
                  <a:cubicBezTo>
                    <a:pt x="2836611" y="0"/>
                    <a:pt x="2863221" y="26610"/>
                    <a:pt x="2863221" y="59436"/>
                  </a:cubicBezTo>
                  <a:lnTo>
                    <a:pt x="2863221" y="162496"/>
                  </a:lnTo>
                  <a:lnTo>
                    <a:pt x="2951992" y="162496"/>
                  </a:lnTo>
                  <a:cubicBezTo>
                    <a:pt x="2984818" y="162496"/>
                    <a:pt x="3011428" y="189106"/>
                    <a:pt x="3011428" y="221932"/>
                  </a:cubicBezTo>
                  <a:cubicBezTo>
                    <a:pt x="3011428" y="254758"/>
                    <a:pt x="2984818" y="281368"/>
                    <a:pt x="2951992" y="281368"/>
                  </a:cubicBezTo>
                  <a:lnTo>
                    <a:pt x="2863221" y="281368"/>
                  </a:lnTo>
                  <a:lnTo>
                    <a:pt x="2863221" y="928807"/>
                  </a:lnTo>
                  <a:lnTo>
                    <a:pt x="2951990" y="928807"/>
                  </a:lnTo>
                  <a:cubicBezTo>
                    <a:pt x="2984817" y="928807"/>
                    <a:pt x="3011427" y="955417"/>
                    <a:pt x="3011427" y="988243"/>
                  </a:cubicBezTo>
                  <a:cubicBezTo>
                    <a:pt x="3011427" y="1021069"/>
                    <a:pt x="2984817" y="1047679"/>
                    <a:pt x="2951990" y="1047679"/>
                  </a:cubicBezTo>
                  <a:lnTo>
                    <a:pt x="2863221" y="1047679"/>
                  </a:lnTo>
                  <a:lnTo>
                    <a:pt x="2863221" y="1697980"/>
                  </a:lnTo>
                  <a:lnTo>
                    <a:pt x="2951990" y="1697980"/>
                  </a:lnTo>
                  <a:cubicBezTo>
                    <a:pt x="2984816" y="1697980"/>
                    <a:pt x="3011426" y="1724590"/>
                    <a:pt x="3011426" y="1757416"/>
                  </a:cubicBezTo>
                  <a:cubicBezTo>
                    <a:pt x="3011426" y="1790242"/>
                    <a:pt x="2984816" y="1816852"/>
                    <a:pt x="2951990" y="1816852"/>
                  </a:cubicBezTo>
                  <a:lnTo>
                    <a:pt x="2863221" y="1816852"/>
                  </a:lnTo>
                  <a:lnTo>
                    <a:pt x="2863221" y="2477644"/>
                  </a:lnTo>
                  <a:lnTo>
                    <a:pt x="2951988" y="2477644"/>
                  </a:lnTo>
                  <a:cubicBezTo>
                    <a:pt x="2984814" y="2477644"/>
                    <a:pt x="3011424" y="2504254"/>
                    <a:pt x="3011424" y="2537080"/>
                  </a:cubicBezTo>
                  <a:cubicBezTo>
                    <a:pt x="3011424" y="2569906"/>
                    <a:pt x="2984814" y="2596516"/>
                    <a:pt x="2951988" y="2596516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207" name="Freeform 141">
              <a:extLst>
                <a:ext uri="{FF2B5EF4-FFF2-40B4-BE49-F238E27FC236}">
                  <a16:creationId xmlns:a16="http://schemas.microsoft.com/office/drawing/2014/main" id="{4264AA05-9DF8-42CA-A099-31D6121DD694}"/>
                </a:ext>
              </a:extLst>
            </p:cNvPr>
            <p:cNvSpPr/>
            <p:nvPr/>
          </p:nvSpPr>
          <p:spPr bwMode="auto">
            <a:xfrm>
              <a:off x="7893049" y="2555777"/>
              <a:ext cx="1957452" cy="1929353"/>
            </a:xfrm>
            <a:custGeom>
              <a:avLst/>
              <a:gdLst>
                <a:gd name="connsiteX0" fmla="*/ 784549 w 1957452"/>
                <a:gd name="connsiteY0" fmla="*/ 293752 h 1929353"/>
                <a:gd name="connsiteX1" fmla="*/ 293751 w 1957452"/>
                <a:gd name="connsiteY1" fmla="*/ 784550 h 1929353"/>
                <a:gd name="connsiteX2" fmla="*/ 784549 w 1957452"/>
                <a:gd name="connsiteY2" fmla="*/ 1275348 h 1929353"/>
                <a:gd name="connsiteX3" fmla="*/ 1275347 w 1957452"/>
                <a:gd name="connsiteY3" fmla="*/ 784550 h 1929353"/>
                <a:gd name="connsiteX4" fmla="*/ 784549 w 1957452"/>
                <a:gd name="connsiteY4" fmla="*/ 293752 h 1929353"/>
                <a:gd name="connsiteX5" fmla="*/ 784550 w 1957452"/>
                <a:gd name="connsiteY5" fmla="*/ 0 h 1929353"/>
                <a:gd name="connsiteX6" fmla="*/ 1569100 w 1957452"/>
                <a:gd name="connsiteY6" fmla="*/ 784550 h 1929353"/>
                <a:gd name="connsiteX7" fmla="*/ 1507446 w 1957452"/>
                <a:gd name="connsiteY7" fmla="*/ 1089932 h 1929353"/>
                <a:gd name="connsiteX8" fmla="*/ 1474373 w 1957452"/>
                <a:gd name="connsiteY8" fmla="*/ 1150865 h 1929353"/>
                <a:gd name="connsiteX9" fmla="*/ 1483536 w 1957452"/>
                <a:gd name="connsiteY9" fmla="*/ 1164540 h 1929353"/>
                <a:gd name="connsiteX10" fmla="*/ 1496564 w 1957452"/>
                <a:gd name="connsiteY10" fmla="*/ 1216824 h 1929353"/>
                <a:gd name="connsiteX11" fmla="*/ 1494765 w 1957452"/>
                <a:gd name="connsiteY11" fmla="*/ 1257984 h 1929353"/>
                <a:gd name="connsiteX12" fmla="*/ 1503858 w 1957452"/>
                <a:gd name="connsiteY12" fmla="*/ 1259714 h 1929353"/>
                <a:gd name="connsiteX13" fmla="*/ 1559684 w 1957452"/>
                <a:gd name="connsiteY13" fmla="*/ 1296453 h 1929353"/>
                <a:gd name="connsiteX14" fmla="*/ 1907665 w 1957452"/>
                <a:gd name="connsiteY14" fmla="*/ 1641560 h 1929353"/>
                <a:gd name="connsiteX15" fmla="*/ 1908652 w 1957452"/>
                <a:gd name="connsiteY15" fmla="*/ 1879566 h 1929353"/>
                <a:gd name="connsiteX16" fmla="*/ 1670646 w 1957452"/>
                <a:gd name="connsiteY16" fmla="*/ 1880553 h 1929353"/>
                <a:gd name="connsiteX17" fmla="*/ 1322665 w 1957452"/>
                <a:gd name="connsiteY17" fmla="*/ 1535446 h 1929353"/>
                <a:gd name="connsiteX18" fmla="*/ 1288556 w 1957452"/>
                <a:gd name="connsiteY18" fmla="*/ 1484539 h 1929353"/>
                <a:gd name="connsiteX19" fmla="*/ 1278151 w 1957452"/>
                <a:gd name="connsiteY19" fmla="*/ 1488236 h 1929353"/>
                <a:gd name="connsiteX20" fmla="*/ 1172242 w 1957452"/>
                <a:gd name="connsiteY20" fmla="*/ 1478427 h 1929353"/>
                <a:gd name="connsiteX21" fmla="*/ 1159204 w 1957452"/>
                <a:gd name="connsiteY21" fmla="*/ 1469847 h 1929353"/>
                <a:gd name="connsiteX22" fmla="*/ 1089932 w 1957452"/>
                <a:gd name="connsiteY22" fmla="*/ 1507446 h 1929353"/>
                <a:gd name="connsiteX23" fmla="*/ 784550 w 1957452"/>
                <a:gd name="connsiteY23" fmla="*/ 1569100 h 1929353"/>
                <a:gd name="connsiteX24" fmla="*/ 0 w 1957452"/>
                <a:gd name="connsiteY24" fmla="*/ 784550 h 1929353"/>
                <a:gd name="connsiteX25" fmla="*/ 784550 w 1957452"/>
                <a:gd name="connsiteY25" fmla="*/ 0 h 192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57452" h="1929353">
                  <a:moveTo>
                    <a:pt x="784549" y="293752"/>
                  </a:moveTo>
                  <a:cubicBezTo>
                    <a:pt x="513489" y="293752"/>
                    <a:pt x="293751" y="513490"/>
                    <a:pt x="293751" y="784550"/>
                  </a:cubicBezTo>
                  <a:cubicBezTo>
                    <a:pt x="293751" y="1055610"/>
                    <a:pt x="513489" y="1275348"/>
                    <a:pt x="784549" y="1275348"/>
                  </a:cubicBezTo>
                  <a:cubicBezTo>
                    <a:pt x="1055609" y="1275348"/>
                    <a:pt x="1275347" y="1055610"/>
                    <a:pt x="1275347" y="784550"/>
                  </a:cubicBezTo>
                  <a:cubicBezTo>
                    <a:pt x="1275347" y="513490"/>
                    <a:pt x="1055609" y="293752"/>
                    <a:pt x="784549" y="293752"/>
                  </a:cubicBezTo>
                  <a:close/>
                  <a:moveTo>
                    <a:pt x="784550" y="0"/>
                  </a:moveTo>
                  <a:cubicBezTo>
                    <a:pt x="1217845" y="0"/>
                    <a:pt x="1569100" y="351255"/>
                    <a:pt x="1569100" y="784550"/>
                  </a:cubicBezTo>
                  <a:cubicBezTo>
                    <a:pt x="1569100" y="892874"/>
                    <a:pt x="1547147" y="996070"/>
                    <a:pt x="1507446" y="1089932"/>
                  </a:cubicBezTo>
                  <a:lnTo>
                    <a:pt x="1474373" y="1150865"/>
                  </a:lnTo>
                  <a:lnTo>
                    <a:pt x="1483536" y="1164540"/>
                  </a:lnTo>
                  <a:cubicBezTo>
                    <a:pt x="1490438" y="1181361"/>
                    <a:pt x="1494782" y="1198987"/>
                    <a:pt x="1496564" y="1216824"/>
                  </a:cubicBezTo>
                  <a:lnTo>
                    <a:pt x="1494765" y="1257984"/>
                  </a:lnTo>
                  <a:lnTo>
                    <a:pt x="1503858" y="1259714"/>
                  </a:lnTo>
                  <a:cubicBezTo>
                    <a:pt x="1524151" y="1267846"/>
                    <a:pt x="1543185" y="1280090"/>
                    <a:pt x="1559684" y="1296453"/>
                  </a:cubicBezTo>
                  <a:lnTo>
                    <a:pt x="1907665" y="1641560"/>
                  </a:lnTo>
                  <a:cubicBezTo>
                    <a:pt x="1973661" y="1707011"/>
                    <a:pt x="1974103" y="1813570"/>
                    <a:pt x="1908652" y="1879566"/>
                  </a:cubicBezTo>
                  <a:cubicBezTo>
                    <a:pt x="1843201" y="1945562"/>
                    <a:pt x="1736642" y="1946004"/>
                    <a:pt x="1670646" y="1880553"/>
                  </a:cubicBezTo>
                  <a:lnTo>
                    <a:pt x="1322665" y="1535446"/>
                  </a:lnTo>
                  <a:lnTo>
                    <a:pt x="1288556" y="1484539"/>
                  </a:lnTo>
                  <a:lnTo>
                    <a:pt x="1278151" y="1488236"/>
                  </a:lnTo>
                  <a:cubicBezTo>
                    <a:pt x="1242890" y="1495215"/>
                    <a:pt x="1205995" y="1491952"/>
                    <a:pt x="1172242" y="1478427"/>
                  </a:cubicBezTo>
                  <a:lnTo>
                    <a:pt x="1159204" y="1469847"/>
                  </a:lnTo>
                  <a:lnTo>
                    <a:pt x="1089932" y="1507446"/>
                  </a:lnTo>
                  <a:cubicBezTo>
                    <a:pt x="996070" y="1547147"/>
                    <a:pt x="892874" y="1569100"/>
                    <a:pt x="784550" y="1569100"/>
                  </a:cubicBezTo>
                  <a:cubicBezTo>
                    <a:pt x="351255" y="1569100"/>
                    <a:pt x="0" y="1217845"/>
                    <a:pt x="0" y="784550"/>
                  </a:cubicBezTo>
                  <a:cubicBezTo>
                    <a:pt x="0" y="351255"/>
                    <a:pt x="351255" y="0"/>
                    <a:pt x="784550" y="0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208" name="Freeform 142">
              <a:extLst>
                <a:ext uri="{FF2B5EF4-FFF2-40B4-BE49-F238E27FC236}">
                  <a16:creationId xmlns:a16="http://schemas.microsoft.com/office/drawing/2014/main" id="{D66D8A2F-130C-4004-B265-DE2DA93854D3}"/>
                </a:ext>
              </a:extLst>
            </p:cNvPr>
            <p:cNvSpPr/>
            <p:nvPr/>
          </p:nvSpPr>
          <p:spPr bwMode="auto">
            <a:xfrm rot="19320000" flipH="1">
              <a:off x="6920568" y="3530823"/>
              <a:ext cx="2303684" cy="1168500"/>
            </a:xfrm>
            <a:custGeom>
              <a:avLst/>
              <a:gdLst>
                <a:gd name="connsiteX0" fmla="*/ 1135416 w 2303684"/>
                <a:gd name="connsiteY0" fmla="*/ 40715 h 1168500"/>
                <a:gd name="connsiteX1" fmla="*/ 1102321 w 2303684"/>
                <a:gd name="connsiteY1" fmla="*/ 310254 h 1168500"/>
                <a:gd name="connsiteX2" fmla="*/ 1160230 w 2303684"/>
                <a:gd name="connsiteY2" fmla="*/ 359863 h 1168500"/>
                <a:gd name="connsiteX3" fmla="*/ 1194562 w 2303684"/>
                <a:gd name="connsiteY3" fmla="*/ 371026 h 1168500"/>
                <a:gd name="connsiteX4" fmla="*/ 1194562 w 2303684"/>
                <a:gd name="connsiteY4" fmla="*/ 799859 h 1168500"/>
                <a:gd name="connsiteX5" fmla="*/ 1182580 w 2303684"/>
                <a:gd name="connsiteY5" fmla="*/ 804399 h 1168500"/>
                <a:gd name="connsiteX6" fmla="*/ 1149682 w 2303684"/>
                <a:gd name="connsiteY6" fmla="*/ 825151 h 1168500"/>
                <a:gd name="connsiteX7" fmla="*/ 1149139 w 2303684"/>
                <a:gd name="connsiteY7" fmla="*/ 825672 h 1168500"/>
                <a:gd name="connsiteX8" fmla="*/ 952294 w 2303684"/>
                <a:gd name="connsiteY8" fmla="*/ 725375 h 1168500"/>
                <a:gd name="connsiteX9" fmla="*/ 894176 w 2303684"/>
                <a:gd name="connsiteY9" fmla="*/ 839438 h 1168500"/>
                <a:gd name="connsiteX10" fmla="*/ 1082978 w 2303684"/>
                <a:gd name="connsiteY10" fmla="*/ 935637 h 1168500"/>
                <a:gd name="connsiteX11" fmla="*/ 1077311 w 2303684"/>
                <a:gd name="connsiteY11" fmla="*/ 953066 h 1168500"/>
                <a:gd name="connsiteX12" fmla="*/ 1116587 w 2303684"/>
                <a:gd name="connsiteY12" fmla="*/ 1094690 h 1168500"/>
                <a:gd name="connsiteX13" fmla="*/ 1386126 w 2303684"/>
                <a:gd name="connsiteY13" fmla="*/ 1127785 h 1168500"/>
                <a:gd name="connsiteX14" fmla="*/ 1419221 w 2303684"/>
                <a:gd name="connsiteY14" fmla="*/ 858246 h 1168500"/>
                <a:gd name="connsiteX15" fmla="*/ 1361313 w 2303684"/>
                <a:gd name="connsiteY15" fmla="*/ 808637 h 1168500"/>
                <a:gd name="connsiteX16" fmla="*/ 1322578 w 2303684"/>
                <a:gd name="connsiteY16" fmla="*/ 796043 h 1168500"/>
                <a:gd name="connsiteX17" fmla="*/ 1322578 w 2303684"/>
                <a:gd name="connsiteY17" fmla="*/ 368013 h 1168500"/>
                <a:gd name="connsiteX18" fmla="*/ 1371860 w 2303684"/>
                <a:gd name="connsiteY18" fmla="*/ 343349 h 1168500"/>
                <a:gd name="connsiteX19" fmla="*/ 1399954 w 2303684"/>
                <a:gd name="connsiteY19" fmla="*/ 316449 h 1168500"/>
                <a:gd name="connsiteX20" fmla="*/ 1404093 w 2303684"/>
                <a:gd name="connsiteY20" fmla="*/ 310483 h 1168500"/>
                <a:gd name="connsiteX21" fmla="*/ 1922450 w 2303684"/>
                <a:gd name="connsiteY21" fmla="*/ 519913 h 1168500"/>
                <a:gd name="connsiteX22" fmla="*/ 1926209 w 2303684"/>
                <a:gd name="connsiteY22" fmla="*/ 573511 h 1168500"/>
                <a:gd name="connsiteX23" fmla="*/ 1960335 w 2303684"/>
                <a:gd name="connsiteY23" fmla="*/ 641701 h 1168500"/>
                <a:gd name="connsiteX24" fmla="*/ 2229874 w 2303684"/>
                <a:gd name="connsiteY24" fmla="*/ 674796 h 1168500"/>
                <a:gd name="connsiteX25" fmla="*/ 2262969 w 2303684"/>
                <a:gd name="connsiteY25" fmla="*/ 405258 h 1168500"/>
                <a:gd name="connsiteX26" fmla="*/ 1993430 w 2303684"/>
                <a:gd name="connsiteY26" fmla="*/ 372163 h 1168500"/>
                <a:gd name="connsiteX27" fmla="*/ 1965336 w 2303684"/>
                <a:gd name="connsiteY27" fmla="*/ 399062 h 1168500"/>
                <a:gd name="connsiteX28" fmla="*/ 1965278 w 2303684"/>
                <a:gd name="connsiteY28" fmla="*/ 399147 h 1168500"/>
                <a:gd name="connsiteX29" fmla="*/ 1442296 w 2303684"/>
                <a:gd name="connsiteY29" fmla="*/ 187849 h 1168500"/>
                <a:gd name="connsiteX30" fmla="*/ 1439081 w 2303684"/>
                <a:gd name="connsiteY30" fmla="*/ 142001 h 1168500"/>
                <a:gd name="connsiteX31" fmla="*/ 1404955 w 2303684"/>
                <a:gd name="connsiteY31" fmla="*/ 73811 h 1168500"/>
                <a:gd name="connsiteX32" fmla="*/ 1135416 w 2303684"/>
                <a:gd name="connsiteY32" fmla="*/ 40715 h 1168500"/>
                <a:gd name="connsiteX33" fmla="*/ 73810 w 2303684"/>
                <a:gd name="connsiteY33" fmla="*/ 225472 h 1168500"/>
                <a:gd name="connsiteX34" fmla="*/ 40715 w 2303684"/>
                <a:gd name="connsiteY34" fmla="*/ 495010 h 1168500"/>
                <a:gd name="connsiteX35" fmla="*/ 310254 w 2303684"/>
                <a:gd name="connsiteY35" fmla="*/ 528105 h 1168500"/>
                <a:gd name="connsiteX36" fmla="*/ 322292 w 2303684"/>
                <a:gd name="connsiteY36" fmla="*/ 516579 h 1168500"/>
                <a:gd name="connsiteX37" fmla="*/ 533900 w 2303684"/>
                <a:gd name="connsiteY37" fmla="*/ 624399 h 1168500"/>
                <a:gd name="connsiteX38" fmla="*/ 592019 w 2303684"/>
                <a:gd name="connsiteY38" fmla="*/ 510336 h 1168500"/>
                <a:gd name="connsiteX39" fmla="*/ 381662 w 2303684"/>
                <a:gd name="connsiteY39" fmla="*/ 403153 h 1168500"/>
                <a:gd name="connsiteX40" fmla="*/ 382625 w 2303684"/>
                <a:gd name="connsiteY40" fmla="*/ 400190 h 1168500"/>
                <a:gd name="connsiteX41" fmla="*/ 343349 w 2303684"/>
                <a:gd name="connsiteY41" fmla="*/ 258567 h 1168500"/>
                <a:gd name="connsiteX42" fmla="*/ 73810 w 2303684"/>
                <a:gd name="connsiteY42" fmla="*/ 225472 h 11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3684" h="1168500">
                  <a:moveTo>
                    <a:pt x="1135416" y="40715"/>
                  </a:moveTo>
                  <a:cubicBezTo>
                    <a:pt x="1051846" y="106008"/>
                    <a:pt x="1037029" y="226684"/>
                    <a:pt x="1102321" y="310254"/>
                  </a:cubicBezTo>
                  <a:cubicBezTo>
                    <a:pt x="1118644" y="331147"/>
                    <a:pt x="1138429" y="347742"/>
                    <a:pt x="1160230" y="359863"/>
                  </a:cubicBezTo>
                  <a:lnTo>
                    <a:pt x="1194562" y="371026"/>
                  </a:lnTo>
                  <a:lnTo>
                    <a:pt x="1194562" y="799859"/>
                  </a:lnTo>
                  <a:lnTo>
                    <a:pt x="1182580" y="804399"/>
                  </a:lnTo>
                  <a:cubicBezTo>
                    <a:pt x="1171155" y="810080"/>
                    <a:pt x="1160129" y="816990"/>
                    <a:pt x="1149682" y="825151"/>
                  </a:cubicBezTo>
                  <a:lnTo>
                    <a:pt x="1149139" y="825672"/>
                  </a:lnTo>
                  <a:lnTo>
                    <a:pt x="952294" y="725375"/>
                  </a:lnTo>
                  <a:lnTo>
                    <a:pt x="894176" y="839438"/>
                  </a:lnTo>
                  <a:lnTo>
                    <a:pt x="1082978" y="935637"/>
                  </a:lnTo>
                  <a:lnTo>
                    <a:pt x="1077311" y="953066"/>
                  </a:lnTo>
                  <a:cubicBezTo>
                    <a:pt x="1071322" y="1001843"/>
                    <a:pt x="1083941" y="1052905"/>
                    <a:pt x="1116587" y="1094690"/>
                  </a:cubicBezTo>
                  <a:cubicBezTo>
                    <a:pt x="1181879" y="1178260"/>
                    <a:pt x="1302556" y="1193077"/>
                    <a:pt x="1386126" y="1127785"/>
                  </a:cubicBezTo>
                  <a:cubicBezTo>
                    <a:pt x="1469696" y="1062493"/>
                    <a:pt x="1484513" y="941817"/>
                    <a:pt x="1419221" y="858246"/>
                  </a:cubicBezTo>
                  <a:cubicBezTo>
                    <a:pt x="1402898" y="837354"/>
                    <a:pt x="1383114" y="820758"/>
                    <a:pt x="1361313" y="808637"/>
                  </a:cubicBezTo>
                  <a:lnTo>
                    <a:pt x="1322578" y="796043"/>
                  </a:lnTo>
                  <a:lnTo>
                    <a:pt x="1322578" y="368013"/>
                  </a:lnTo>
                  <a:lnTo>
                    <a:pt x="1371860" y="343349"/>
                  </a:lnTo>
                  <a:cubicBezTo>
                    <a:pt x="1382306" y="335188"/>
                    <a:pt x="1391678" y="326161"/>
                    <a:pt x="1399954" y="316449"/>
                  </a:cubicBezTo>
                  <a:lnTo>
                    <a:pt x="1404093" y="310483"/>
                  </a:lnTo>
                  <a:lnTo>
                    <a:pt x="1922450" y="519913"/>
                  </a:lnTo>
                  <a:lnTo>
                    <a:pt x="1926209" y="573511"/>
                  </a:lnTo>
                  <a:cubicBezTo>
                    <a:pt x="1932696" y="597597"/>
                    <a:pt x="1944012" y="620809"/>
                    <a:pt x="1960335" y="641701"/>
                  </a:cubicBezTo>
                  <a:cubicBezTo>
                    <a:pt x="2025627" y="725271"/>
                    <a:pt x="2146304" y="740089"/>
                    <a:pt x="2229874" y="674796"/>
                  </a:cubicBezTo>
                  <a:cubicBezTo>
                    <a:pt x="2313444" y="609504"/>
                    <a:pt x="2328261" y="488828"/>
                    <a:pt x="2262969" y="405258"/>
                  </a:cubicBezTo>
                  <a:cubicBezTo>
                    <a:pt x="2197677" y="321688"/>
                    <a:pt x="2077000" y="306870"/>
                    <a:pt x="1993430" y="372163"/>
                  </a:cubicBezTo>
                  <a:cubicBezTo>
                    <a:pt x="1982984" y="380324"/>
                    <a:pt x="1973612" y="389351"/>
                    <a:pt x="1965336" y="399062"/>
                  </a:cubicBezTo>
                  <a:lnTo>
                    <a:pt x="1965278" y="399147"/>
                  </a:lnTo>
                  <a:lnTo>
                    <a:pt x="1442296" y="187849"/>
                  </a:lnTo>
                  <a:lnTo>
                    <a:pt x="1439081" y="142001"/>
                  </a:lnTo>
                  <a:cubicBezTo>
                    <a:pt x="1432594" y="117915"/>
                    <a:pt x="1421278" y="94703"/>
                    <a:pt x="1404955" y="73811"/>
                  </a:cubicBezTo>
                  <a:cubicBezTo>
                    <a:pt x="1339663" y="-9760"/>
                    <a:pt x="1218986" y="-24577"/>
                    <a:pt x="1135416" y="40715"/>
                  </a:cubicBezTo>
                  <a:close/>
                  <a:moveTo>
                    <a:pt x="73810" y="225472"/>
                  </a:moveTo>
                  <a:cubicBezTo>
                    <a:pt x="-9760" y="290764"/>
                    <a:pt x="-24577" y="411440"/>
                    <a:pt x="40715" y="495010"/>
                  </a:cubicBezTo>
                  <a:cubicBezTo>
                    <a:pt x="106007" y="578580"/>
                    <a:pt x="226684" y="593398"/>
                    <a:pt x="310254" y="528105"/>
                  </a:cubicBezTo>
                  <a:lnTo>
                    <a:pt x="322292" y="516579"/>
                  </a:lnTo>
                  <a:lnTo>
                    <a:pt x="533900" y="624399"/>
                  </a:lnTo>
                  <a:lnTo>
                    <a:pt x="592019" y="510336"/>
                  </a:lnTo>
                  <a:lnTo>
                    <a:pt x="381662" y="403153"/>
                  </a:lnTo>
                  <a:lnTo>
                    <a:pt x="382625" y="400190"/>
                  </a:lnTo>
                  <a:cubicBezTo>
                    <a:pt x="388614" y="351413"/>
                    <a:pt x="375995" y="300352"/>
                    <a:pt x="343349" y="258567"/>
                  </a:cubicBezTo>
                  <a:cubicBezTo>
                    <a:pt x="278057" y="174997"/>
                    <a:pt x="157381" y="160179"/>
                    <a:pt x="73810" y="225472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93C844E-0C4D-4A58-AA67-B9C5A64ABBA3}"/>
              </a:ext>
            </a:extLst>
          </p:cNvPr>
          <p:cNvCxnSpPr>
            <a:cxnSpLocks/>
          </p:cNvCxnSpPr>
          <p:nvPr/>
        </p:nvCxnSpPr>
        <p:spPr>
          <a:xfrm flipH="1" flipV="1">
            <a:off x="2618885" y="3469190"/>
            <a:ext cx="2323035" cy="1639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CEAB68B-A246-4464-8E0B-A79C3F799B49}"/>
              </a:ext>
            </a:extLst>
          </p:cNvPr>
          <p:cNvSpPr txBox="1"/>
          <p:nvPr/>
        </p:nvSpPr>
        <p:spPr>
          <a:xfrm>
            <a:off x="4715933" y="5849199"/>
            <a:ext cx="27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monitoring tools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7CDE428-41FD-4447-81EB-E0DA9FF861D0}"/>
              </a:ext>
            </a:extLst>
          </p:cNvPr>
          <p:cNvCxnSpPr>
            <a:cxnSpLocks/>
          </p:cNvCxnSpPr>
          <p:nvPr/>
        </p:nvCxnSpPr>
        <p:spPr>
          <a:xfrm>
            <a:off x="5519290" y="2898535"/>
            <a:ext cx="22881" cy="1895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47EC3DA-DAF4-433B-81B1-9D087E9816C3}"/>
              </a:ext>
            </a:extLst>
          </p:cNvPr>
          <p:cNvCxnSpPr>
            <a:cxnSpLocks/>
          </p:cNvCxnSpPr>
          <p:nvPr/>
        </p:nvCxnSpPr>
        <p:spPr>
          <a:xfrm flipH="1" flipV="1">
            <a:off x="2495252" y="3568559"/>
            <a:ext cx="510059" cy="1474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8351C1C-B0A0-430B-9EA0-F1D3733A5E0F}"/>
              </a:ext>
            </a:extLst>
          </p:cNvPr>
          <p:cNvSpPr txBox="1"/>
          <p:nvPr/>
        </p:nvSpPr>
        <p:spPr>
          <a:xfrm>
            <a:off x="2363567" y="5747775"/>
            <a:ext cx="22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Earthquake data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3781F05-58AD-4F96-82A4-991363CDAAD6}"/>
              </a:ext>
            </a:extLst>
          </p:cNvPr>
          <p:cNvSpPr txBox="1"/>
          <p:nvPr/>
        </p:nvSpPr>
        <p:spPr>
          <a:xfrm>
            <a:off x="6583567" y="4202402"/>
            <a:ext cx="539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tools assisting in reducing uncertainty &amp; risk?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parameter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analysis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(3D) geological/soil model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C7414FD-9872-4A97-AD12-29E9024D6CF4}"/>
              </a:ext>
            </a:extLst>
          </p:cNvPr>
          <p:cNvSpPr/>
          <p:nvPr/>
        </p:nvSpPr>
        <p:spPr>
          <a:xfrm>
            <a:off x="6615586" y="2202406"/>
            <a:ext cx="4259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Understanding soil to reduce </a:t>
            </a:r>
          </a:p>
          <a:p>
            <a:r>
              <a:rPr lang="en-US" dirty="0"/>
              <a:t>risk during and after construction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68CC9-6335-4647-B5B7-B32AD1D6F926}"/>
              </a:ext>
            </a:extLst>
          </p:cNvPr>
          <p:cNvSpPr txBox="1"/>
          <p:nvPr/>
        </p:nvSpPr>
        <p:spPr>
          <a:xfrm>
            <a:off x="6615586" y="3213057"/>
            <a:ext cx="43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Adopting to a standard?</a:t>
            </a:r>
          </a:p>
          <a:p>
            <a:r>
              <a:rPr lang="en-US" dirty="0"/>
              <a:t>Should users tell us what they want?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1B87A5C-BF1C-4AA5-B35D-F916843431F1}"/>
              </a:ext>
            </a:extLst>
          </p:cNvPr>
          <p:cNvGrpSpPr/>
          <p:nvPr/>
        </p:nvGrpSpPr>
        <p:grpSpPr>
          <a:xfrm>
            <a:off x="397004" y="4835989"/>
            <a:ext cx="1191560" cy="1077878"/>
            <a:chOff x="3589699" y="2488356"/>
            <a:chExt cx="4577447" cy="4140733"/>
          </a:xfrm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9A3BD2E-A1E0-4B1F-A717-070CCC886C3B}"/>
                </a:ext>
              </a:extLst>
            </p:cNvPr>
            <p:cNvSpPr/>
            <p:nvPr/>
          </p:nvSpPr>
          <p:spPr>
            <a:xfrm rot="2722008" flipH="1" flipV="1">
              <a:off x="4203276" y="3338248"/>
              <a:ext cx="3346535" cy="3235147"/>
            </a:xfrm>
            <a:custGeom>
              <a:avLst/>
              <a:gdLst>
                <a:gd name="connsiteX0" fmla="*/ 3320050 w 3346535"/>
                <a:gd name="connsiteY0" fmla="*/ 232628 h 3235147"/>
                <a:gd name="connsiteX1" fmla="*/ 2815395 w 3346535"/>
                <a:gd name="connsiteY1" fmla="*/ 67904 h 3235147"/>
                <a:gd name="connsiteX2" fmla="*/ 2882436 w 3346535"/>
                <a:gd name="connsiteY2" fmla="*/ 0 h 3235147"/>
                <a:gd name="connsiteX3" fmla="*/ 3346535 w 3346535"/>
                <a:gd name="connsiteY3" fmla="*/ 151486 h 3235147"/>
                <a:gd name="connsiteX4" fmla="*/ 2856565 w 3346535"/>
                <a:gd name="connsiteY4" fmla="*/ 739983 h 3235147"/>
                <a:gd name="connsiteX5" fmla="*/ 2774269 w 3346535"/>
                <a:gd name="connsiteY5" fmla="*/ 739984 h 3235147"/>
                <a:gd name="connsiteX6" fmla="*/ 2774269 w 3346535"/>
                <a:gd name="connsiteY6" fmla="*/ 411615 h 3235147"/>
                <a:gd name="connsiteX7" fmla="*/ 2548736 w 3346535"/>
                <a:gd name="connsiteY7" fmla="*/ 337999 h 3235147"/>
                <a:gd name="connsiteX8" fmla="*/ 2615777 w 3346535"/>
                <a:gd name="connsiteY8" fmla="*/ 270096 h 3235147"/>
                <a:gd name="connsiteX9" fmla="*/ 2774269 w 3346535"/>
                <a:gd name="connsiteY9" fmla="*/ 321829 h 3235147"/>
                <a:gd name="connsiteX10" fmla="*/ 2774269 w 3346535"/>
                <a:gd name="connsiteY10" fmla="*/ 94454 h 3235147"/>
                <a:gd name="connsiteX11" fmla="*/ 2856565 w 3346535"/>
                <a:gd name="connsiteY11" fmla="*/ 94455 h 3235147"/>
                <a:gd name="connsiteX12" fmla="*/ 2856565 w 3346535"/>
                <a:gd name="connsiteY12" fmla="*/ 348691 h 3235147"/>
                <a:gd name="connsiteX13" fmla="*/ 3023587 w 3346535"/>
                <a:gd name="connsiteY13" fmla="*/ 403208 h 3235147"/>
                <a:gd name="connsiteX14" fmla="*/ 2997101 w 3346535"/>
                <a:gd name="connsiteY14" fmla="*/ 484350 h 3235147"/>
                <a:gd name="connsiteX15" fmla="*/ 2856565 w 3346535"/>
                <a:gd name="connsiteY15" fmla="*/ 438477 h 3235147"/>
                <a:gd name="connsiteX16" fmla="*/ 1083362 w 3346535"/>
                <a:gd name="connsiteY16" fmla="*/ 2546411 h 3235147"/>
                <a:gd name="connsiteX17" fmla="*/ 751280 w 3346535"/>
                <a:gd name="connsiteY17" fmla="*/ 2438016 h 3235147"/>
                <a:gd name="connsiteX18" fmla="*/ 751280 w 3346535"/>
                <a:gd name="connsiteY18" fmla="*/ 2693334 h 3235147"/>
                <a:gd name="connsiteX19" fmla="*/ 782520 w 3346535"/>
                <a:gd name="connsiteY19" fmla="*/ 2703531 h 3235147"/>
                <a:gd name="connsiteX20" fmla="*/ 756034 w 3346535"/>
                <a:gd name="connsiteY20" fmla="*/ 2784672 h 3235147"/>
                <a:gd name="connsiteX21" fmla="*/ 751280 w 3346535"/>
                <a:gd name="connsiteY21" fmla="*/ 2783121 h 3235147"/>
                <a:gd name="connsiteX22" fmla="*/ 751280 w 3346535"/>
                <a:gd name="connsiteY22" fmla="*/ 2803197 h 3235147"/>
                <a:gd name="connsiteX23" fmla="*/ 668984 w 3346535"/>
                <a:gd name="connsiteY23" fmla="*/ 2803197 h 3235147"/>
                <a:gd name="connsiteX24" fmla="*/ 668984 w 3346535"/>
                <a:gd name="connsiteY24" fmla="*/ 2756259 h 3235147"/>
                <a:gd name="connsiteX25" fmla="*/ 305494 w 3346535"/>
                <a:gd name="connsiteY25" fmla="*/ 2637612 h 3235147"/>
                <a:gd name="connsiteX26" fmla="*/ 305494 w 3346535"/>
                <a:gd name="connsiteY26" fmla="*/ 2929509 h 3235147"/>
                <a:gd name="connsiteX27" fmla="*/ 513402 w 3346535"/>
                <a:gd name="connsiteY27" fmla="*/ 2997371 h 3235147"/>
                <a:gd name="connsiteX28" fmla="*/ 486917 w 3346535"/>
                <a:gd name="connsiteY28" fmla="*/ 3078513 h 3235147"/>
                <a:gd name="connsiteX29" fmla="*/ 305494 w 3346535"/>
                <a:gd name="connsiteY29" fmla="*/ 3019295 h 3235147"/>
                <a:gd name="connsiteX30" fmla="*/ 305494 w 3346535"/>
                <a:gd name="connsiteY30" fmla="*/ 3235147 h 3235147"/>
                <a:gd name="connsiteX31" fmla="*/ 223198 w 3346535"/>
                <a:gd name="connsiteY31" fmla="*/ 3235147 h 3235147"/>
                <a:gd name="connsiteX32" fmla="*/ 223198 w 3346535"/>
                <a:gd name="connsiteY32" fmla="*/ 2992434 h 3235147"/>
                <a:gd name="connsiteX33" fmla="*/ 0 w 3346535"/>
                <a:gd name="connsiteY33" fmla="*/ 2919580 h 3235147"/>
                <a:gd name="connsiteX34" fmla="*/ 67040 w 3346535"/>
                <a:gd name="connsiteY34" fmla="*/ 2851675 h 3235147"/>
                <a:gd name="connsiteX35" fmla="*/ 223198 w 3346535"/>
                <a:gd name="connsiteY35" fmla="*/ 2902646 h 3235147"/>
                <a:gd name="connsiteX36" fmla="*/ 223198 w 3346535"/>
                <a:gd name="connsiteY36" fmla="*/ 2623215 h 3235147"/>
                <a:gd name="connsiteX37" fmla="*/ 292595 w 3346535"/>
                <a:gd name="connsiteY37" fmla="*/ 2623215 h 3235147"/>
                <a:gd name="connsiteX38" fmla="*/ 352028 w 3346535"/>
                <a:gd name="connsiteY38" fmla="*/ 2563014 h 3235147"/>
                <a:gd name="connsiteX39" fmla="*/ 668984 w 3346535"/>
                <a:gd name="connsiteY39" fmla="*/ 2666472 h 3235147"/>
                <a:gd name="connsiteX40" fmla="*/ 668984 w 3346535"/>
                <a:gd name="connsiteY40" fmla="*/ 2411154 h 3235147"/>
                <a:gd name="connsiteX41" fmla="*/ 542665 w 3346535"/>
                <a:gd name="connsiteY41" fmla="*/ 2369922 h 3235147"/>
                <a:gd name="connsiteX42" fmla="*/ 609705 w 3346535"/>
                <a:gd name="connsiteY42" fmla="*/ 2302018 h 3235147"/>
                <a:gd name="connsiteX43" fmla="*/ 668984 w 3346535"/>
                <a:gd name="connsiteY43" fmla="*/ 2321367 h 3235147"/>
                <a:gd name="connsiteX44" fmla="*/ 668984 w 3346535"/>
                <a:gd name="connsiteY44" fmla="*/ 2130014 h 3235147"/>
                <a:gd name="connsiteX45" fmla="*/ 751280 w 3346535"/>
                <a:gd name="connsiteY45" fmla="*/ 2130014 h 3235147"/>
                <a:gd name="connsiteX46" fmla="*/ 751280 w 3346535"/>
                <a:gd name="connsiteY46" fmla="*/ 2348230 h 3235147"/>
                <a:gd name="connsiteX47" fmla="*/ 1109848 w 3346535"/>
                <a:gd name="connsiteY47" fmla="*/ 2465269 h 3235147"/>
                <a:gd name="connsiteX48" fmla="*/ 1548467 w 3346535"/>
                <a:gd name="connsiteY48" fmla="*/ 2282472 h 3235147"/>
                <a:gd name="connsiteX49" fmla="*/ 1548467 w 3346535"/>
                <a:gd name="connsiteY49" fmla="*/ 2002484 h 3235147"/>
                <a:gd name="connsiteX50" fmla="*/ 1190223 w 3346535"/>
                <a:gd name="connsiteY50" fmla="*/ 1885551 h 3235147"/>
                <a:gd name="connsiteX51" fmla="*/ 1190223 w 3346535"/>
                <a:gd name="connsiteY51" fmla="*/ 2165538 h 3235147"/>
                <a:gd name="connsiteX52" fmla="*/ 2465075 w 3346535"/>
                <a:gd name="connsiteY52" fmla="*/ 1593377 h 3235147"/>
                <a:gd name="connsiteX53" fmla="*/ 2382779 w 3346535"/>
                <a:gd name="connsiteY53" fmla="*/ 1593376 h 3235147"/>
                <a:gd name="connsiteX54" fmla="*/ 2382779 w 3346535"/>
                <a:gd name="connsiteY54" fmla="*/ 1433595 h 3235147"/>
                <a:gd name="connsiteX55" fmla="*/ 2057142 w 3346535"/>
                <a:gd name="connsiteY55" fmla="*/ 1327304 h 3235147"/>
                <a:gd name="connsiteX56" fmla="*/ 2057142 w 3346535"/>
                <a:gd name="connsiteY56" fmla="*/ 1698382 h 3235147"/>
                <a:gd name="connsiteX57" fmla="*/ 2238631 w 3346535"/>
                <a:gd name="connsiteY57" fmla="*/ 1757621 h 3235147"/>
                <a:gd name="connsiteX58" fmla="*/ 2212145 w 3346535"/>
                <a:gd name="connsiteY58" fmla="*/ 1838763 h 3235147"/>
                <a:gd name="connsiteX59" fmla="*/ 2057142 w 3346535"/>
                <a:gd name="connsiteY59" fmla="*/ 1788169 h 3235147"/>
                <a:gd name="connsiteX60" fmla="*/ 2057142 w 3346535"/>
                <a:gd name="connsiteY60" fmla="*/ 1882261 h 3235147"/>
                <a:gd name="connsiteX61" fmla="*/ 1974846 w 3346535"/>
                <a:gd name="connsiteY61" fmla="*/ 1882261 h 3235147"/>
                <a:gd name="connsiteX62" fmla="*/ 1974846 w 3346535"/>
                <a:gd name="connsiteY62" fmla="*/ 1761307 h 3235147"/>
                <a:gd name="connsiteX63" fmla="*/ 1630763 w 3346535"/>
                <a:gd name="connsiteY63" fmla="*/ 1648995 h 3235147"/>
                <a:gd name="connsiteX64" fmla="*/ 1630763 w 3346535"/>
                <a:gd name="connsiteY64" fmla="*/ 1942778 h 3235147"/>
                <a:gd name="connsiteX65" fmla="*/ 1828160 w 3346535"/>
                <a:gd name="connsiteY65" fmla="*/ 2007210 h 3235147"/>
                <a:gd name="connsiteX66" fmla="*/ 1802624 w 3346535"/>
                <a:gd name="connsiteY66" fmla="*/ 2085443 h 3235147"/>
                <a:gd name="connsiteX67" fmla="*/ 1630763 w 3346535"/>
                <a:gd name="connsiteY67" fmla="*/ 2029347 h 3235147"/>
                <a:gd name="connsiteX68" fmla="*/ 1630763 w 3346535"/>
                <a:gd name="connsiteY68" fmla="*/ 2298829 h 3235147"/>
                <a:gd name="connsiteX69" fmla="*/ 1555423 w 3346535"/>
                <a:gd name="connsiteY69" fmla="*/ 2298829 h 3235147"/>
                <a:gd name="connsiteX70" fmla="*/ 1531648 w 3346535"/>
                <a:gd name="connsiteY70" fmla="*/ 2371668 h 3235147"/>
                <a:gd name="connsiteX71" fmla="*/ 1190223 w 3346535"/>
                <a:gd name="connsiteY71" fmla="*/ 2260223 h 3235147"/>
                <a:gd name="connsiteX72" fmla="*/ 1190223 w 3346535"/>
                <a:gd name="connsiteY72" fmla="*/ 2435180 h 3235147"/>
                <a:gd name="connsiteX73" fmla="*/ 1107927 w 3346535"/>
                <a:gd name="connsiteY73" fmla="*/ 2435180 h 3235147"/>
                <a:gd name="connsiteX74" fmla="*/ 1107927 w 3346535"/>
                <a:gd name="connsiteY74" fmla="*/ 2233361 h 3235147"/>
                <a:gd name="connsiteX75" fmla="*/ 782394 w 3346535"/>
                <a:gd name="connsiteY75" fmla="*/ 2127104 h 3235147"/>
                <a:gd name="connsiteX76" fmla="*/ 853091 w 3346535"/>
                <a:gd name="connsiteY76" fmla="*/ 2055495 h 3235147"/>
                <a:gd name="connsiteX77" fmla="*/ 1107927 w 3346535"/>
                <a:gd name="connsiteY77" fmla="*/ 2138676 h 3235147"/>
                <a:gd name="connsiteX78" fmla="*/ 1107927 w 3346535"/>
                <a:gd name="connsiteY78" fmla="*/ 1858689 h 3235147"/>
                <a:gd name="connsiteX79" fmla="*/ 1062147 w 3346535"/>
                <a:gd name="connsiteY79" fmla="*/ 1843746 h 3235147"/>
                <a:gd name="connsiteX80" fmla="*/ 1107927 w 3346535"/>
                <a:gd name="connsiteY80" fmla="*/ 1797375 h 3235147"/>
                <a:gd name="connsiteX81" fmla="*/ 1107927 w 3346535"/>
                <a:gd name="connsiteY81" fmla="*/ 1705875 h 3235147"/>
                <a:gd name="connsiteX82" fmla="*/ 1190223 w 3346535"/>
                <a:gd name="connsiteY82" fmla="*/ 1705875 h 3235147"/>
                <a:gd name="connsiteX83" fmla="*/ 1190223 w 3346535"/>
                <a:gd name="connsiteY83" fmla="*/ 1798982 h 3235147"/>
                <a:gd name="connsiteX84" fmla="*/ 1548467 w 3346535"/>
                <a:gd name="connsiteY84" fmla="*/ 1915916 h 3235147"/>
                <a:gd name="connsiteX85" fmla="*/ 1548467 w 3346535"/>
                <a:gd name="connsiteY85" fmla="*/ 1622133 h 3235147"/>
                <a:gd name="connsiteX86" fmla="*/ 1346141 w 3346535"/>
                <a:gd name="connsiteY86" fmla="*/ 1556091 h 3235147"/>
                <a:gd name="connsiteX87" fmla="*/ 1413181 w 3346535"/>
                <a:gd name="connsiteY87" fmla="*/ 1488187 h 3235147"/>
                <a:gd name="connsiteX88" fmla="*/ 1548467 w 3346535"/>
                <a:gd name="connsiteY88" fmla="*/ 1532346 h 3235147"/>
                <a:gd name="connsiteX89" fmla="*/ 1548467 w 3346535"/>
                <a:gd name="connsiteY89" fmla="*/ 1280294 h 3235147"/>
                <a:gd name="connsiteX90" fmla="*/ 1630763 w 3346535"/>
                <a:gd name="connsiteY90" fmla="*/ 1280294 h 3235147"/>
                <a:gd name="connsiteX91" fmla="*/ 1630763 w 3346535"/>
                <a:gd name="connsiteY91" fmla="*/ 1559208 h 3235147"/>
                <a:gd name="connsiteX92" fmla="*/ 1974846 w 3346535"/>
                <a:gd name="connsiteY92" fmla="*/ 1671519 h 3235147"/>
                <a:gd name="connsiteX93" fmla="*/ 1974846 w 3346535"/>
                <a:gd name="connsiteY93" fmla="*/ 1300442 h 3235147"/>
                <a:gd name="connsiteX94" fmla="*/ 1690251 w 3346535"/>
                <a:gd name="connsiteY94" fmla="*/ 1207548 h 3235147"/>
                <a:gd name="connsiteX95" fmla="*/ 1757292 w 3346535"/>
                <a:gd name="connsiteY95" fmla="*/ 1139643 h 3235147"/>
                <a:gd name="connsiteX96" fmla="*/ 1974847 w 3346535"/>
                <a:gd name="connsiteY96" fmla="*/ 1210654 h 3235147"/>
                <a:gd name="connsiteX97" fmla="*/ 1974847 w 3346535"/>
                <a:gd name="connsiteY97" fmla="*/ 925448 h 3235147"/>
                <a:gd name="connsiteX98" fmla="*/ 2057143 w 3346535"/>
                <a:gd name="connsiteY98" fmla="*/ 925448 h 3235147"/>
                <a:gd name="connsiteX99" fmla="*/ 2057143 w 3346535"/>
                <a:gd name="connsiteY99" fmla="*/ 1237516 h 3235147"/>
                <a:gd name="connsiteX100" fmla="*/ 2382779 w 3346535"/>
                <a:gd name="connsiteY100" fmla="*/ 1343807 h 3235147"/>
                <a:gd name="connsiteX101" fmla="*/ 2382779 w 3346535"/>
                <a:gd name="connsiteY101" fmla="*/ 1011065 h 3235147"/>
                <a:gd name="connsiteX102" fmla="*/ 2005738 w 3346535"/>
                <a:gd name="connsiteY102" fmla="*/ 887996 h 3235147"/>
                <a:gd name="connsiteX103" fmla="*/ 2072778 w 3346535"/>
                <a:gd name="connsiteY103" fmla="*/ 820091 h 3235147"/>
                <a:gd name="connsiteX104" fmla="*/ 2382779 w 3346535"/>
                <a:gd name="connsiteY104" fmla="*/ 921279 h 3235147"/>
                <a:gd name="connsiteX105" fmla="*/ 2382779 w 3346535"/>
                <a:gd name="connsiteY105" fmla="*/ 635919 h 3235147"/>
                <a:gd name="connsiteX106" fmla="*/ 2285844 w 3346535"/>
                <a:gd name="connsiteY106" fmla="*/ 604279 h 3235147"/>
                <a:gd name="connsiteX107" fmla="*/ 2352885 w 3346535"/>
                <a:gd name="connsiteY107" fmla="*/ 536375 h 3235147"/>
                <a:gd name="connsiteX108" fmla="*/ 2382779 w 3346535"/>
                <a:gd name="connsiteY108" fmla="*/ 546132 h 3235147"/>
                <a:gd name="connsiteX109" fmla="*/ 2382779 w 3346535"/>
                <a:gd name="connsiteY109" fmla="*/ 485938 h 3235147"/>
                <a:gd name="connsiteX110" fmla="*/ 2465075 w 3346535"/>
                <a:gd name="connsiteY110" fmla="*/ 485939 h 3235147"/>
                <a:gd name="connsiteX111" fmla="*/ 2465075 w 3346535"/>
                <a:gd name="connsiteY111" fmla="*/ 572994 h 3235147"/>
                <a:gd name="connsiteX112" fmla="*/ 2762397 w 3346535"/>
                <a:gd name="connsiteY112" fmla="*/ 670043 h 3235147"/>
                <a:gd name="connsiteX113" fmla="*/ 2735911 w 3346535"/>
                <a:gd name="connsiteY113" fmla="*/ 751184 h 3235147"/>
                <a:gd name="connsiteX114" fmla="*/ 2465075 w 3346535"/>
                <a:gd name="connsiteY114" fmla="*/ 662781 h 3235147"/>
                <a:gd name="connsiteX115" fmla="*/ 2465075 w 3346535"/>
                <a:gd name="connsiteY115" fmla="*/ 948141 h 3235147"/>
                <a:gd name="connsiteX116" fmla="*/ 2608626 w 3346535"/>
                <a:gd name="connsiteY116" fmla="*/ 994997 h 3235147"/>
                <a:gd name="connsiteX117" fmla="*/ 2582141 w 3346535"/>
                <a:gd name="connsiteY117" fmla="*/ 1076139 h 3235147"/>
                <a:gd name="connsiteX118" fmla="*/ 2465075 w 3346535"/>
                <a:gd name="connsiteY118" fmla="*/ 1037927 h 3235147"/>
                <a:gd name="connsiteX119" fmla="*/ 2465075 w 3346535"/>
                <a:gd name="connsiteY119" fmla="*/ 1370669 h 3235147"/>
                <a:gd name="connsiteX120" fmla="*/ 2491323 w 3346535"/>
                <a:gd name="connsiteY120" fmla="*/ 1379236 h 3235147"/>
                <a:gd name="connsiteX121" fmla="*/ 2465075 w 3346535"/>
                <a:gd name="connsiteY121" fmla="*/ 1459650 h 323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46535" h="3235147">
                  <a:moveTo>
                    <a:pt x="3320050" y="232628"/>
                  </a:moveTo>
                  <a:lnTo>
                    <a:pt x="2815395" y="67904"/>
                  </a:lnTo>
                  <a:lnTo>
                    <a:pt x="2882436" y="0"/>
                  </a:lnTo>
                  <a:lnTo>
                    <a:pt x="3346535" y="151486"/>
                  </a:lnTo>
                  <a:close/>
                  <a:moveTo>
                    <a:pt x="2856565" y="739983"/>
                  </a:moveTo>
                  <a:lnTo>
                    <a:pt x="2774269" y="739984"/>
                  </a:lnTo>
                  <a:lnTo>
                    <a:pt x="2774269" y="411615"/>
                  </a:lnTo>
                  <a:lnTo>
                    <a:pt x="2548736" y="337999"/>
                  </a:lnTo>
                  <a:lnTo>
                    <a:pt x="2615777" y="270096"/>
                  </a:lnTo>
                  <a:lnTo>
                    <a:pt x="2774269" y="321829"/>
                  </a:lnTo>
                  <a:lnTo>
                    <a:pt x="2774269" y="94454"/>
                  </a:lnTo>
                  <a:lnTo>
                    <a:pt x="2856565" y="94455"/>
                  </a:lnTo>
                  <a:lnTo>
                    <a:pt x="2856565" y="348691"/>
                  </a:lnTo>
                  <a:lnTo>
                    <a:pt x="3023587" y="403208"/>
                  </a:lnTo>
                  <a:lnTo>
                    <a:pt x="2997101" y="484350"/>
                  </a:lnTo>
                  <a:lnTo>
                    <a:pt x="2856565" y="438477"/>
                  </a:lnTo>
                  <a:close/>
                  <a:moveTo>
                    <a:pt x="1083362" y="2546411"/>
                  </a:moveTo>
                  <a:lnTo>
                    <a:pt x="751280" y="2438016"/>
                  </a:lnTo>
                  <a:lnTo>
                    <a:pt x="751280" y="2693334"/>
                  </a:lnTo>
                  <a:lnTo>
                    <a:pt x="782520" y="2703531"/>
                  </a:lnTo>
                  <a:lnTo>
                    <a:pt x="756034" y="2784672"/>
                  </a:lnTo>
                  <a:lnTo>
                    <a:pt x="751280" y="2783121"/>
                  </a:lnTo>
                  <a:lnTo>
                    <a:pt x="751280" y="2803197"/>
                  </a:lnTo>
                  <a:lnTo>
                    <a:pt x="668984" y="2803197"/>
                  </a:lnTo>
                  <a:lnTo>
                    <a:pt x="668984" y="2756259"/>
                  </a:lnTo>
                  <a:lnTo>
                    <a:pt x="305494" y="2637612"/>
                  </a:lnTo>
                  <a:lnTo>
                    <a:pt x="305494" y="2929509"/>
                  </a:lnTo>
                  <a:lnTo>
                    <a:pt x="513402" y="2997371"/>
                  </a:lnTo>
                  <a:lnTo>
                    <a:pt x="486917" y="3078513"/>
                  </a:lnTo>
                  <a:lnTo>
                    <a:pt x="305494" y="3019295"/>
                  </a:lnTo>
                  <a:lnTo>
                    <a:pt x="305494" y="3235147"/>
                  </a:lnTo>
                  <a:lnTo>
                    <a:pt x="223198" y="3235147"/>
                  </a:lnTo>
                  <a:lnTo>
                    <a:pt x="223198" y="2992434"/>
                  </a:lnTo>
                  <a:lnTo>
                    <a:pt x="0" y="2919580"/>
                  </a:lnTo>
                  <a:lnTo>
                    <a:pt x="67040" y="2851675"/>
                  </a:lnTo>
                  <a:lnTo>
                    <a:pt x="223198" y="2902646"/>
                  </a:lnTo>
                  <a:lnTo>
                    <a:pt x="223198" y="2623215"/>
                  </a:lnTo>
                  <a:lnTo>
                    <a:pt x="292595" y="2623215"/>
                  </a:lnTo>
                  <a:lnTo>
                    <a:pt x="352028" y="2563014"/>
                  </a:lnTo>
                  <a:lnTo>
                    <a:pt x="668984" y="2666472"/>
                  </a:lnTo>
                  <a:lnTo>
                    <a:pt x="668984" y="2411154"/>
                  </a:lnTo>
                  <a:lnTo>
                    <a:pt x="542665" y="2369922"/>
                  </a:lnTo>
                  <a:lnTo>
                    <a:pt x="609705" y="2302018"/>
                  </a:lnTo>
                  <a:lnTo>
                    <a:pt x="668984" y="2321367"/>
                  </a:lnTo>
                  <a:lnTo>
                    <a:pt x="668984" y="2130014"/>
                  </a:lnTo>
                  <a:lnTo>
                    <a:pt x="751280" y="2130014"/>
                  </a:lnTo>
                  <a:lnTo>
                    <a:pt x="751280" y="2348230"/>
                  </a:lnTo>
                  <a:lnTo>
                    <a:pt x="1109848" y="2465269"/>
                  </a:lnTo>
                  <a:close/>
                  <a:moveTo>
                    <a:pt x="1548467" y="2282472"/>
                  </a:moveTo>
                  <a:lnTo>
                    <a:pt x="1548467" y="2002484"/>
                  </a:lnTo>
                  <a:lnTo>
                    <a:pt x="1190223" y="1885551"/>
                  </a:lnTo>
                  <a:lnTo>
                    <a:pt x="1190223" y="2165538"/>
                  </a:lnTo>
                  <a:close/>
                  <a:moveTo>
                    <a:pt x="2465075" y="1593377"/>
                  </a:moveTo>
                  <a:lnTo>
                    <a:pt x="2382779" y="1593376"/>
                  </a:lnTo>
                  <a:lnTo>
                    <a:pt x="2382779" y="1433595"/>
                  </a:lnTo>
                  <a:lnTo>
                    <a:pt x="2057142" y="1327304"/>
                  </a:lnTo>
                  <a:lnTo>
                    <a:pt x="2057142" y="1698382"/>
                  </a:lnTo>
                  <a:lnTo>
                    <a:pt x="2238631" y="1757621"/>
                  </a:lnTo>
                  <a:lnTo>
                    <a:pt x="2212145" y="1838763"/>
                  </a:lnTo>
                  <a:lnTo>
                    <a:pt x="2057142" y="1788169"/>
                  </a:lnTo>
                  <a:lnTo>
                    <a:pt x="2057142" y="1882261"/>
                  </a:lnTo>
                  <a:lnTo>
                    <a:pt x="1974846" y="1882261"/>
                  </a:lnTo>
                  <a:lnTo>
                    <a:pt x="1974846" y="1761307"/>
                  </a:lnTo>
                  <a:lnTo>
                    <a:pt x="1630763" y="1648995"/>
                  </a:lnTo>
                  <a:lnTo>
                    <a:pt x="1630763" y="1942778"/>
                  </a:lnTo>
                  <a:lnTo>
                    <a:pt x="1828160" y="2007210"/>
                  </a:lnTo>
                  <a:lnTo>
                    <a:pt x="1802624" y="2085443"/>
                  </a:lnTo>
                  <a:lnTo>
                    <a:pt x="1630763" y="2029347"/>
                  </a:lnTo>
                  <a:lnTo>
                    <a:pt x="1630763" y="2298829"/>
                  </a:lnTo>
                  <a:lnTo>
                    <a:pt x="1555423" y="2298829"/>
                  </a:lnTo>
                  <a:lnTo>
                    <a:pt x="1531648" y="2371668"/>
                  </a:lnTo>
                  <a:lnTo>
                    <a:pt x="1190223" y="2260223"/>
                  </a:lnTo>
                  <a:lnTo>
                    <a:pt x="1190223" y="2435180"/>
                  </a:lnTo>
                  <a:lnTo>
                    <a:pt x="1107927" y="2435180"/>
                  </a:lnTo>
                  <a:lnTo>
                    <a:pt x="1107927" y="2233361"/>
                  </a:lnTo>
                  <a:lnTo>
                    <a:pt x="782394" y="2127104"/>
                  </a:lnTo>
                  <a:lnTo>
                    <a:pt x="853091" y="2055495"/>
                  </a:lnTo>
                  <a:lnTo>
                    <a:pt x="1107927" y="2138676"/>
                  </a:lnTo>
                  <a:lnTo>
                    <a:pt x="1107927" y="1858689"/>
                  </a:lnTo>
                  <a:lnTo>
                    <a:pt x="1062147" y="1843746"/>
                  </a:lnTo>
                  <a:lnTo>
                    <a:pt x="1107927" y="1797375"/>
                  </a:lnTo>
                  <a:lnTo>
                    <a:pt x="1107927" y="1705875"/>
                  </a:lnTo>
                  <a:lnTo>
                    <a:pt x="1190223" y="1705875"/>
                  </a:lnTo>
                  <a:lnTo>
                    <a:pt x="1190223" y="1798982"/>
                  </a:lnTo>
                  <a:lnTo>
                    <a:pt x="1548467" y="1915916"/>
                  </a:lnTo>
                  <a:lnTo>
                    <a:pt x="1548467" y="1622133"/>
                  </a:lnTo>
                  <a:lnTo>
                    <a:pt x="1346141" y="1556091"/>
                  </a:lnTo>
                  <a:lnTo>
                    <a:pt x="1413181" y="1488187"/>
                  </a:lnTo>
                  <a:lnTo>
                    <a:pt x="1548467" y="1532346"/>
                  </a:lnTo>
                  <a:lnTo>
                    <a:pt x="1548467" y="1280294"/>
                  </a:lnTo>
                  <a:lnTo>
                    <a:pt x="1630763" y="1280294"/>
                  </a:lnTo>
                  <a:lnTo>
                    <a:pt x="1630763" y="1559208"/>
                  </a:lnTo>
                  <a:lnTo>
                    <a:pt x="1974846" y="1671519"/>
                  </a:lnTo>
                  <a:lnTo>
                    <a:pt x="1974846" y="1300442"/>
                  </a:lnTo>
                  <a:lnTo>
                    <a:pt x="1690251" y="1207548"/>
                  </a:lnTo>
                  <a:lnTo>
                    <a:pt x="1757292" y="1139643"/>
                  </a:lnTo>
                  <a:lnTo>
                    <a:pt x="1974847" y="1210654"/>
                  </a:lnTo>
                  <a:lnTo>
                    <a:pt x="1974847" y="925448"/>
                  </a:lnTo>
                  <a:lnTo>
                    <a:pt x="2057143" y="925448"/>
                  </a:lnTo>
                  <a:lnTo>
                    <a:pt x="2057143" y="1237516"/>
                  </a:lnTo>
                  <a:lnTo>
                    <a:pt x="2382779" y="1343807"/>
                  </a:lnTo>
                  <a:lnTo>
                    <a:pt x="2382779" y="1011065"/>
                  </a:lnTo>
                  <a:lnTo>
                    <a:pt x="2005738" y="887996"/>
                  </a:lnTo>
                  <a:lnTo>
                    <a:pt x="2072778" y="820091"/>
                  </a:lnTo>
                  <a:lnTo>
                    <a:pt x="2382779" y="921279"/>
                  </a:lnTo>
                  <a:lnTo>
                    <a:pt x="2382779" y="635919"/>
                  </a:lnTo>
                  <a:lnTo>
                    <a:pt x="2285844" y="604279"/>
                  </a:lnTo>
                  <a:lnTo>
                    <a:pt x="2352885" y="536375"/>
                  </a:lnTo>
                  <a:lnTo>
                    <a:pt x="2382779" y="546132"/>
                  </a:lnTo>
                  <a:lnTo>
                    <a:pt x="2382779" y="485938"/>
                  </a:lnTo>
                  <a:lnTo>
                    <a:pt x="2465075" y="485939"/>
                  </a:lnTo>
                  <a:lnTo>
                    <a:pt x="2465075" y="572994"/>
                  </a:lnTo>
                  <a:lnTo>
                    <a:pt x="2762397" y="670043"/>
                  </a:lnTo>
                  <a:lnTo>
                    <a:pt x="2735911" y="751184"/>
                  </a:lnTo>
                  <a:lnTo>
                    <a:pt x="2465075" y="662781"/>
                  </a:lnTo>
                  <a:lnTo>
                    <a:pt x="2465075" y="948141"/>
                  </a:lnTo>
                  <a:lnTo>
                    <a:pt x="2608626" y="994997"/>
                  </a:lnTo>
                  <a:lnTo>
                    <a:pt x="2582141" y="1076139"/>
                  </a:lnTo>
                  <a:lnTo>
                    <a:pt x="2465075" y="1037927"/>
                  </a:lnTo>
                  <a:lnTo>
                    <a:pt x="2465075" y="1370669"/>
                  </a:lnTo>
                  <a:lnTo>
                    <a:pt x="2491323" y="1379236"/>
                  </a:lnTo>
                  <a:lnTo>
                    <a:pt x="2465075" y="145965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56C1B6D-3E73-4EBC-8CD3-840375AE58B0}"/>
                </a:ext>
              </a:extLst>
            </p:cNvPr>
            <p:cNvSpPr/>
            <p:nvPr/>
          </p:nvSpPr>
          <p:spPr>
            <a:xfrm rot="1593365">
              <a:off x="3984513" y="2488356"/>
              <a:ext cx="3732793" cy="2533958"/>
            </a:xfrm>
            <a:custGeom>
              <a:avLst/>
              <a:gdLst>
                <a:gd name="connsiteX0" fmla="*/ 2917723 w 3732793"/>
                <a:gd name="connsiteY0" fmla="*/ 386872 h 2533958"/>
                <a:gd name="connsiteX1" fmla="*/ 3003078 w 3732793"/>
                <a:gd name="connsiteY1" fmla="*/ 386872 h 2533958"/>
                <a:gd name="connsiteX2" fmla="*/ 3003078 w 3732793"/>
                <a:gd name="connsiteY2" fmla="*/ 1032401 h 2533958"/>
                <a:gd name="connsiteX3" fmla="*/ 2917723 w 3732793"/>
                <a:gd name="connsiteY3" fmla="*/ 1032401 h 2533958"/>
                <a:gd name="connsiteX4" fmla="*/ 0 w 3732793"/>
                <a:gd name="connsiteY4" fmla="*/ 1842382 h 2533958"/>
                <a:gd name="connsiteX5" fmla="*/ 85354 w 3732793"/>
                <a:gd name="connsiteY5" fmla="*/ 1842382 h 2533958"/>
                <a:gd name="connsiteX6" fmla="*/ 85355 w 3732793"/>
                <a:gd name="connsiteY6" fmla="*/ 2533958 h 2533958"/>
                <a:gd name="connsiteX7" fmla="*/ 0 w 3732793"/>
                <a:gd name="connsiteY7" fmla="*/ 2533958 h 2533958"/>
                <a:gd name="connsiteX8" fmla="*/ 3647438 w 3732793"/>
                <a:gd name="connsiteY8" fmla="*/ 0 h 2533958"/>
                <a:gd name="connsiteX9" fmla="*/ 3732793 w 3732793"/>
                <a:gd name="connsiteY9" fmla="*/ 0 h 2533958"/>
                <a:gd name="connsiteX10" fmla="*/ 3732793 w 3732793"/>
                <a:gd name="connsiteY10" fmla="*/ 672916 h 2533958"/>
                <a:gd name="connsiteX11" fmla="*/ 3647438 w 3732793"/>
                <a:gd name="connsiteY11" fmla="*/ 672916 h 2533958"/>
                <a:gd name="connsiteX12" fmla="*/ 3275757 w 3732793"/>
                <a:gd name="connsiteY12" fmla="*/ 181284 h 2533958"/>
                <a:gd name="connsiteX13" fmla="*/ 3361113 w 3732793"/>
                <a:gd name="connsiteY13" fmla="*/ 181284 h 2533958"/>
                <a:gd name="connsiteX14" fmla="*/ 3361112 w 3732793"/>
                <a:gd name="connsiteY14" fmla="*/ 837507 h 2533958"/>
                <a:gd name="connsiteX15" fmla="*/ 3275757 w 3732793"/>
                <a:gd name="connsiteY15" fmla="*/ 837507 h 2533958"/>
                <a:gd name="connsiteX16" fmla="*/ 346548 w 3732793"/>
                <a:gd name="connsiteY16" fmla="*/ 1628356 h 2533958"/>
                <a:gd name="connsiteX17" fmla="*/ 431903 w 3732793"/>
                <a:gd name="connsiteY17" fmla="*/ 1628356 h 2533958"/>
                <a:gd name="connsiteX18" fmla="*/ 431903 w 3732793"/>
                <a:gd name="connsiteY18" fmla="*/ 2301540 h 2533958"/>
                <a:gd name="connsiteX19" fmla="*/ 346548 w 3732793"/>
                <a:gd name="connsiteY19" fmla="*/ 2301540 h 2533958"/>
                <a:gd name="connsiteX20" fmla="*/ 2512258 w 3732793"/>
                <a:gd name="connsiteY20" fmla="*/ 461098 h 2533958"/>
                <a:gd name="connsiteX21" fmla="*/ 2590258 w 3732793"/>
                <a:gd name="connsiteY21" fmla="*/ 461098 h 2533958"/>
                <a:gd name="connsiteX22" fmla="*/ 2590258 w 3732793"/>
                <a:gd name="connsiteY22" fmla="*/ 1137689 h 2533958"/>
                <a:gd name="connsiteX23" fmla="*/ 2512258 w 3732793"/>
                <a:gd name="connsiteY23" fmla="*/ 1137689 h 2533958"/>
                <a:gd name="connsiteX24" fmla="*/ 688300 w 3732793"/>
                <a:gd name="connsiteY24" fmla="*/ 1331740 h 2533958"/>
                <a:gd name="connsiteX25" fmla="*/ 773655 w 3732793"/>
                <a:gd name="connsiteY25" fmla="*/ 1331740 h 2533958"/>
                <a:gd name="connsiteX26" fmla="*/ 773655 w 3732793"/>
                <a:gd name="connsiteY26" fmla="*/ 2132521 h 2533958"/>
                <a:gd name="connsiteX27" fmla="*/ 688300 w 3732793"/>
                <a:gd name="connsiteY27" fmla="*/ 2132521 h 2533958"/>
                <a:gd name="connsiteX28" fmla="*/ 2087416 w 3732793"/>
                <a:gd name="connsiteY28" fmla="*/ 462586 h 2533958"/>
                <a:gd name="connsiteX29" fmla="*/ 2172771 w 3732793"/>
                <a:gd name="connsiteY29" fmla="*/ 462586 h 2533958"/>
                <a:gd name="connsiteX30" fmla="*/ 2172771 w 3732793"/>
                <a:gd name="connsiteY30" fmla="*/ 1267615 h 2533958"/>
                <a:gd name="connsiteX31" fmla="*/ 2087416 w 3732793"/>
                <a:gd name="connsiteY31" fmla="*/ 1267615 h 2533958"/>
                <a:gd name="connsiteX32" fmla="*/ 987063 w 3732793"/>
                <a:gd name="connsiteY32" fmla="*/ 872813 h 2533958"/>
                <a:gd name="connsiteX33" fmla="*/ 1072418 w 3732793"/>
                <a:gd name="connsiteY33" fmla="*/ 872813 h 2533958"/>
                <a:gd name="connsiteX34" fmla="*/ 1072419 w 3732793"/>
                <a:gd name="connsiteY34" fmla="*/ 1953790 h 2533958"/>
                <a:gd name="connsiteX35" fmla="*/ 987063 w 3732793"/>
                <a:gd name="connsiteY35" fmla="*/ 1953790 h 2533958"/>
                <a:gd name="connsiteX36" fmla="*/ 1674993 w 3732793"/>
                <a:gd name="connsiteY36" fmla="*/ 447253 h 2533958"/>
                <a:gd name="connsiteX37" fmla="*/ 1760348 w 3732793"/>
                <a:gd name="connsiteY37" fmla="*/ 447253 h 2533958"/>
                <a:gd name="connsiteX38" fmla="*/ 1760348 w 3732793"/>
                <a:gd name="connsiteY38" fmla="*/ 1465787 h 2533958"/>
                <a:gd name="connsiteX39" fmla="*/ 1674993 w 3732793"/>
                <a:gd name="connsiteY39" fmla="*/ 1465787 h 2533958"/>
                <a:gd name="connsiteX40" fmla="*/ 1315768 w 3732793"/>
                <a:gd name="connsiteY40" fmla="*/ 613120 h 2533958"/>
                <a:gd name="connsiteX41" fmla="*/ 1401124 w 3732793"/>
                <a:gd name="connsiteY41" fmla="*/ 613120 h 2533958"/>
                <a:gd name="connsiteX42" fmla="*/ 1401124 w 3732793"/>
                <a:gd name="connsiteY42" fmla="*/ 1695640 h 2533958"/>
                <a:gd name="connsiteX43" fmla="*/ 1315769 w 3732793"/>
                <a:gd name="connsiteY43" fmla="*/ 1695640 h 253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2793" h="2533958">
                  <a:moveTo>
                    <a:pt x="2917723" y="386872"/>
                  </a:moveTo>
                  <a:lnTo>
                    <a:pt x="3003078" y="386872"/>
                  </a:lnTo>
                  <a:lnTo>
                    <a:pt x="3003078" y="1032401"/>
                  </a:lnTo>
                  <a:lnTo>
                    <a:pt x="2917723" y="1032401"/>
                  </a:lnTo>
                  <a:close/>
                  <a:moveTo>
                    <a:pt x="0" y="1842382"/>
                  </a:moveTo>
                  <a:lnTo>
                    <a:pt x="85354" y="1842382"/>
                  </a:lnTo>
                  <a:lnTo>
                    <a:pt x="85355" y="2533958"/>
                  </a:lnTo>
                  <a:lnTo>
                    <a:pt x="0" y="2533958"/>
                  </a:lnTo>
                  <a:close/>
                  <a:moveTo>
                    <a:pt x="3647438" y="0"/>
                  </a:moveTo>
                  <a:lnTo>
                    <a:pt x="3732793" y="0"/>
                  </a:lnTo>
                  <a:lnTo>
                    <a:pt x="3732793" y="672916"/>
                  </a:lnTo>
                  <a:lnTo>
                    <a:pt x="3647438" y="672916"/>
                  </a:lnTo>
                  <a:close/>
                  <a:moveTo>
                    <a:pt x="3275757" y="181284"/>
                  </a:moveTo>
                  <a:lnTo>
                    <a:pt x="3361113" y="181284"/>
                  </a:lnTo>
                  <a:lnTo>
                    <a:pt x="3361112" y="837507"/>
                  </a:lnTo>
                  <a:lnTo>
                    <a:pt x="3275757" y="837507"/>
                  </a:lnTo>
                  <a:close/>
                  <a:moveTo>
                    <a:pt x="346548" y="1628356"/>
                  </a:moveTo>
                  <a:lnTo>
                    <a:pt x="431903" y="1628356"/>
                  </a:lnTo>
                  <a:lnTo>
                    <a:pt x="431903" y="2301540"/>
                  </a:lnTo>
                  <a:lnTo>
                    <a:pt x="346548" y="2301540"/>
                  </a:lnTo>
                  <a:close/>
                  <a:moveTo>
                    <a:pt x="2512258" y="461098"/>
                  </a:moveTo>
                  <a:lnTo>
                    <a:pt x="2590258" y="461098"/>
                  </a:lnTo>
                  <a:lnTo>
                    <a:pt x="2590258" y="1137689"/>
                  </a:lnTo>
                  <a:lnTo>
                    <a:pt x="2512258" y="1137689"/>
                  </a:lnTo>
                  <a:close/>
                  <a:moveTo>
                    <a:pt x="688300" y="1331740"/>
                  </a:moveTo>
                  <a:lnTo>
                    <a:pt x="773655" y="1331740"/>
                  </a:lnTo>
                  <a:lnTo>
                    <a:pt x="773655" y="2132521"/>
                  </a:lnTo>
                  <a:lnTo>
                    <a:pt x="688300" y="2132521"/>
                  </a:lnTo>
                  <a:close/>
                  <a:moveTo>
                    <a:pt x="2087416" y="462586"/>
                  </a:moveTo>
                  <a:lnTo>
                    <a:pt x="2172771" y="462586"/>
                  </a:lnTo>
                  <a:lnTo>
                    <a:pt x="2172771" y="1267615"/>
                  </a:lnTo>
                  <a:lnTo>
                    <a:pt x="2087416" y="1267615"/>
                  </a:lnTo>
                  <a:close/>
                  <a:moveTo>
                    <a:pt x="987063" y="872813"/>
                  </a:moveTo>
                  <a:lnTo>
                    <a:pt x="1072418" y="872813"/>
                  </a:lnTo>
                  <a:lnTo>
                    <a:pt x="1072419" y="1953790"/>
                  </a:lnTo>
                  <a:lnTo>
                    <a:pt x="987063" y="1953790"/>
                  </a:lnTo>
                  <a:close/>
                  <a:moveTo>
                    <a:pt x="1674993" y="447253"/>
                  </a:moveTo>
                  <a:lnTo>
                    <a:pt x="1760348" y="447253"/>
                  </a:lnTo>
                  <a:lnTo>
                    <a:pt x="1760348" y="1465787"/>
                  </a:lnTo>
                  <a:lnTo>
                    <a:pt x="1674993" y="1465787"/>
                  </a:lnTo>
                  <a:close/>
                  <a:moveTo>
                    <a:pt x="1315768" y="613120"/>
                  </a:moveTo>
                  <a:lnTo>
                    <a:pt x="1401124" y="613120"/>
                  </a:lnTo>
                  <a:lnTo>
                    <a:pt x="1401124" y="1695640"/>
                  </a:lnTo>
                  <a:lnTo>
                    <a:pt x="1315769" y="169564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C28EF87-B843-4036-82C2-4671B080C960}"/>
                </a:ext>
              </a:extLst>
            </p:cNvPr>
            <p:cNvGrpSpPr/>
            <p:nvPr/>
          </p:nvGrpSpPr>
          <p:grpSpPr>
            <a:xfrm>
              <a:off x="3589699" y="2835932"/>
              <a:ext cx="4577447" cy="2481921"/>
              <a:chOff x="3589699" y="2835932"/>
              <a:chExt cx="4577447" cy="2481921"/>
            </a:xfrm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CA4ADFB7-62C1-4D21-A681-1D42340D7FF4}"/>
                  </a:ext>
                </a:extLst>
              </p:cNvPr>
              <p:cNvSpPr/>
              <p:nvPr/>
            </p:nvSpPr>
            <p:spPr>
              <a:xfrm>
                <a:off x="3600101" y="3945673"/>
                <a:ext cx="4486729" cy="753323"/>
              </a:xfrm>
              <a:custGeom>
                <a:avLst/>
                <a:gdLst>
                  <a:gd name="connsiteX0" fmla="*/ 286794 w 4486729"/>
                  <a:gd name="connsiteY0" fmla="*/ 618173 h 753323"/>
                  <a:gd name="connsiteX1" fmla="*/ 217112 w 4486729"/>
                  <a:gd name="connsiteY1" fmla="*/ 663223 h 753323"/>
                  <a:gd name="connsiteX2" fmla="*/ 286794 w 4486729"/>
                  <a:gd name="connsiteY2" fmla="*/ 708273 h 753323"/>
                  <a:gd name="connsiteX3" fmla="*/ 356476 w 4486729"/>
                  <a:gd name="connsiteY3" fmla="*/ 663223 h 753323"/>
                  <a:gd name="connsiteX4" fmla="*/ 286794 w 4486729"/>
                  <a:gd name="connsiteY4" fmla="*/ 618173 h 753323"/>
                  <a:gd name="connsiteX5" fmla="*/ 4073232 w 4486729"/>
                  <a:gd name="connsiteY5" fmla="*/ 605658 h 753323"/>
                  <a:gd name="connsiteX6" fmla="*/ 3997728 w 4486729"/>
                  <a:gd name="connsiteY6" fmla="*/ 654473 h 753323"/>
                  <a:gd name="connsiteX7" fmla="*/ 4073232 w 4486729"/>
                  <a:gd name="connsiteY7" fmla="*/ 703288 h 753323"/>
                  <a:gd name="connsiteX8" fmla="*/ 4148736 w 4486729"/>
                  <a:gd name="connsiteY8" fmla="*/ 654473 h 753323"/>
                  <a:gd name="connsiteX9" fmla="*/ 4073232 w 4486729"/>
                  <a:gd name="connsiteY9" fmla="*/ 605658 h 753323"/>
                  <a:gd name="connsiteX10" fmla="*/ 286794 w 4486729"/>
                  <a:gd name="connsiteY10" fmla="*/ 573123 h 753323"/>
                  <a:gd name="connsiteX11" fmla="*/ 401526 w 4486729"/>
                  <a:gd name="connsiteY11" fmla="*/ 663223 h 753323"/>
                  <a:gd name="connsiteX12" fmla="*/ 286794 w 4486729"/>
                  <a:gd name="connsiteY12" fmla="*/ 753323 h 753323"/>
                  <a:gd name="connsiteX13" fmla="*/ 172062 w 4486729"/>
                  <a:gd name="connsiteY13" fmla="*/ 663223 h 753323"/>
                  <a:gd name="connsiteX14" fmla="*/ 286794 w 4486729"/>
                  <a:gd name="connsiteY14" fmla="*/ 573123 h 753323"/>
                  <a:gd name="connsiteX15" fmla="*/ 4073232 w 4486729"/>
                  <a:gd name="connsiteY15" fmla="*/ 556844 h 753323"/>
                  <a:gd name="connsiteX16" fmla="*/ 4197551 w 4486729"/>
                  <a:gd name="connsiteY16" fmla="*/ 654473 h 753323"/>
                  <a:gd name="connsiteX17" fmla="*/ 4073232 w 4486729"/>
                  <a:gd name="connsiteY17" fmla="*/ 752102 h 753323"/>
                  <a:gd name="connsiteX18" fmla="*/ 3948913 w 4486729"/>
                  <a:gd name="connsiteY18" fmla="*/ 654473 h 753323"/>
                  <a:gd name="connsiteX19" fmla="*/ 4073232 w 4486729"/>
                  <a:gd name="connsiteY19" fmla="*/ 556844 h 753323"/>
                  <a:gd name="connsiteX20" fmla="*/ 1064054 w 4486729"/>
                  <a:gd name="connsiteY20" fmla="*/ 549478 h 753323"/>
                  <a:gd name="connsiteX21" fmla="*/ 994372 w 4486729"/>
                  <a:gd name="connsiteY21" fmla="*/ 594528 h 753323"/>
                  <a:gd name="connsiteX22" fmla="*/ 1064054 w 4486729"/>
                  <a:gd name="connsiteY22" fmla="*/ 639578 h 753323"/>
                  <a:gd name="connsiteX23" fmla="*/ 1133736 w 4486729"/>
                  <a:gd name="connsiteY23" fmla="*/ 594528 h 753323"/>
                  <a:gd name="connsiteX24" fmla="*/ 1064054 w 4486729"/>
                  <a:gd name="connsiteY24" fmla="*/ 549478 h 753323"/>
                  <a:gd name="connsiteX25" fmla="*/ 3624209 w 4486729"/>
                  <a:gd name="connsiteY25" fmla="*/ 508550 h 753323"/>
                  <a:gd name="connsiteX26" fmla="*/ 3508248 w 4486729"/>
                  <a:gd name="connsiteY26" fmla="*/ 583521 h 753323"/>
                  <a:gd name="connsiteX27" fmla="*/ 3624209 w 4486729"/>
                  <a:gd name="connsiteY27" fmla="*/ 658492 h 753323"/>
                  <a:gd name="connsiteX28" fmla="*/ 3740170 w 4486729"/>
                  <a:gd name="connsiteY28" fmla="*/ 583521 h 753323"/>
                  <a:gd name="connsiteX29" fmla="*/ 3624209 w 4486729"/>
                  <a:gd name="connsiteY29" fmla="*/ 508550 h 753323"/>
                  <a:gd name="connsiteX30" fmla="*/ 695003 w 4486729"/>
                  <a:gd name="connsiteY30" fmla="*/ 504834 h 753323"/>
                  <a:gd name="connsiteX31" fmla="*/ 579042 w 4486729"/>
                  <a:gd name="connsiteY31" fmla="*/ 579805 h 753323"/>
                  <a:gd name="connsiteX32" fmla="*/ 695003 w 4486729"/>
                  <a:gd name="connsiteY32" fmla="*/ 654776 h 753323"/>
                  <a:gd name="connsiteX33" fmla="*/ 810964 w 4486729"/>
                  <a:gd name="connsiteY33" fmla="*/ 579805 h 753323"/>
                  <a:gd name="connsiteX34" fmla="*/ 695003 w 4486729"/>
                  <a:gd name="connsiteY34" fmla="*/ 504834 h 753323"/>
                  <a:gd name="connsiteX35" fmla="*/ 1064054 w 4486729"/>
                  <a:gd name="connsiteY35" fmla="*/ 504428 h 753323"/>
                  <a:gd name="connsiteX36" fmla="*/ 1178786 w 4486729"/>
                  <a:gd name="connsiteY36" fmla="*/ 594528 h 753323"/>
                  <a:gd name="connsiteX37" fmla="*/ 1064054 w 4486729"/>
                  <a:gd name="connsiteY37" fmla="*/ 684628 h 753323"/>
                  <a:gd name="connsiteX38" fmla="*/ 949322 w 4486729"/>
                  <a:gd name="connsiteY38" fmla="*/ 594528 h 753323"/>
                  <a:gd name="connsiteX39" fmla="*/ 1064054 w 4486729"/>
                  <a:gd name="connsiteY39" fmla="*/ 504428 h 753323"/>
                  <a:gd name="connsiteX40" fmla="*/ 3624209 w 4486729"/>
                  <a:gd name="connsiteY40" fmla="*/ 433580 h 753323"/>
                  <a:gd name="connsiteX41" fmla="*/ 3815141 w 4486729"/>
                  <a:gd name="connsiteY41" fmla="*/ 583521 h 753323"/>
                  <a:gd name="connsiteX42" fmla="*/ 3624209 w 4486729"/>
                  <a:gd name="connsiteY42" fmla="*/ 733462 h 753323"/>
                  <a:gd name="connsiteX43" fmla="*/ 3433277 w 4486729"/>
                  <a:gd name="connsiteY43" fmla="*/ 583521 h 753323"/>
                  <a:gd name="connsiteX44" fmla="*/ 3624209 w 4486729"/>
                  <a:gd name="connsiteY44" fmla="*/ 433580 h 753323"/>
                  <a:gd name="connsiteX45" fmla="*/ 695003 w 4486729"/>
                  <a:gd name="connsiteY45" fmla="*/ 429864 h 753323"/>
                  <a:gd name="connsiteX46" fmla="*/ 885935 w 4486729"/>
                  <a:gd name="connsiteY46" fmla="*/ 579805 h 753323"/>
                  <a:gd name="connsiteX47" fmla="*/ 695003 w 4486729"/>
                  <a:gd name="connsiteY47" fmla="*/ 729746 h 753323"/>
                  <a:gd name="connsiteX48" fmla="*/ 504071 w 4486729"/>
                  <a:gd name="connsiteY48" fmla="*/ 579805 h 753323"/>
                  <a:gd name="connsiteX49" fmla="*/ 695003 w 4486729"/>
                  <a:gd name="connsiteY49" fmla="*/ 429864 h 753323"/>
                  <a:gd name="connsiteX50" fmla="*/ 2351253 w 4486729"/>
                  <a:gd name="connsiteY50" fmla="*/ 396077 h 753323"/>
                  <a:gd name="connsiteX51" fmla="*/ 2281571 w 4486729"/>
                  <a:gd name="connsiteY51" fmla="*/ 441127 h 753323"/>
                  <a:gd name="connsiteX52" fmla="*/ 2351253 w 4486729"/>
                  <a:gd name="connsiteY52" fmla="*/ 486177 h 753323"/>
                  <a:gd name="connsiteX53" fmla="*/ 2420935 w 4486729"/>
                  <a:gd name="connsiteY53" fmla="*/ 441127 h 753323"/>
                  <a:gd name="connsiteX54" fmla="*/ 2351253 w 4486729"/>
                  <a:gd name="connsiteY54" fmla="*/ 396077 h 753323"/>
                  <a:gd name="connsiteX55" fmla="*/ 2962845 w 4486729"/>
                  <a:gd name="connsiteY55" fmla="*/ 358692 h 753323"/>
                  <a:gd name="connsiteX56" fmla="*/ 2893163 w 4486729"/>
                  <a:gd name="connsiteY56" fmla="*/ 403742 h 753323"/>
                  <a:gd name="connsiteX57" fmla="*/ 2962845 w 4486729"/>
                  <a:gd name="connsiteY57" fmla="*/ 448792 h 753323"/>
                  <a:gd name="connsiteX58" fmla="*/ 3032527 w 4486729"/>
                  <a:gd name="connsiteY58" fmla="*/ 403742 h 753323"/>
                  <a:gd name="connsiteX59" fmla="*/ 2962845 w 4486729"/>
                  <a:gd name="connsiteY59" fmla="*/ 358692 h 753323"/>
                  <a:gd name="connsiteX60" fmla="*/ 2351253 w 4486729"/>
                  <a:gd name="connsiteY60" fmla="*/ 351027 h 753323"/>
                  <a:gd name="connsiteX61" fmla="*/ 2465985 w 4486729"/>
                  <a:gd name="connsiteY61" fmla="*/ 441127 h 753323"/>
                  <a:gd name="connsiteX62" fmla="*/ 2351253 w 4486729"/>
                  <a:gd name="connsiteY62" fmla="*/ 531227 h 753323"/>
                  <a:gd name="connsiteX63" fmla="*/ 2236521 w 4486729"/>
                  <a:gd name="connsiteY63" fmla="*/ 441127 h 753323"/>
                  <a:gd name="connsiteX64" fmla="*/ 2351253 w 4486729"/>
                  <a:gd name="connsiteY64" fmla="*/ 351027 h 753323"/>
                  <a:gd name="connsiteX65" fmla="*/ 4295797 w 4486729"/>
                  <a:gd name="connsiteY65" fmla="*/ 322906 h 753323"/>
                  <a:gd name="connsiteX66" fmla="*/ 4179836 w 4486729"/>
                  <a:gd name="connsiteY66" fmla="*/ 397877 h 753323"/>
                  <a:gd name="connsiteX67" fmla="*/ 4295797 w 4486729"/>
                  <a:gd name="connsiteY67" fmla="*/ 472848 h 753323"/>
                  <a:gd name="connsiteX68" fmla="*/ 4411758 w 4486729"/>
                  <a:gd name="connsiteY68" fmla="*/ 397877 h 753323"/>
                  <a:gd name="connsiteX69" fmla="*/ 4295797 w 4486729"/>
                  <a:gd name="connsiteY69" fmla="*/ 322906 h 753323"/>
                  <a:gd name="connsiteX70" fmla="*/ 190932 w 4486729"/>
                  <a:gd name="connsiteY70" fmla="*/ 322906 h 753323"/>
                  <a:gd name="connsiteX71" fmla="*/ 74971 w 4486729"/>
                  <a:gd name="connsiteY71" fmla="*/ 397877 h 753323"/>
                  <a:gd name="connsiteX72" fmla="*/ 190932 w 4486729"/>
                  <a:gd name="connsiteY72" fmla="*/ 472848 h 753323"/>
                  <a:gd name="connsiteX73" fmla="*/ 306893 w 4486729"/>
                  <a:gd name="connsiteY73" fmla="*/ 397877 h 753323"/>
                  <a:gd name="connsiteX74" fmla="*/ 190932 w 4486729"/>
                  <a:gd name="connsiteY74" fmla="*/ 322906 h 753323"/>
                  <a:gd name="connsiteX75" fmla="*/ 2962845 w 4486729"/>
                  <a:gd name="connsiteY75" fmla="*/ 313642 h 753323"/>
                  <a:gd name="connsiteX76" fmla="*/ 3077577 w 4486729"/>
                  <a:gd name="connsiteY76" fmla="*/ 403742 h 753323"/>
                  <a:gd name="connsiteX77" fmla="*/ 2962845 w 4486729"/>
                  <a:gd name="connsiteY77" fmla="*/ 493842 h 753323"/>
                  <a:gd name="connsiteX78" fmla="*/ 2848113 w 4486729"/>
                  <a:gd name="connsiteY78" fmla="*/ 403742 h 753323"/>
                  <a:gd name="connsiteX79" fmla="*/ 2962845 w 4486729"/>
                  <a:gd name="connsiteY79" fmla="*/ 313642 h 753323"/>
                  <a:gd name="connsiteX80" fmla="*/ 1391554 w 4486729"/>
                  <a:gd name="connsiteY80" fmla="*/ 302199 h 753323"/>
                  <a:gd name="connsiteX81" fmla="*/ 1275593 w 4486729"/>
                  <a:gd name="connsiteY81" fmla="*/ 377170 h 753323"/>
                  <a:gd name="connsiteX82" fmla="*/ 1391554 w 4486729"/>
                  <a:gd name="connsiteY82" fmla="*/ 452141 h 753323"/>
                  <a:gd name="connsiteX83" fmla="*/ 1507515 w 4486729"/>
                  <a:gd name="connsiteY83" fmla="*/ 377170 h 753323"/>
                  <a:gd name="connsiteX84" fmla="*/ 1391554 w 4486729"/>
                  <a:gd name="connsiteY84" fmla="*/ 302199 h 753323"/>
                  <a:gd name="connsiteX85" fmla="*/ 3900923 w 4486729"/>
                  <a:gd name="connsiteY85" fmla="*/ 300844 h 753323"/>
                  <a:gd name="connsiteX86" fmla="*/ 3825419 w 4486729"/>
                  <a:gd name="connsiteY86" fmla="*/ 349659 h 753323"/>
                  <a:gd name="connsiteX87" fmla="*/ 3900923 w 4486729"/>
                  <a:gd name="connsiteY87" fmla="*/ 398474 h 753323"/>
                  <a:gd name="connsiteX88" fmla="*/ 3976427 w 4486729"/>
                  <a:gd name="connsiteY88" fmla="*/ 349659 h 753323"/>
                  <a:gd name="connsiteX89" fmla="*/ 3900923 w 4486729"/>
                  <a:gd name="connsiteY89" fmla="*/ 300844 h 753323"/>
                  <a:gd name="connsiteX90" fmla="*/ 570461 w 4486729"/>
                  <a:gd name="connsiteY90" fmla="*/ 273095 h 753323"/>
                  <a:gd name="connsiteX91" fmla="*/ 500779 w 4486729"/>
                  <a:gd name="connsiteY91" fmla="*/ 318145 h 753323"/>
                  <a:gd name="connsiteX92" fmla="*/ 570461 w 4486729"/>
                  <a:gd name="connsiteY92" fmla="*/ 363195 h 753323"/>
                  <a:gd name="connsiteX93" fmla="*/ 640143 w 4486729"/>
                  <a:gd name="connsiteY93" fmla="*/ 318145 h 753323"/>
                  <a:gd name="connsiteX94" fmla="*/ 570461 w 4486729"/>
                  <a:gd name="connsiteY94" fmla="*/ 273095 h 753323"/>
                  <a:gd name="connsiteX95" fmla="*/ 3334245 w 4486729"/>
                  <a:gd name="connsiteY95" fmla="*/ 264940 h 753323"/>
                  <a:gd name="connsiteX96" fmla="*/ 3218284 w 4486729"/>
                  <a:gd name="connsiteY96" fmla="*/ 339911 h 753323"/>
                  <a:gd name="connsiteX97" fmla="*/ 3334245 w 4486729"/>
                  <a:gd name="connsiteY97" fmla="*/ 414882 h 753323"/>
                  <a:gd name="connsiteX98" fmla="*/ 3450206 w 4486729"/>
                  <a:gd name="connsiteY98" fmla="*/ 339911 h 753323"/>
                  <a:gd name="connsiteX99" fmla="*/ 3334245 w 4486729"/>
                  <a:gd name="connsiteY99" fmla="*/ 264940 h 753323"/>
                  <a:gd name="connsiteX100" fmla="*/ 982029 w 4486729"/>
                  <a:gd name="connsiteY100" fmla="*/ 258565 h 753323"/>
                  <a:gd name="connsiteX101" fmla="*/ 912347 w 4486729"/>
                  <a:gd name="connsiteY101" fmla="*/ 303615 h 753323"/>
                  <a:gd name="connsiteX102" fmla="*/ 982029 w 4486729"/>
                  <a:gd name="connsiteY102" fmla="*/ 348665 h 753323"/>
                  <a:gd name="connsiteX103" fmla="*/ 1051711 w 4486729"/>
                  <a:gd name="connsiteY103" fmla="*/ 303615 h 753323"/>
                  <a:gd name="connsiteX104" fmla="*/ 982029 w 4486729"/>
                  <a:gd name="connsiteY104" fmla="*/ 258565 h 753323"/>
                  <a:gd name="connsiteX105" fmla="*/ 3900923 w 4486729"/>
                  <a:gd name="connsiteY105" fmla="*/ 252030 h 753323"/>
                  <a:gd name="connsiteX106" fmla="*/ 4025242 w 4486729"/>
                  <a:gd name="connsiteY106" fmla="*/ 349659 h 753323"/>
                  <a:gd name="connsiteX107" fmla="*/ 3900923 w 4486729"/>
                  <a:gd name="connsiteY107" fmla="*/ 447288 h 753323"/>
                  <a:gd name="connsiteX108" fmla="*/ 3776604 w 4486729"/>
                  <a:gd name="connsiteY108" fmla="*/ 349659 h 753323"/>
                  <a:gd name="connsiteX109" fmla="*/ 3900923 w 4486729"/>
                  <a:gd name="connsiteY109" fmla="*/ 252030 h 753323"/>
                  <a:gd name="connsiteX110" fmla="*/ 4295797 w 4486729"/>
                  <a:gd name="connsiteY110" fmla="*/ 247936 h 753323"/>
                  <a:gd name="connsiteX111" fmla="*/ 4486729 w 4486729"/>
                  <a:gd name="connsiteY111" fmla="*/ 397877 h 753323"/>
                  <a:gd name="connsiteX112" fmla="*/ 4295797 w 4486729"/>
                  <a:gd name="connsiteY112" fmla="*/ 547818 h 753323"/>
                  <a:gd name="connsiteX113" fmla="*/ 4104865 w 4486729"/>
                  <a:gd name="connsiteY113" fmla="*/ 397877 h 753323"/>
                  <a:gd name="connsiteX114" fmla="*/ 4295797 w 4486729"/>
                  <a:gd name="connsiteY114" fmla="*/ 247936 h 753323"/>
                  <a:gd name="connsiteX115" fmla="*/ 190932 w 4486729"/>
                  <a:gd name="connsiteY115" fmla="*/ 247936 h 753323"/>
                  <a:gd name="connsiteX116" fmla="*/ 381864 w 4486729"/>
                  <a:gd name="connsiteY116" fmla="*/ 397877 h 753323"/>
                  <a:gd name="connsiteX117" fmla="*/ 190932 w 4486729"/>
                  <a:gd name="connsiteY117" fmla="*/ 547818 h 753323"/>
                  <a:gd name="connsiteX118" fmla="*/ 0 w 4486729"/>
                  <a:gd name="connsiteY118" fmla="*/ 397877 h 753323"/>
                  <a:gd name="connsiteX119" fmla="*/ 190932 w 4486729"/>
                  <a:gd name="connsiteY119" fmla="*/ 247936 h 753323"/>
                  <a:gd name="connsiteX120" fmla="*/ 570461 w 4486729"/>
                  <a:gd name="connsiteY120" fmla="*/ 228045 h 753323"/>
                  <a:gd name="connsiteX121" fmla="*/ 685193 w 4486729"/>
                  <a:gd name="connsiteY121" fmla="*/ 318145 h 753323"/>
                  <a:gd name="connsiteX122" fmla="*/ 570461 w 4486729"/>
                  <a:gd name="connsiteY122" fmla="*/ 408245 h 753323"/>
                  <a:gd name="connsiteX123" fmla="*/ 455729 w 4486729"/>
                  <a:gd name="connsiteY123" fmla="*/ 318145 h 753323"/>
                  <a:gd name="connsiteX124" fmla="*/ 570461 w 4486729"/>
                  <a:gd name="connsiteY124" fmla="*/ 228045 h 753323"/>
                  <a:gd name="connsiteX125" fmla="*/ 1391554 w 4486729"/>
                  <a:gd name="connsiteY125" fmla="*/ 227229 h 753323"/>
                  <a:gd name="connsiteX126" fmla="*/ 1582486 w 4486729"/>
                  <a:gd name="connsiteY126" fmla="*/ 377170 h 753323"/>
                  <a:gd name="connsiteX127" fmla="*/ 1391554 w 4486729"/>
                  <a:gd name="connsiteY127" fmla="*/ 527111 h 753323"/>
                  <a:gd name="connsiteX128" fmla="*/ 1200622 w 4486729"/>
                  <a:gd name="connsiteY128" fmla="*/ 377170 h 753323"/>
                  <a:gd name="connsiteX129" fmla="*/ 1391554 w 4486729"/>
                  <a:gd name="connsiteY129" fmla="*/ 227229 h 753323"/>
                  <a:gd name="connsiteX130" fmla="*/ 982029 w 4486729"/>
                  <a:gd name="connsiteY130" fmla="*/ 213515 h 753323"/>
                  <a:gd name="connsiteX131" fmla="*/ 1096761 w 4486729"/>
                  <a:gd name="connsiteY131" fmla="*/ 303615 h 753323"/>
                  <a:gd name="connsiteX132" fmla="*/ 982029 w 4486729"/>
                  <a:gd name="connsiteY132" fmla="*/ 393715 h 753323"/>
                  <a:gd name="connsiteX133" fmla="*/ 867297 w 4486729"/>
                  <a:gd name="connsiteY133" fmla="*/ 303615 h 753323"/>
                  <a:gd name="connsiteX134" fmla="*/ 982029 w 4486729"/>
                  <a:gd name="connsiteY134" fmla="*/ 213515 h 753323"/>
                  <a:gd name="connsiteX135" fmla="*/ 1741088 w 4486729"/>
                  <a:gd name="connsiteY135" fmla="*/ 191109 h 753323"/>
                  <a:gd name="connsiteX136" fmla="*/ 1671406 w 4486729"/>
                  <a:gd name="connsiteY136" fmla="*/ 236159 h 753323"/>
                  <a:gd name="connsiteX137" fmla="*/ 1741088 w 4486729"/>
                  <a:gd name="connsiteY137" fmla="*/ 281209 h 753323"/>
                  <a:gd name="connsiteX138" fmla="*/ 1810770 w 4486729"/>
                  <a:gd name="connsiteY138" fmla="*/ 236159 h 753323"/>
                  <a:gd name="connsiteX139" fmla="*/ 1741088 w 4486729"/>
                  <a:gd name="connsiteY139" fmla="*/ 191109 h 753323"/>
                  <a:gd name="connsiteX140" fmla="*/ 3334245 w 4486729"/>
                  <a:gd name="connsiteY140" fmla="*/ 189970 h 753323"/>
                  <a:gd name="connsiteX141" fmla="*/ 3525177 w 4486729"/>
                  <a:gd name="connsiteY141" fmla="*/ 339911 h 753323"/>
                  <a:gd name="connsiteX142" fmla="*/ 3334245 w 4486729"/>
                  <a:gd name="connsiteY142" fmla="*/ 489852 h 753323"/>
                  <a:gd name="connsiteX143" fmla="*/ 3143313 w 4486729"/>
                  <a:gd name="connsiteY143" fmla="*/ 339911 h 753323"/>
                  <a:gd name="connsiteX144" fmla="*/ 3334245 w 4486729"/>
                  <a:gd name="connsiteY144" fmla="*/ 189970 h 753323"/>
                  <a:gd name="connsiteX145" fmla="*/ 2635177 w 4486729"/>
                  <a:gd name="connsiteY145" fmla="*/ 152258 h 753323"/>
                  <a:gd name="connsiteX146" fmla="*/ 2519216 w 4486729"/>
                  <a:gd name="connsiteY146" fmla="*/ 227229 h 753323"/>
                  <a:gd name="connsiteX147" fmla="*/ 2635177 w 4486729"/>
                  <a:gd name="connsiteY147" fmla="*/ 302200 h 753323"/>
                  <a:gd name="connsiteX148" fmla="*/ 2751138 w 4486729"/>
                  <a:gd name="connsiteY148" fmla="*/ 227229 h 753323"/>
                  <a:gd name="connsiteX149" fmla="*/ 2635177 w 4486729"/>
                  <a:gd name="connsiteY149" fmla="*/ 152258 h 753323"/>
                  <a:gd name="connsiteX150" fmla="*/ 1741088 w 4486729"/>
                  <a:gd name="connsiteY150" fmla="*/ 146059 h 753323"/>
                  <a:gd name="connsiteX151" fmla="*/ 1855820 w 4486729"/>
                  <a:gd name="connsiteY151" fmla="*/ 236159 h 753323"/>
                  <a:gd name="connsiteX152" fmla="*/ 1741088 w 4486729"/>
                  <a:gd name="connsiteY152" fmla="*/ 326259 h 753323"/>
                  <a:gd name="connsiteX153" fmla="*/ 1626356 w 4486729"/>
                  <a:gd name="connsiteY153" fmla="*/ 236159 h 753323"/>
                  <a:gd name="connsiteX154" fmla="*/ 1741088 w 4486729"/>
                  <a:gd name="connsiteY154" fmla="*/ 146059 h 753323"/>
                  <a:gd name="connsiteX155" fmla="*/ 2635177 w 4486729"/>
                  <a:gd name="connsiteY155" fmla="*/ 77288 h 753323"/>
                  <a:gd name="connsiteX156" fmla="*/ 2826109 w 4486729"/>
                  <a:gd name="connsiteY156" fmla="*/ 227229 h 753323"/>
                  <a:gd name="connsiteX157" fmla="*/ 2635177 w 4486729"/>
                  <a:gd name="connsiteY157" fmla="*/ 377170 h 753323"/>
                  <a:gd name="connsiteX158" fmla="*/ 2444245 w 4486729"/>
                  <a:gd name="connsiteY158" fmla="*/ 227229 h 753323"/>
                  <a:gd name="connsiteX159" fmla="*/ 2635177 w 4486729"/>
                  <a:gd name="connsiteY159" fmla="*/ 77288 h 753323"/>
                  <a:gd name="connsiteX160" fmla="*/ 2128090 w 4486729"/>
                  <a:gd name="connsiteY160" fmla="*/ 74970 h 753323"/>
                  <a:gd name="connsiteX161" fmla="*/ 2012129 w 4486729"/>
                  <a:gd name="connsiteY161" fmla="*/ 149941 h 753323"/>
                  <a:gd name="connsiteX162" fmla="*/ 2128090 w 4486729"/>
                  <a:gd name="connsiteY162" fmla="*/ 224912 h 753323"/>
                  <a:gd name="connsiteX163" fmla="*/ 2244051 w 4486729"/>
                  <a:gd name="connsiteY163" fmla="*/ 149941 h 753323"/>
                  <a:gd name="connsiteX164" fmla="*/ 2128090 w 4486729"/>
                  <a:gd name="connsiteY164" fmla="*/ 74970 h 753323"/>
                  <a:gd name="connsiteX165" fmla="*/ 2128090 w 4486729"/>
                  <a:gd name="connsiteY165" fmla="*/ 0 h 753323"/>
                  <a:gd name="connsiteX166" fmla="*/ 2319022 w 4486729"/>
                  <a:gd name="connsiteY166" fmla="*/ 149941 h 753323"/>
                  <a:gd name="connsiteX167" fmla="*/ 2128090 w 4486729"/>
                  <a:gd name="connsiteY167" fmla="*/ 299882 h 753323"/>
                  <a:gd name="connsiteX168" fmla="*/ 1937158 w 4486729"/>
                  <a:gd name="connsiteY168" fmla="*/ 149941 h 753323"/>
                  <a:gd name="connsiteX169" fmla="*/ 2128090 w 4486729"/>
                  <a:gd name="connsiteY169" fmla="*/ 0 h 75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4486729" h="753323">
                    <a:moveTo>
                      <a:pt x="286794" y="618173"/>
                    </a:moveTo>
                    <a:cubicBezTo>
                      <a:pt x="248310" y="618173"/>
                      <a:pt x="217112" y="638343"/>
                      <a:pt x="217112" y="663223"/>
                    </a:cubicBezTo>
                    <a:cubicBezTo>
                      <a:pt x="217112" y="688103"/>
                      <a:pt x="248310" y="708273"/>
                      <a:pt x="286794" y="708273"/>
                    </a:cubicBezTo>
                    <a:cubicBezTo>
                      <a:pt x="325278" y="708273"/>
                      <a:pt x="356476" y="688103"/>
                      <a:pt x="356476" y="663223"/>
                    </a:cubicBezTo>
                    <a:cubicBezTo>
                      <a:pt x="356476" y="638343"/>
                      <a:pt x="325278" y="618173"/>
                      <a:pt x="286794" y="618173"/>
                    </a:cubicBezTo>
                    <a:close/>
                    <a:moveTo>
                      <a:pt x="4073232" y="605658"/>
                    </a:moveTo>
                    <a:cubicBezTo>
                      <a:pt x="4031532" y="605658"/>
                      <a:pt x="3997728" y="627513"/>
                      <a:pt x="3997728" y="654473"/>
                    </a:cubicBezTo>
                    <a:cubicBezTo>
                      <a:pt x="3997728" y="681433"/>
                      <a:pt x="4031532" y="703288"/>
                      <a:pt x="4073232" y="703288"/>
                    </a:cubicBezTo>
                    <a:cubicBezTo>
                      <a:pt x="4114932" y="703288"/>
                      <a:pt x="4148736" y="681433"/>
                      <a:pt x="4148736" y="654473"/>
                    </a:cubicBezTo>
                    <a:cubicBezTo>
                      <a:pt x="4148736" y="627513"/>
                      <a:pt x="4114932" y="605658"/>
                      <a:pt x="4073232" y="605658"/>
                    </a:cubicBezTo>
                    <a:close/>
                    <a:moveTo>
                      <a:pt x="286794" y="573123"/>
                    </a:moveTo>
                    <a:cubicBezTo>
                      <a:pt x="350159" y="573123"/>
                      <a:pt x="401526" y="613462"/>
                      <a:pt x="401526" y="663223"/>
                    </a:cubicBezTo>
                    <a:cubicBezTo>
                      <a:pt x="401526" y="712984"/>
                      <a:pt x="350159" y="753323"/>
                      <a:pt x="286794" y="753323"/>
                    </a:cubicBezTo>
                    <a:cubicBezTo>
                      <a:pt x="223429" y="753323"/>
                      <a:pt x="172062" y="712984"/>
                      <a:pt x="172062" y="663223"/>
                    </a:cubicBezTo>
                    <a:cubicBezTo>
                      <a:pt x="172062" y="613462"/>
                      <a:pt x="223429" y="573123"/>
                      <a:pt x="286794" y="573123"/>
                    </a:cubicBezTo>
                    <a:close/>
                    <a:moveTo>
                      <a:pt x="4073232" y="556844"/>
                    </a:moveTo>
                    <a:cubicBezTo>
                      <a:pt x="4141891" y="556844"/>
                      <a:pt x="4197551" y="600554"/>
                      <a:pt x="4197551" y="654473"/>
                    </a:cubicBezTo>
                    <a:cubicBezTo>
                      <a:pt x="4197551" y="708392"/>
                      <a:pt x="4141891" y="752102"/>
                      <a:pt x="4073232" y="752102"/>
                    </a:cubicBezTo>
                    <a:cubicBezTo>
                      <a:pt x="4004573" y="752102"/>
                      <a:pt x="3948913" y="708392"/>
                      <a:pt x="3948913" y="654473"/>
                    </a:cubicBezTo>
                    <a:cubicBezTo>
                      <a:pt x="3948913" y="600554"/>
                      <a:pt x="4004573" y="556844"/>
                      <a:pt x="4073232" y="556844"/>
                    </a:cubicBezTo>
                    <a:close/>
                    <a:moveTo>
                      <a:pt x="1064054" y="549478"/>
                    </a:moveTo>
                    <a:cubicBezTo>
                      <a:pt x="1025570" y="549478"/>
                      <a:pt x="994372" y="569648"/>
                      <a:pt x="994372" y="594528"/>
                    </a:cubicBezTo>
                    <a:cubicBezTo>
                      <a:pt x="994372" y="619408"/>
                      <a:pt x="1025570" y="639578"/>
                      <a:pt x="1064054" y="639578"/>
                    </a:cubicBezTo>
                    <a:cubicBezTo>
                      <a:pt x="1102538" y="639578"/>
                      <a:pt x="1133736" y="619408"/>
                      <a:pt x="1133736" y="594528"/>
                    </a:cubicBezTo>
                    <a:cubicBezTo>
                      <a:pt x="1133736" y="569648"/>
                      <a:pt x="1102538" y="549478"/>
                      <a:pt x="1064054" y="549478"/>
                    </a:cubicBezTo>
                    <a:close/>
                    <a:moveTo>
                      <a:pt x="3624209" y="508550"/>
                    </a:moveTo>
                    <a:cubicBezTo>
                      <a:pt x="3560166" y="508550"/>
                      <a:pt x="3508248" y="542116"/>
                      <a:pt x="3508248" y="583521"/>
                    </a:cubicBezTo>
                    <a:cubicBezTo>
                      <a:pt x="3508248" y="624926"/>
                      <a:pt x="3560166" y="658492"/>
                      <a:pt x="3624209" y="658492"/>
                    </a:cubicBezTo>
                    <a:cubicBezTo>
                      <a:pt x="3688252" y="658492"/>
                      <a:pt x="3740170" y="624926"/>
                      <a:pt x="3740170" y="583521"/>
                    </a:cubicBezTo>
                    <a:cubicBezTo>
                      <a:pt x="3740170" y="542116"/>
                      <a:pt x="3688252" y="508550"/>
                      <a:pt x="3624209" y="508550"/>
                    </a:cubicBezTo>
                    <a:close/>
                    <a:moveTo>
                      <a:pt x="695003" y="504834"/>
                    </a:moveTo>
                    <a:cubicBezTo>
                      <a:pt x="630960" y="504834"/>
                      <a:pt x="579042" y="538400"/>
                      <a:pt x="579042" y="579805"/>
                    </a:cubicBezTo>
                    <a:cubicBezTo>
                      <a:pt x="579042" y="621210"/>
                      <a:pt x="630960" y="654776"/>
                      <a:pt x="695003" y="654776"/>
                    </a:cubicBezTo>
                    <a:cubicBezTo>
                      <a:pt x="759046" y="654776"/>
                      <a:pt x="810964" y="621210"/>
                      <a:pt x="810964" y="579805"/>
                    </a:cubicBezTo>
                    <a:cubicBezTo>
                      <a:pt x="810964" y="538400"/>
                      <a:pt x="759046" y="504834"/>
                      <a:pt x="695003" y="504834"/>
                    </a:cubicBezTo>
                    <a:close/>
                    <a:moveTo>
                      <a:pt x="1064054" y="504428"/>
                    </a:moveTo>
                    <a:cubicBezTo>
                      <a:pt x="1127419" y="504428"/>
                      <a:pt x="1178786" y="544767"/>
                      <a:pt x="1178786" y="594528"/>
                    </a:cubicBezTo>
                    <a:cubicBezTo>
                      <a:pt x="1178786" y="644289"/>
                      <a:pt x="1127419" y="684628"/>
                      <a:pt x="1064054" y="684628"/>
                    </a:cubicBezTo>
                    <a:cubicBezTo>
                      <a:pt x="1000689" y="684628"/>
                      <a:pt x="949322" y="644289"/>
                      <a:pt x="949322" y="594528"/>
                    </a:cubicBezTo>
                    <a:cubicBezTo>
                      <a:pt x="949322" y="544767"/>
                      <a:pt x="1000689" y="504428"/>
                      <a:pt x="1064054" y="504428"/>
                    </a:cubicBezTo>
                    <a:close/>
                    <a:moveTo>
                      <a:pt x="3624209" y="433580"/>
                    </a:moveTo>
                    <a:cubicBezTo>
                      <a:pt x="3729658" y="433580"/>
                      <a:pt x="3815141" y="500711"/>
                      <a:pt x="3815141" y="583521"/>
                    </a:cubicBezTo>
                    <a:cubicBezTo>
                      <a:pt x="3815141" y="666331"/>
                      <a:pt x="3729658" y="733462"/>
                      <a:pt x="3624209" y="733462"/>
                    </a:cubicBezTo>
                    <a:cubicBezTo>
                      <a:pt x="3518760" y="733462"/>
                      <a:pt x="3433277" y="666331"/>
                      <a:pt x="3433277" y="583521"/>
                    </a:cubicBezTo>
                    <a:cubicBezTo>
                      <a:pt x="3433277" y="500711"/>
                      <a:pt x="3518760" y="433580"/>
                      <a:pt x="3624209" y="433580"/>
                    </a:cubicBezTo>
                    <a:close/>
                    <a:moveTo>
                      <a:pt x="695003" y="429864"/>
                    </a:moveTo>
                    <a:cubicBezTo>
                      <a:pt x="800452" y="429864"/>
                      <a:pt x="885935" y="496995"/>
                      <a:pt x="885935" y="579805"/>
                    </a:cubicBezTo>
                    <a:cubicBezTo>
                      <a:pt x="885935" y="662615"/>
                      <a:pt x="800452" y="729746"/>
                      <a:pt x="695003" y="729746"/>
                    </a:cubicBezTo>
                    <a:cubicBezTo>
                      <a:pt x="589554" y="729746"/>
                      <a:pt x="504071" y="662615"/>
                      <a:pt x="504071" y="579805"/>
                    </a:cubicBezTo>
                    <a:cubicBezTo>
                      <a:pt x="504071" y="496995"/>
                      <a:pt x="589554" y="429864"/>
                      <a:pt x="695003" y="429864"/>
                    </a:cubicBezTo>
                    <a:close/>
                    <a:moveTo>
                      <a:pt x="2351253" y="396077"/>
                    </a:moveTo>
                    <a:cubicBezTo>
                      <a:pt x="2312769" y="396077"/>
                      <a:pt x="2281571" y="416247"/>
                      <a:pt x="2281571" y="441127"/>
                    </a:cubicBezTo>
                    <a:cubicBezTo>
                      <a:pt x="2281571" y="466007"/>
                      <a:pt x="2312769" y="486177"/>
                      <a:pt x="2351253" y="486177"/>
                    </a:cubicBezTo>
                    <a:cubicBezTo>
                      <a:pt x="2389737" y="486177"/>
                      <a:pt x="2420935" y="466007"/>
                      <a:pt x="2420935" y="441127"/>
                    </a:cubicBezTo>
                    <a:cubicBezTo>
                      <a:pt x="2420935" y="416247"/>
                      <a:pt x="2389737" y="396077"/>
                      <a:pt x="2351253" y="396077"/>
                    </a:cubicBezTo>
                    <a:close/>
                    <a:moveTo>
                      <a:pt x="2962845" y="358692"/>
                    </a:moveTo>
                    <a:cubicBezTo>
                      <a:pt x="2924361" y="358692"/>
                      <a:pt x="2893163" y="378862"/>
                      <a:pt x="2893163" y="403742"/>
                    </a:cubicBezTo>
                    <a:cubicBezTo>
                      <a:pt x="2893163" y="428622"/>
                      <a:pt x="2924361" y="448792"/>
                      <a:pt x="2962845" y="448792"/>
                    </a:cubicBezTo>
                    <a:cubicBezTo>
                      <a:pt x="3001329" y="448792"/>
                      <a:pt x="3032527" y="428622"/>
                      <a:pt x="3032527" y="403742"/>
                    </a:cubicBezTo>
                    <a:cubicBezTo>
                      <a:pt x="3032527" y="378862"/>
                      <a:pt x="3001329" y="358692"/>
                      <a:pt x="2962845" y="358692"/>
                    </a:cubicBezTo>
                    <a:close/>
                    <a:moveTo>
                      <a:pt x="2351253" y="351027"/>
                    </a:moveTo>
                    <a:cubicBezTo>
                      <a:pt x="2414618" y="351027"/>
                      <a:pt x="2465985" y="391366"/>
                      <a:pt x="2465985" y="441127"/>
                    </a:cubicBezTo>
                    <a:cubicBezTo>
                      <a:pt x="2465985" y="490888"/>
                      <a:pt x="2414618" y="531227"/>
                      <a:pt x="2351253" y="531227"/>
                    </a:cubicBezTo>
                    <a:cubicBezTo>
                      <a:pt x="2287888" y="531227"/>
                      <a:pt x="2236521" y="490888"/>
                      <a:pt x="2236521" y="441127"/>
                    </a:cubicBezTo>
                    <a:cubicBezTo>
                      <a:pt x="2236521" y="391366"/>
                      <a:pt x="2287888" y="351027"/>
                      <a:pt x="2351253" y="351027"/>
                    </a:cubicBezTo>
                    <a:close/>
                    <a:moveTo>
                      <a:pt x="4295797" y="322906"/>
                    </a:moveTo>
                    <a:cubicBezTo>
                      <a:pt x="4231754" y="322906"/>
                      <a:pt x="4179836" y="356472"/>
                      <a:pt x="4179836" y="397877"/>
                    </a:cubicBezTo>
                    <a:cubicBezTo>
                      <a:pt x="4179836" y="439282"/>
                      <a:pt x="4231754" y="472848"/>
                      <a:pt x="4295797" y="472848"/>
                    </a:cubicBezTo>
                    <a:cubicBezTo>
                      <a:pt x="4359840" y="472848"/>
                      <a:pt x="4411758" y="439282"/>
                      <a:pt x="4411758" y="397877"/>
                    </a:cubicBezTo>
                    <a:cubicBezTo>
                      <a:pt x="4411758" y="356472"/>
                      <a:pt x="4359840" y="322906"/>
                      <a:pt x="4295797" y="322906"/>
                    </a:cubicBezTo>
                    <a:close/>
                    <a:moveTo>
                      <a:pt x="190932" y="322906"/>
                    </a:moveTo>
                    <a:cubicBezTo>
                      <a:pt x="126889" y="322906"/>
                      <a:pt x="74971" y="356472"/>
                      <a:pt x="74971" y="397877"/>
                    </a:cubicBezTo>
                    <a:cubicBezTo>
                      <a:pt x="74971" y="439282"/>
                      <a:pt x="126889" y="472848"/>
                      <a:pt x="190932" y="472848"/>
                    </a:cubicBezTo>
                    <a:cubicBezTo>
                      <a:pt x="254975" y="472848"/>
                      <a:pt x="306893" y="439282"/>
                      <a:pt x="306893" y="397877"/>
                    </a:cubicBezTo>
                    <a:cubicBezTo>
                      <a:pt x="306893" y="356472"/>
                      <a:pt x="254975" y="322906"/>
                      <a:pt x="190932" y="322906"/>
                    </a:cubicBezTo>
                    <a:close/>
                    <a:moveTo>
                      <a:pt x="2962845" y="313642"/>
                    </a:moveTo>
                    <a:cubicBezTo>
                      <a:pt x="3026210" y="313642"/>
                      <a:pt x="3077577" y="353981"/>
                      <a:pt x="3077577" y="403742"/>
                    </a:cubicBezTo>
                    <a:cubicBezTo>
                      <a:pt x="3077577" y="453503"/>
                      <a:pt x="3026210" y="493842"/>
                      <a:pt x="2962845" y="493842"/>
                    </a:cubicBezTo>
                    <a:cubicBezTo>
                      <a:pt x="2899480" y="493842"/>
                      <a:pt x="2848113" y="453503"/>
                      <a:pt x="2848113" y="403742"/>
                    </a:cubicBezTo>
                    <a:cubicBezTo>
                      <a:pt x="2848113" y="353981"/>
                      <a:pt x="2899480" y="313642"/>
                      <a:pt x="2962845" y="313642"/>
                    </a:cubicBezTo>
                    <a:close/>
                    <a:moveTo>
                      <a:pt x="1391554" y="302199"/>
                    </a:moveTo>
                    <a:cubicBezTo>
                      <a:pt x="1327511" y="302199"/>
                      <a:pt x="1275593" y="335765"/>
                      <a:pt x="1275593" y="377170"/>
                    </a:cubicBezTo>
                    <a:cubicBezTo>
                      <a:pt x="1275593" y="418575"/>
                      <a:pt x="1327511" y="452141"/>
                      <a:pt x="1391554" y="452141"/>
                    </a:cubicBezTo>
                    <a:cubicBezTo>
                      <a:pt x="1455597" y="452141"/>
                      <a:pt x="1507515" y="418575"/>
                      <a:pt x="1507515" y="377170"/>
                    </a:cubicBezTo>
                    <a:cubicBezTo>
                      <a:pt x="1507515" y="335765"/>
                      <a:pt x="1455597" y="302199"/>
                      <a:pt x="1391554" y="302199"/>
                    </a:cubicBezTo>
                    <a:close/>
                    <a:moveTo>
                      <a:pt x="3900923" y="300844"/>
                    </a:moveTo>
                    <a:cubicBezTo>
                      <a:pt x="3859223" y="300844"/>
                      <a:pt x="3825419" y="322699"/>
                      <a:pt x="3825419" y="349659"/>
                    </a:cubicBezTo>
                    <a:cubicBezTo>
                      <a:pt x="3825419" y="376619"/>
                      <a:pt x="3859223" y="398474"/>
                      <a:pt x="3900923" y="398474"/>
                    </a:cubicBezTo>
                    <a:cubicBezTo>
                      <a:pt x="3942623" y="398474"/>
                      <a:pt x="3976427" y="376619"/>
                      <a:pt x="3976427" y="349659"/>
                    </a:cubicBezTo>
                    <a:cubicBezTo>
                      <a:pt x="3976427" y="322699"/>
                      <a:pt x="3942623" y="300844"/>
                      <a:pt x="3900923" y="300844"/>
                    </a:cubicBezTo>
                    <a:close/>
                    <a:moveTo>
                      <a:pt x="570461" y="273095"/>
                    </a:moveTo>
                    <a:cubicBezTo>
                      <a:pt x="531977" y="273095"/>
                      <a:pt x="500779" y="293265"/>
                      <a:pt x="500779" y="318145"/>
                    </a:cubicBezTo>
                    <a:cubicBezTo>
                      <a:pt x="500779" y="343025"/>
                      <a:pt x="531977" y="363195"/>
                      <a:pt x="570461" y="363195"/>
                    </a:cubicBezTo>
                    <a:cubicBezTo>
                      <a:pt x="608945" y="363195"/>
                      <a:pt x="640143" y="343025"/>
                      <a:pt x="640143" y="318145"/>
                    </a:cubicBezTo>
                    <a:cubicBezTo>
                      <a:pt x="640143" y="293265"/>
                      <a:pt x="608945" y="273095"/>
                      <a:pt x="570461" y="273095"/>
                    </a:cubicBezTo>
                    <a:close/>
                    <a:moveTo>
                      <a:pt x="3334245" y="264940"/>
                    </a:moveTo>
                    <a:cubicBezTo>
                      <a:pt x="3270202" y="264940"/>
                      <a:pt x="3218284" y="298506"/>
                      <a:pt x="3218284" y="339911"/>
                    </a:cubicBezTo>
                    <a:cubicBezTo>
                      <a:pt x="3218284" y="381316"/>
                      <a:pt x="3270202" y="414882"/>
                      <a:pt x="3334245" y="414882"/>
                    </a:cubicBezTo>
                    <a:cubicBezTo>
                      <a:pt x="3398288" y="414882"/>
                      <a:pt x="3450206" y="381316"/>
                      <a:pt x="3450206" y="339911"/>
                    </a:cubicBezTo>
                    <a:cubicBezTo>
                      <a:pt x="3450206" y="298506"/>
                      <a:pt x="3398288" y="264940"/>
                      <a:pt x="3334245" y="264940"/>
                    </a:cubicBezTo>
                    <a:close/>
                    <a:moveTo>
                      <a:pt x="982029" y="258565"/>
                    </a:moveTo>
                    <a:cubicBezTo>
                      <a:pt x="943545" y="258565"/>
                      <a:pt x="912347" y="278735"/>
                      <a:pt x="912347" y="303615"/>
                    </a:cubicBezTo>
                    <a:cubicBezTo>
                      <a:pt x="912347" y="328495"/>
                      <a:pt x="943545" y="348665"/>
                      <a:pt x="982029" y="348665"/>
                    </a:cubicBezTo>
                    <a:cubicBezTo>
                      <a:pt x="1020513" y="348665"/>
                      <a:pt x="1051711" y="328495"/>
                      <a:pt x="1051711" y="303615"/>
                    </a:cubicBezTo>
                    <a:cubicBezTo>
                      <a:pt x="1051711" y="278735"/>
                      <a:pt x="1020513" y="258565"/>
                      <a:pt x="982029" y="258565"/>
                    </a:cubicBezTo>
                    <a:close/>
                    <a:moveTo>
                      <a:pt x="3900923" y="252030"/>
                    </a:moveTo>
                    <a:cubicBezTo>
                      <a:pt x="3969582" y="252030"/>
                      <a:pt x="4025242" y="295740"/>
                      <a:pt x="4025242" y="349659"/>
                    </a:cubicBezTo>
                    <a:cubicBezTo>
                      <a:pt x="4025242" y="403578"/>
                      <a:pt x="3969582" y="447288"/>
                      <a:pt x="3900923" y="447288"/>
                    </a:cubicBezTo>
                    <a:cubicBezTo>
                      <a:pt x="3832264" y="447288"/>
                      <a:pt x="3776604" y="403578"/>
                      <a:pt x="3776604" y="349659"/>
                    </a:cubicBezTo>
                    <a:cubicBezTo>
                      <a:pt x="3776604" y="295740"/>
                      <a:pt x="3832264" y="252030"/>
                      <a:pt x="3900923" y="252030"/>
                    </a:cubicBezTo>
                    <a:close/>
                    <a:moveTo>
                      <a:pt x="4295797" y="247936"/>
                    </a:moveTo>
                    <a:cubicBezTo>
                      <a:pt x="4401246" y="247936"/>
                      <a:pt x="4486729" y="315067"/>
                      <a:pt x="4486729" y="397877"/>
                    </a:cubicBezTo>
                    <a:cubicBezTo>
                      <a:pt x="4486729" y="480687"/>
                      <a:pt x="4401246" y="547818"/>
                      <a:pt x="4295797" y="547818"/>
                    </a:cubicBezTo>
                    <a:cubicBezTo>
                      <a:pt x="4190348" y="547818"/>
                      <a:pt x="4104865" y="480687"/>
                      <a:pt x="4104865" y="397877"/>
                    </a:cubicBezTo>
                    <a:cubicBezTo>
                      <a:pt x="4104865" y="315067"/>
                      <a:pt x="4190348" y="247936"/>
                      <a:pt x="4295797" y="247936"/>
                    </a:cubicBezTo>
                    <a:close/>
                    <a:moveTo>
                      <a:pt x="190932" y="247936"/>
                    </a:moveTo>
                    <a:cubicBezTo>
                      <a:pt x="296381" y="247936"/>
                      <a:pt x="381864" y="315067"/>
                      <a:pt x="381864" y="397877"/>
                    </a:cubicBezTo>
                    <a:cubicBezTo>
                      <a:pt x="381864" y="480687"/>
                      <a:pt x="296381" y="547818"/>
                      <a:pt x="190932" y="547818"/>
                    </a:cubicBezTo>
                    <a:cubicBezTo>
                      <a:pt x="85483" y="547818"/>
                      <a:pt x="0" y="480687"/>
                      <a:pt x="0" y="397877"/>
                    </a:cubicBezTo>
                    <a:cubicBezTo>
                      <a:pt x="0" y="315067"/>
                      <a:pt x="85483" y="247936"/>
                      <a:pt x="190932" y="247936"/>
                    </a:cubicBezTo>
                    <a:close/>
                    <a:moveTo>
                      <a:pt x="570461" y="228045"/>
                    </a:moveTo>
                    <a:cubicBezTo>
                      <a:pt x="633826" y="228045"/>
                      <a:pt x="685193" y="268384"/>
                      <a:pt x="685193" y="318145"/>
                    </a:cubicBezTo>
                    <a:cubicBezTo>
                      <a:pt x="685193" y="367906"/>
                      <a:pt x="633826" y="408245"/>
                      <a:pt x="570461" y="408245"/>
                    </a:cubicBezTo>
                    <a:cubicBezTo>
                      <a:pt x="507096" y="408245"/>
                      <a:pt x="455729" y="367906"/>
                      <a:pt x="455729" y="318145"/>
                    </a:cubicBezTo>
                    <a:cubicBezTo>
                      <a:pt x="455729" y="268384"/>
                      <a:pt x="507096" y="228045"/>
                      <a:pt x="570461" y="228045"/>
                    </a:cubicBezTo>
                    <a:close/>
                    <a:moveTo>
                      <a:pt x="1391554" y="227229"/>
                    </a:moveTo>
                    <a:cubicBezTo>
                      <a:pt x="1497003" y="227229"/>
                      <a:pt x="1582486" y="294360"/>
                      <a:pt x="1582486" y="377170"/>
                    </a:cubicBezTo>
                    <a:cubicBezTo>
                      <a:pt x="1582486" y="459980"/>
                      <a:pt x="1497003" y="527111"/>
                      <a:pt x="1391554" y="527111"/>
                    </a:cubicBezTo>
                    <a:cubicBezTo>
                      <a:pt x="1286105" y="527111"/>
                      <a:pt x="1200622" y="459980"/>
                      <a:pt x="1200622" y="377170"/>
                    </a:cubicBezTo>
                    <a:cubicBezTo>
                      <a:pt x="1200622" y="294360"/>
                      <a:pt x="1286105" y="227229"/>
                      <a:pt x="1391554" y="227229"/>
                    </a:cubicBezTo>
                    <a:close/>
                    <a:moveTo>
                      <a:pt x="982029" y="213515"/>
                    </a:moveTo>
                    <a:cubicBezTo>
                      <a:pt x="1045394" y="213515"/>
                      <a:pt x="1096761" y="253854"/>
                      <a:pt x="1096761" y="303615"/>
                    </a:cubicBezTo>
                    <a:cubicBezTo>
                      <a:pt x="1096761" y="353376"/>
                      <a:pt x="1045394" y="393715"/>
                      <a:pt x="982029" y="393715"/>
                    </a:cubicBezTo>
                    <a:cubicBezTo>
                      <a:pt x="918664" y="393715"/>
                      <a:pt x="867297" y="353376"/>
                      <a:pt x="867297" y="303615"/>
                    </a:cubicBezTo>
                    <a:cubicBezTo>
                      <a:pt x="867297" y="253854"/>
                      <a:pt x="918664" y="213515"/>
                      <a:pt x="982029" y="213515"/>
                    </a:cubicBezTo>
                    <a:close/>
                    <a:moveTo>
                      <a:pt x="1741088" y="191109"/>
                    </a:moveTo>
                    <a:cubicBezTo>
                      <a:pt x="1702604" y="191109"/>
                      <a:pt x="1671406" y="211279"/>
                      <a:pt x="1671406" y="236159"/>
                    </a:cubicBezTo>
                    <a:cubicBezTo>
                      <a:pt x="1671406" y="261039"/>
                      <a:pt x="1702604" y="281209"/>
                      <a:pt x="1741088" y="281209"/>
                    </a:cubicBezTo>
                    <a:cubicBezTo>
                      <a:pt x="1779572" y="281209"/>
                      <a:pt x="1810770" y="261039"/>
                      <a:pt x="1810770" y="236159"/>
                    </a:cubicBezTo>
                    <a:cubicBezTo>
                      <a:pt x="1810770" y="211279"/>
                      <a:pt x="1779572" y="191109"/>
                      <a:pt x="1741088" y="191109"/>
                    </a:cubicBezTo>
                    <a:close/>
                    <a:moveTo>
                      <a:pt x="3334245" y="189970"/>
                    </a:moveTo>
                    <a:cubicBezTo>
                      <a:pt x="3439694" y="189970"/>
                      <a:pt x="3525177" y="257101"/>
                      <a:pt x="3525177" y="339911"/>
                    </a:cubicBezTo>
                    <a:cubicBezTo>
                      <a:pt x="3525177" y="422721"/>
                      <a:pt x="3439694" y="489852"/>
                      <a:pt x="3334245" y="489852"/>
                    </a:cubicBezTo>
                    <a:cubicBezTo>
                      <a:pt x="3228796" y="489852"/>
                      <a:pt x="3143313" y="422721"/>
                      <a:pt x="3143313" y="339911"/>
                    </a:cubicBezTo>
                    <a:cubicBezTo>
                      <a:pt x="3143313" y="257101"/>
                      <a:pt x="3228796" y="189970"/>
                      <a:pt x="3334245" y="189970"/>
                    </a:cubicBezTo>
                    <a:close/>
                    <a:moveTo>
                      <a:pt x="2635177" y="152258"/>
                    </a:moveTo>
                    <a:cubicBezTo>
                      <a:pt x="2571134" y="152258"/>
                      <a:pt x="2519216" y="185824"/>
                      <a:pt x="2519216" y="227229"/>
                    </a:cubicBezTo>
                    <a:cubicBezTo>
                      <a:pt x="2519216" y="268634"/>
                      <a:pt x="2571134" y="302200"/>
                      <a:pt x="2635177" y="302200"/>
                    </a:cubicBezTo>
                    <a:cubicBezTo>
                      <a:pt x="2699220" y="302200"/>
                      <a:pt x="2751138" y="268634"/>
                      <a:pt x="2751138" y="227229"/>
                    </a:cubicBezTo>
                    <a:cubicBezTo>
                      <a:pt x="2751138" y="185824"/>
                      <a:pt x="2699220" y="152258"/>
                      <a:pt x="2635177" y="152258"/>
                    </a:cubicBezTo>
                    <a:close/>
                    <a:moveTo>
                      <a:pt x="1741088" y="146059"/>
                    </a:moveTo>
                    <a:cubicBezTo>
                      <a:pt x="1804453" y="146059"/>
                      <a:pt x="1855820" y="186398"/>
                      <a:pt x="1855820" y="236159"/>
                    </a:cubicBezTo>
                    <a:cubicBezTo>
                      <a:pt x="1855820" y="285920"/>
                      <a:pt x="1804453" y="326259"/>
                      <a:pt x="1741088" y="326259"/>
                    </a:cubicBezTo>
                    <a:cubicBezTo>
                      <a:pt x="1677723" y="326259"/>
                      <a:pt x="1626356" y="285920"/>
                      <a:pt x="1626356" y="236159"/>
                    </a:cubicBezTo>
                    <a:cubicBezTo>
                      <a:pt x="1626356" y="186398"/>
                      <a:pt x="1677723" y="146059"/>
                      <a:pt x="1741088" y="146059"/>
                    </a:cubicBezTo>
                    <a:close/>
                    <a:moveTo>
                      <a:pt x="2635177" y="77288"/>
                    </a:moveTo>
                    <a:cubicBezTo>
                      <a:pt x="2740626" y="77288"/>
                      <a:pt x="2826109" y="144419"/>
                      <a:pt x="2826109" y="227229"/>
                    </a:cubicBezTo>
                    <a:cubicBezTo>
                      <a:pt x="2826109" y="310039"/>
                      <a:pt x="2740626" y="377170"/>
                      <a:pt x="2635177" y="377170"/>
                    </a:cubicBezTo>
                    <a:cubicBezTo>
                      <a:pt x="2529728" y="377170"/>
                      <a:pt x="2444245" y="310039"/>
                      <a:pt x="2444245" y="227229"/>
                    </a:cubicBezTo>
                    <a:cubicBezTo>
                      <a:pt x="2444245" y="144419"/>
                      <a:pt x="2529728" y="77288"/>
                      <a:pt x="2635177" y="77288"/>
                    </a:cubicBezTo>
                    <a:close/>
                    <a:moveTo>
                      <a:pt x="2128090" y="74970"/>
                    </a:moveTo>
                    <a:cubicBezTo>
                      <a:pt x="2064047" y="74970"/>
                      <a:pt x="2012129" y="108536"/>
                      <a:pt x="2012129" y="149941"/>
                    </a:cubicBezTo>
                    <a:cubicBezTo>
                      <a:pt x="2012129" y="191346"/>
                      <a:pt x="2064047" y="224912"/>
                      <a:pt x="2128090" y="224912"/>
                    </a:cubicBezTo>
                    <a:cubicBezTo>
                      <a:pt x="2192133" y="224912"/>
                      <a:pt x="2244051" y="191346"/>
                      <a:pt x="2244051" y="149941"/>
                    </a:cubicBezTo>
                    <a:cubicBezTo>
                      <a:pt x="2244051" y="108536"/>
                      <a:pt x="2192133" y="74970"/>
                      <a:pt x="2128090" y="74970"/>
                    </a:cubicBezTo>
                    <a:close/>
                    <a:moveTo>
                      <a:pt x="2128090" y="0"/>
                    </a:moveTo>
                    <a:cubicBezTo>
                      <a:pt x="2233539" y="0"/>
                      <a:pt x="2319022" y="67131"/>
                      <a:pt x="2319022" y="149941"/>
                    </a:cubicBezTo>
                    <a:cubicBezTo>
                      <a:pt x="2319022" y="232751"/>
                      <a:pt x="2233539" y="299882"/>
                      <a:pt x="2128090" y="299882"/>
                    </a:cubicBezTo>
                    <a:cubicBezTo>
                      <a:pt x="2022641" y="299882"/>
                      <a:pt x="1937158" y="232751"/>
                      <a:pt x="1937158" y="149941"/>
                    </a:cubicBezTo>
                    <a:cubicBezTo>
                      <a:pt x="1937158" y="67131"/>
                      <a:pt x="2022641" y="0"/>
                      <a:pt x="2128090" y="0"/>
                    </a:cubicBezTo>
                    <a:close/>
                  </a:path>
                </a:pathLst>
              </a:custGeom>
              <a:solidFill>
                <a:srgbClr val="22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FBF1909-BFB5-479F-A21C-36C87E644028}"/>
                  </a:ext>
                </a:extLst>
              </p:cNvPr>
              <p:cNvGrpSpPr/>
              <p:nvPr/>
            </p:nvGrpSpPr>
            <p:grpSpPr>
              <a:xfrm>
                <a:off x="3589699" y="2835932"/>
                <a:ext cx="4577447" cy="2481921"/>
                <a:chOff x="3589699" y="2835932"/>
                <a:chExt cx="4577447" cy="2481921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4CCFDD61-D397-463B-BBC3-3D6738EC0424}"/>
                    </a:ext>
                  </a:extLst>
                </p:cNvPr>
                <p:cNvSpPr/>
                <p:nvPr/>
              </p:nvSpPr>
              <p:spPr>
                <a:xfrm>
                  <a:off x="3597676" y="4345109"/>
                  <a:ext cx="4520786" cy="514331"/>
                </a:xfrm>
                <a:custGeom>
                  <a:avLst/>
                  <a:gdLst>
                    <a:gd name="connsiteX0" fmla="*/ 2014866 w 4733925"/>
                    <a:gd name="connsiteY0" fmla="*/ 641 h 538579"/>
                    <a:gd name="connsiteX1" fmla="*/ 2481264 w 4733925"/>
                    <a:gd name="connsiteY1" fmla="*/ 160253 h 538579"/>
                    <a:gd name="connsiteX2" fmla="*/ 2852740 w 4733925"/>
                    <a:gd name="connsiteY2" fmla="*/ 103102 h 538579"/>
                    <a:gd name="connsiteX3" fmla="*/ 3795714 w 4733925"/>
                    <a:gd name="connsiteY3" fmla="*/ 400751 h 538579"/>
                    <a:gd name="connsiteX4" fmla="*/ 4733925 w 4733925"/>
                    <a:gd name="connsiteY4" fmla="*/ 405514 h 538579"/>
                    <a:gd name="connsiteX5" fmla="*/ 4733925 w 4733925"/>
                    <a:gd name="connsiteY5" fmla="*/ 536831 h 538579"/>
                    <a:gd name="connsiteX6" fmla="*/ 3795714 w 4733925"/>
                    <a:gd name="connsiteY6" fmla="*/ 532068 h 538579"/>
                    <a:gd name="connsiteX7" fmla="*/ 2852740 w 4733925"/>
                    <a:gd name="connsiteY7" fmla="*/ 234419 h 538579"/>
                    <a:gd name="connsiteX8" fmla="*/ 2481264 w 4733925"/>
                    <a:gd name="connsiteY8" fmla="*/ 291570 h 538579"/>
                    <a:gd name="connsiteX9" fmla="*/ 1909765 w 4733925"/>
                    <a:gd name="connsiteY9" fmla="*/ 136782 h 538579"/>
                    <a:gd name="connsiteX10" fmla="*/ 676278 w 4733925"/>
                    <a:gd name="connsiteY10" fmla="*/ 536832 h 538579"/>
                    <a:gd name="connsiteX11" fmla="*/ 0 w 4733925"/>
                    <a:gd name="connsiteY11" fmla="*/ 536831 h 538579"/>
                    <a:gd name="connsiteX12" fmla="*/ 0 w 4733925"/>
                    <a:gd name="connsiteY12" fmla="*/ 405514 h 538579"/>
                    <a:gd name="connsiteX13" fmla="*/ 676278 w 4733925"/>
                    <a:gd name="connsiteY13" fmla="*/ 405515 h 538579"/>
                    <a:gd name="connsiteX14" fmla="*/ 1909765 w 4733925"/>
                    <a:gd name="connsiteY14" fmla="*/ 5465 h 538579"/>
                    <a:gd name="connsiteX15" fmla="*/ 2014866 w 4733925"/>
                    <a:gd name="connsiteY15" fmla="*/ 641 h 538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33925" h="538579">
                      <a:moveTo>
                        <a:pt x="2014866" y="641"/>
                      </a:moveTo>
                      <a:cubicBezTo>
                        <a:pt x="2242954" y="11836"/>
                        <a:pt x="2356943" y="165810"/>
                        <a:pt x="2481264" y="160253"/>
                      </a:cubicBezTo>
                      <a:cubicBezTo>
                        <a:pt x="2620963" y="160651"/>
                        <a:pt x="2616997" y="105881"/>
                        <a:pt x="2852740" y="103102"/>
                      </a:cubicBezTo>
                      <a:cubicBezTo>
                        <a:pt x="3050384" y="100323"/>
                        <a:pt x="3140077" y="362256"/>
                        <a:pt x="3795714" y="400751"/>
                      </a:cubicBezTo>
                      <a:lnTo>
                        <a:pt x="4733925" y="405514"/>
                      </a:lnTo>
                      <a:lnTo>
                        <a:pt x="4733925" y="536831"/>
                      </a:lnTo>
                      <a:lnTo>
                        <a:pt x="3795714" y="532068"/>
                      </a:lnTo>
                      <a:cubicBezTo>
                        <a:pt x="3140077" y="493573"/>
                        <a:pt x="3050384" y="231640"/>
                        <a:pt x="2852740" y="234419"/>
                      </a:cubicBezTo>
                      <a:cubicBezTo>
                        <a:pt x="2616997" y="237198"/>
                        <a:pt x="2620963" y="291968"/>
                        <a:pt x="2481264" y="291570"/>
                      </a:cubicBezTo>
                      <a:cubicBezTo>
                        <a:pt x="2339183" y="297921"/>
                        <a:pt x="2210596" y="95905"/>
                        <a:pt x="1909765" y="136782"/>
                      </a:cubicBezTo>
                      <a:cubicBezTo>
                        <a:pt x="1608934" y="177659"/>
                        <a:pt x="1393034" y="567788"/>
                        <a:pt x="676278" y="536832"/>
                      </a:cubicBezTo>
                      <a:lnTo>
                        <a:pt x="0" y="536831"/>
                      </a:lnTo>
                      <a:lnTo>
                        <a:pt x="0" y="405514"/>
                      </a:lnTo>
                      <a:lnTo>
                        <a:pt x="676278" y="405515"/>
                      </a:lnTo>
                      <a:cubicBezTo>
                        <a:pt x="1393034" y="436471"/>
                        <a:pt x="1608934" y="46342"/>
                        <a:pt x="1909765" y="5465"/>
                      </a:cubicBezTo>
                      <a:cubicBezTo>
                        <a:pt x="1947369" y="356"/>
                        <a:pt x="1982282" y="-959"/>
                        <a:pt x="2014866" y="641"/>
                      </a:cubicBezTo>
                      <a:close/>
                    </a:path>
                  </a:pathLst>
                </a:custGeom>
                <a:solidFill>
                  <a:schemeClr val="tx2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30748600-050E-4D81-9167-C56A06367450}"/>
                    </a:ext>
                  </a:extLst>
                </p:cNvPr>
                <p:cNvGrpSpPr/>
                <p:nvPr/>
              </p:nvGrpSpPr>
              <p:grpSpPr>
                <a:xfrm>
                  <a:off x="3589699" y="2835932"/>
                  <a:ext cx="4577447" cy="2481921"/>
                  <a:chOff x="5262801" y="2377625"/>
                  <a:chExt cx="4737170" cy="2568521"/>
                </a:xfrm>
                <a:solidFill>
                  <a:schemeClr val="tx2">
                    <a:lumMod val="65000"/>
                    <a:lumOff val="35000"/>
                  </a:schemeClr>
                </a:solidFill>
              </p:grpSpPr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B5A5B663-A118-46F6-AA3F-6CA00E65ABC2}"/>
                      </a:ext>
                    </a:extLst>
                  </p:cNvPr>
                  <p:cNvSpPr/>
                  <p:nvPr/>
                </p:nvSpPr>
                <p:spPr>
                  <a:xfrm>
                    <a:off x="5262801" y="4808033"/>
                    <a:ext cx="4733926" cy="1381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6B0D11C9-CCA1-4768-8DC5-BD3C6A099E0F}"/>
                      </a:ext>
                    </a:extLst>
                  </p:cNvPr>
                  <p:cNvSpPr/>
                  <p:nvPr/>
                </p:nvSpPr>
                <p:spPr>
                  <a:xfrm>
                    <a:off x="5266045" y="3356206"/>
                    <a:ext cx="4733926" cy="352433"/>
                  </a:xfrm>
                  <a:custGeom>
                    <a:avLst/>
                    <a:gdLst>
                      <a:gd name="connsiteX0" fmla="*/ 2386014 w 4733925"/>
                      <a:gd name="connsiteY0" fmla="*/ 9 h 352433"/>
                      <a:gd name="connsiteX1" fmla="*/ 3795714 w 4733925"/>
                      <a:gd name="connsiteY1" fmla="*/ 209558 h 352433"/>
                      <a:gd name="connsiteX2" fmla="*/ 4733925 w 4733925"/>
                      <a:gd name="connsiteY2" fmla="*/ 214321 h 352433"/>
                      <a:gd name="connsiteX3" fmla="*/ 4733925 w 4733925"/>
                      <a:gd name="connsiteY3" fmla="*/ 350054 h 352433"/>
                      <a:gd name="connsiteX4" fmla="*/ 3795714 w 4733925"/>
                      <a:gd name="connsiteY4" fmla="*/ 345291 h 352433"/>
                      <a:gd name="connsiteX5" fmla="*/ 2386014 w 4733925"/>
                      <a:gd name="connsiteY5" fmla="*/ 135742 h 352433"/>
                      <a:gd name="connsiteX6" fmla="*/ 1042618 w 4733925"/>
                      <a:gd name="connsiteY6" fmla="*/ 335213 h 352433"/>
                      <a:gd name="connsiteX7" fmla="*/ 771012 w 4733925"/>
                      <a:gd name="connsiteY7" fmla="*/ 352433 h 352433"/>
                      <a:gd name="connsiteX8" fmla="*/ 366406 w 4733925"/>
                      <a:gd name="connsiteY8" fmla="*/ 352433 h 352433"/>
                      <a:gd name="connsiteX9" fmla="*/ 0 w 4733925"/>
                      <a:gd name="connsiteY9" fmla="*/ 350054 h 352433"/>
                      <a:gd name="connsiteX10" fmla="*/ 0 w 4733925"/>
                      <a:gd name="connsiteY10" fmla="*/ 214321 h 352433"/>
                      <a:gd name="connsiteX11" fmla="*/ 733427 w 4733925"/>
                      <a:gd name="connsiteY11" fmla="*/ 219083 h 352433"/>
                      <a:gd name="connsiteX12" fmla="*/ 2386014 w 4733925"/>
                      <a:gd name="connsiteY12" fmla="*/ 9 h 352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733925" h="352433">
                        <a:moveTo>
                          <a:pt x="2386014" y="9"/>
                        </a:moveTo>
                        <a:cubicBezTo>
                          <a:pt x="2896395" y="-1578"/>
                          <a:pt x="3104358" y="211939"/>
                          <a:pt x="3795714" y="209558"/>
                        </a:cubicBezTo>
                        <a:lnTo>
                          <a:pt x="4733925" y="214321"/>
                        </a:lnTo>
                        <a:lnTo>
                          <a:pt x="4733925" y="350054"/>
                        </a:lnTo>
                        <a:lnTo>
                          <a:pt x="3795714" y="345291"/>
                        </a:lnTo>
                        <a:cubicBezTo>
                          <a:pt x="3104358" y="347672"/>
                          <a:pt x="2896395" y="134155"/>
                          <a:pt x="2386014" y="135742"/>
                        </a:cubicBezTo>
                        <a:cubicBezTo>
                          <a:pt x="1939431" y="137132"/>
                          <a:pt x="1700078" y="276471"/>
                          <a:pt x="1042618" y="335213"/>
                        </a:cubicBezTo>
                        <a:lnTo>
                          <a:pt x="771012" y="352433"/>
                        </a:lnTo>
                        <a:lnTo>
                          <a:pt x="366406" y="352433"/>
                        </a:lnTo>
                        <a:lnTo>
                          <a:pt x="0" y="350054"/>
                        </a:lnTo>
                        <a:lnTo>
                          <a:pt x="0" y="214321"/>
                        </a:lnTo>
                        <a:lnTo>
                          <a:pt x="733427" y="219083"/>
                        </a:lnTo>
                        <a:cubicBezTo>
                          <a:pt x="1635920" y="183364"/>
                          <a:pt x="1875633" y="1597"/>
                          <a:pt x="2386014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D1861740-FE56-4728-A1B1-75424D92FCC6}"/>
                      </a:ext>
                    </a:extLst>
                  </p:cNvPr>
                  <p:cNvSpPr/>
                  <p:nvPr/>
                </p:nvSpPr>
                <p:spPr>
                  <a:xfrm>
                    <a:off x="5262801" y="2377625"/>
                    <a:ext cx="4733926" cy="714518"/>
                  </a:xfrm>
                  <a:custGeom>
                    <a:avLst/>
                    <a:gdLst>
                      <a:gd name="connsiteX0" fmla="*/ 2390777 w 4733925"/>
                      <a:gd name="connsiteY0" fmla="*/ 1 h 714517"/>
                      <a:gd name="connsiteX1" fmla="*/ 3795714 w 4733925"/>
                      <a:gd name="connsiteY1" fmla="*/ 578636 h 714517"/>
                      <a:gd name="connsiteX2" fmla="*/ 4733925 w 4733925"/>
                      <a:gd name="connsiteY2" fmla="*/ 583399 h 714517"/>
                      <a:gd name="connsiteX3" fmla="*/ 4733925 w 4733925"/>
                      <a:gd name="connsiteY3" fmla="*/ 714434 h 714517"/>
                      <a:gd name="connsiteX4" fmla="*/ 3795714 w 4733925"/>
                      <a:gd name="connsiteY4" fmla="*/ 709671 h 714517"/>
                      <a:gd name="connsiteX5" fmla="*/ 2390777 w 4733925"/>
                      <a:gd name="connsiteY5" fmla="*/ 131036 h 714517"/>
                      <a:gd name="connsiteX6" fmla="*/ 1891040 w 4733925"/>
                      <a:gd name="connsiteY6" fmla="*/ 304798 h 714517"/>
                      <a:gd name="connsiteX7" fmla="*/ 1676403 w 4733925"/>
                      <a:gd name="connsiteY7" fmla="*/ 257236 h 714517"/>
                      <a:gd name="connsiteX8" fmla="*/ 676278 w 4733925"/>
                      <a:gd name="connsiteY8" fmla="*/ 714435 h 714517"/>
                      <a:gd name="connsiteX9" fmla="*/ 0 w 4733925"/>
                      <a:gd name="connsiteY9" fmla="*/ 714434 h 714517"/>
                      <a:gd name="connsiteX10" fmla="*/ 0 w 4733925"/>
                      <a:gd name="connsiteY10" fmla="*/ 583399 h 714517"/>
                      <a:gd name="connsiteX11" fmla="*/ 676278 w 4733925"/>
                      <a:gd name="connsiteY11" fmla="*/ 583400 h 714517"/>
                      <a:gd name="connsiteX12" fmla="*/ 1676403 w 4733925"/>
                      <a:gd name="connsiteY12" fmla="*/ 126201 h 714517"/>
                      <a:gd name="connsiteX13" fmla="*/ 1891040 w 4733925"/>
                      <a:gd name="connsiteY13" fmla="*/ 173763 h 714517"/>
                      <a:gd name="connsiteX14" fmla="*/ 2390777 w 4733925"/>
                      <a:gd name="connsiteY14" fmla="*/ 1 h 714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733925" h="714517">
                        <a:moveTo>
                          <a:pt x="2390777" y="1"/>
                        </a:moveTo>
                        <a:cubicBezTo>
                          <a:pt x="2770929" y="-782"/>
                          <a:pt x="3276602" y="586178"/>
                          <a:pt x="3795714" y="578636"/>
                        </a:cubicBezTo>
                        <a:lnTo>
                          <a:pt x="4733925" y="583399"/>
                        </a:lnTo>
                        <a:lnTo>
                          <a:pt x="4733925" y="714434"/>
                        </a:lnTo>
                        <a:lnTo>
                          <a:pt x="3795714" y="709671"/>
                        </a:lnTo>
                        <a:cubicBezTo>
                          <a:pt x="3276602" y="717213"/>
                          <a:pt x="2770929" y="130253"/>
                          <a:pt x="2390777" y="131036"/>
                        </a:cubicBezTo>
                        <a:cubicBezTo>
                          <a:pt x="2171206" y="131831"/>
                          <a:pt x="1990540" y="311231"/>
                          <a:pt x="1891040" y="304798"/>
                        </a:cubicBezTo>
                        <a:cubicBezTo>
                          <a:pt x="1814730" y="309581"/>
                          <a:pt x="1814624" y="252453"/>
                          <a:pt x="1676403" y="257236"/>
                        </a:cubicBezTo>
                        <a:cubicBezTo>
                          <a:pt x="1523209" y="260013"/>
                          <a:pt x="1373984" y="721578"/>
                          <a:pt x="676278" y="714435"/>
                        </a:cubicBezTo>
                        <a:lnTo>
                          <a:pt x="0" y="714434"/>
                        </a:lnTo>
                        <a:lnTo>
                          <a:pt x="0" y="583399"/>
                        </a:lnTo>
                        <a:lnTo>
                          <a:pt x="676278" y="583400"/>
                        </a:lnTo>
                        <a:cubicBezTo>
                          <a:pt x="1373984" y="590543"/>
                          <a:pt x="1523209" y="128978"/>
                          <a:pt x="1676403" y="126201"/>
                        </a:cubicBezTo>
                        <a:cubicBezTo>
                          <a:pt x="1814624" y="121418"/>
                          <a:pt x="1814730" y="178546"/>
                          <a:pt x="1891040" y="173763"/>
                        </a:cubicBezTo>
                        <a:cubicBezTo>
                          <a:pt x="1990540" y="180196"/>
                          <a:pt x="2171206" y="796"/>
                          <a:pt x="239077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7A54E5F-449E-446F-BFA1-FD57ADB74441}"/>
              </a:ext>
            </a:extLst>
          </p:cNvPr>
          <p:cNvSpPr txBox="1"/>
          <p:nvPr/>
        </p:nvSpPr>
        <p:spPr>
          <a:xfrm>
            <a:off x="167492" y="5664407"/>
            <a:ext cx="185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Interpreted geological / soil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42696-EB36-4276-B389-EC438212CF0A}"/>
              </a:ext>
            </a:extLst>
          </p:cNvPr>
          <p:cNvSpPr txBox="1"/>
          <p:nvPr/>
        </p:nvSpPr>
        <p:spPr>
          <a:xfrm>
            <a:off x="6615586" y="744414"/>
            <a:ext cx="494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availability of geotechnical data stored in a centralized, structured and accessible manner, to retain, maintain and update data during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129997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84F5-62CC-471A-966A-FD909D4C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Information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7EE31-A51A-4AF0-8096-081C2C984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78" y="919795"/>
            <a:ext cx="9474923" cy="4664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2F33D-8944-46BD-82AC-1563690932F6}"/>
              </a:ext>
            </a:extLst>
          </p:cNvPr>
          <p:cNvSpPr txBox="1"/>
          <p:nvPr/>
        </p:nvSpPr>
        <p:spPr>
          <a:xfrm>
            <a:off x="239775" y="5507304"/>
            <a:ext cx="765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Combines most aspects of project development above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analysis packages oversimplify interaction with 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missing component - &gt; Subsurface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78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FABF-9119-4A66-805C-2B79272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associated with disregarding soil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9B51E-00A6-4B02-8046-AA536ED3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70000"/>
            <a:ext cx="5458694" cy="3242464"/>
          </a:xfrm>
          <a:prstGeom prst="rect">
            <a:avLst/>
          </a:prstGeom>
        </p:spPr>
      </p:pic>
      <p:pic>
        <p:nvPicPr>
          <p:cNvPr id="2050" name="Picture 2" descr="https://mothership.sg/wp-content/uploads/2018/04/nicoll-highway.jpg">
            <a:extLst>
              <a:ext uri="{FF2B5EF4-FFF2-40B4-BE49-F238E27FC236}">
                <a16:creationId xmlns:a16="http://schemas.microsoft.com/office/drawing/2014/main" id="{200543B1-C2E7-4896-998A-75D962E2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77" y="3166533"/>
            <a:ext cx="5860547" cy="30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83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935C36-BF34-4C7A-9759-E2F7805747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r="2422"/>
          <a:stretch/>
        </p:blipFill>
        <p:spPr>
          <a:xfrm>
            <a:off x="6037056" y="460940"/>
            <a:ext cx="5962164" cy="4333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C3B82-F25A-414F-9C7B-DD25EAE6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Geotechnical finite element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45150-4ADD-410B-8F09-E0BEF1314A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9" t="4269" r="19695" b="8098"/>
          <a:stretch/>
        </p:blipFill>
        <p:spPr>
          <a:xfrm>
            <a:off x="798343" y="3445074"/>
            <a:ext cx="3162989" cy="3080541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E07DF30-5520-4F1C-9346-BD48B47A759D}"/>
              </a:ext>
            </a:extLst>
          </p:cNvPr>
          <p:cNvGrpSpPr/>
          <p:nvPr/>
        </p:nvGrpSpPr>
        <p:grpSpPr>
          <a:xfrm>
            <a:off x="287339" y="2575059"/>
            <a:ext cx="996479" cy="901409"/>
            <a:chOff x="3589699" y="2488356"/>
            <a:chExt cx="4577447" cy="414073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A47BDC8-C24C-4B52-BE50-695133283A7E}"/>
                </a:ext>
              </a:extLst>
            </p:cNvPr>
            <p:cNvSpPr/>
            <p:nvPr/>
          </p:nvSpPr>
          <p:spPr>
            <a:xfrm rot="2722008" flipH="1" flipV="1">
              <a:off x="4203276" y="3338248"/>
              <a:ext cx="3346535" cy="3235147"/>
            </a:xfrm>
            <a:custGeom>
              <a:avLst/>
              <a:gdLst>
                <a:gd name="connsiteX0" fmla="*/ 3320050 w 3346535"/>
                <a:gd name="connsiteY0" fmla="*/ 232628 h 3235147"/>
                <a:gd name="connsiteX1" fmla="*/ 2815395 w 3346535"/>
                <a:gd name="connsiteY1" fmla="*/ 67904 h 3235147"/>
                <a:gd name="connsiteX2" fmla="*/ 2882436 w 3346535"/>
                <a:gd name="connsiteY2" fmla="*/ 0 h 3235147"/>
                <a:gd name="connsiteX3" fmla="*/ 3346535 w 3346535"/>
                <a:gd name="connsiteY3" fmla="*/ 151486 h 3235147"/>
                <a:gd name="connsiteX4" fmla="*/ 2856565 w 3346535"/>
                <a:gd name="connsiteY4" fmla="*/ 739983 h 3235147"/>
                <a:gd name="connsiteX5" fmla="*/ 2774269 w 3346535"/>
                <a:gd name="connsiteY5" fmla="*/ 739984 h 3235147"/>
                <a:gd name="connsiteX6" fmla="*/ 2774269 w 3346535"/>
                <a:gd name="connsiteY6" fmla="*/ 411615 h 3235147"/>
                <a:gd name="connsiteX7" fmla="*/ 2548736 w 3346535"/>
                <a:gd name="connsiteY7" fmla="*/ 337999 h 3235147"/>
                <a:gd name="connsiteX8" fmla="*/ 2615777 w 3346535"/>
                <a:gd name="connsiteY8" fmla="*/ 270096 h 3235147"/>
                <a:gd name="connsiteX9" fmla="*/ 2774269 w 3346535"/>
                <a:gd name="connsiteY9" fmla="*/ 321829 h 3235147"/>
                <a:gd name="connsiteX10" fmla="*/ 2774269 w 3346535"/>
                <a:gd name="connsiteY10" fmla="*/ 94454 h 3235147"/>
                <a:gd name="connsiteX11" fmla="*/ 2856565 w 3346535"/>
                <a:gd name="connsiteY11" fmla="*/ 94455 h 3235147"/>
                <a:gd name="connsiteX12" fmla="*/ 2856565 w 3346535"/>
                <a:gd name="connsiteY12" fmla="*/ 348691 h 3235147"/>
                <a:gd name="connsiteX13" fmla="*/ 3023587 w 3346535"/>
                <a:gd name="connsiteY13" fmla="*/ 403208 h 3235147"/>
                <a:gd name="connsiteX14" fmla="*/ 2997101 w 3346535"/>
                <a:gd name="connsiteY14" fmla="*/ 484350 h 3235147"/>
                <a:gd name="connsiteX15" fmla="*/ 2856565 w 3346535"/>
                <a:gd name="connsiteY15" fmla="*/ 438477 h 3235147"/>
                <a:gd name="connsiteX16" fmla="*/ 1083362 w 3346535"/>
                <a:gd name="connsiteY16" fmla="*/ 2546411 h 3235147"/>
                <a:gd name="connsiteX17" fmla="*/ 751280 w 3346535"/>
                <a:gd name="connsiteY17" fmla="*/ 2438016 h 3235147"/>
                <a:gd name="connsiteX18" fmla="*/ 751280 w 3346535"/>
                <a:gd name="connsiteY18" fmla="*/ 2693334 h 3235147"/>
                <a:gd name="connsiteX19" fmla="*/ 782520 w 3346535"/>
                <a:gd name="connsiteY19" fmla="*/ 2703531 h 3235147"/>
                <a:gd name="connsiteX20" fmla="*/ 756034 w 3346535"/>
                <a:gd name="connsiteY20" fmla="*/ 2784672 h 3235147"/>
                <a:gd name="connsiteX21" fmla="*/ 751280 w 3346535"/>
                <a:gd name="connsiteY21" fmla="*/ 2783121 h 3235147"/>
                <a:gd name="connsiteX22" fmla="*/ 751280 w 3346535"/>
                <a:gd name="connsiteY22" fmla="*/ 2803197 h 3235147"/>
                <a:gd name="connsiteX23" fmla="*/ 668984 w 3346535"/>
                <a:gd name="connsiteY23" fmla="*/ 2803197 h 3235147"/>
                <a:gd name="connsiteX24" fmla="*/ 668984 w 3346535"/>
                <a:gd name="connsiteY24" fmla="*/ 2756259 h 3235147"/>
                <a:gd name="connsiteX25" fmla="*/ 305494 w 3346535"/>
                <a:gd name="connsiteY25" fmla="*/ 2637612 h 3235147"/>
                <a:gd name="connsiteX26" fmla="*/ 305494 w 3346535"/>
                <a:gd name="connsiteY26" fmla="*/ 2929509 h 3235147"/>
                <a:gd name="connsiteX27" fmla="*/ 513402 w 3346535"/>
                <a:gd name="connsiteY27" fmla="*/ 2997371 h 3235147"/>
                <a:gd name="connsiteX28" fmla="*/ 486917 w 3346535"/>
                <a:gd name="connsiteY28" fmla="*/ 3078513 h 3235147"/>
                <a:gd name="connsiteX29" fmla="*/ 305494 w 3346535"/>
                <a:gd name="connsiteY29" fmla="*/ 3019295 h 3235147"/>
                <a:gd name="connsiteX30" fmla="*/ 305494 w 3346535"/>
                <a:gd name="connsiteY30" fmla="*/ 3235147 h 3235147"/>
                <a:gd name="connsiteX31" fmla="*/ 223198 w 3346535"/>
                <a:gd name="connsiteY31" fmla="*/ 3235147 h 3235147"/>
                <a:gd name="connsiteX32" fmla="*/ 223198 w 3346535"/>
                <a:gd name="connsiteY32" fmla="*/ 2992434 h 3235147"/>
                <a:gd name="connsiteX33" fmla="*/ 0 w 3346535"/>
                <a:gd name="connsiteY33" fmla="*/ 2919580 h 3235147"/>
                <a:gd name="connsiteX34" fmla="*/ 67040 w 3346535"/>
                <a:gd name="connsiteY34" fmla="*/ 2851675 h 3235147"/>
                <a:gd name="connsiteX35" fmla="*/ 223198 w 3346535"/>
                <a:gd name="connsiteY35" fmla="*/ 2902646 h 3235147"/>
                <a:gd name="connsiteX36" fmla="*/ 223198 w 3346535"/>
                <a:gd name="connsiteY36" fmla="*/ 2623215 h 3235147"/>
                <a:gd name="connsiteX37" fmla="*/ 292595 w 3346535"/>
                <a:gd name="connsiteY37" fmla="*/ 2623215 h 3235147"/>
                <a:gd name="connsiteX38" fmla="*/ 352028 w 3346535"/>
                <a:gd name="connsiteY38" fmla="*/ 2563014 h 3235147"/>
                <a:gd name="connsiteX39" fmla="*/ 668984 w 3346535"/>
                <a:gd name="connsiteY39" fmla="*/ 2666472 h 3235147"/>
                <a:gd name="connsiteX40" fmla="*/ 668984 w 3346535"/>
                <a:gd name="connsiteY40" fmla="*/ 2411154 h 3235147"/>
                <a:gd name="connsiteX41" fmla="*/ 542665 w 3346535"/>
                <a:gd name="connsiteY41" fmla="*/ 2369922 h 3235147"/>
                <a:gd name="connsiteX42" fmla="*/ 609705 w 3346535"/>
                <a:gd name="connsiteY42" fmla="*/ 2302018 h 3235147"/>
                <a:gd name="connsiteX43" fmla="*/ 668984 w 3346535"/>
                <a:gd name="connsiteY43" fmla="*/ 2321367 h 3235147"/>
                <a:gd name="connsiteX44" fmla="*/ 668984 w 3346535"/>
                <a:gd name="connsiteY44" fmla="*/ 2130014 h 3235147"/>
                <a:gd name="connsiteX45" fmla="*/ 751280 w 3346535"/>
                <a:gd name="connsiteY45" fmla="*/ 2130014 h 3235147"/>
                <a:gd name="connsiteX46" fmla="*/ 751280 w 3346535"/>
                <a:gd name="connsiteY46" fmla="*/ 2348230 h 3235147"/>
                <a:gd name="connsiteX47" fmla="*/ 1109848 w 3346535"/>
                <a:gd name="connsiteY47" fmla="*/ 2465269 h 3235147"/>
                <a:gd name="connsiteX48" fmla="*/ 1548467 w 3346535"/>
                <a:gd name="connsiteY48" fmla="*/ 2282472 h 3235147"/>
                <a:gd name="connsiteX49" fmla="*/ 1548467 w 3346535"/>
                <a:gd name="connsiteY49" fmla="*/ 2002484 h 3235147"/>
                <a:gd name="connsiteX50" fmla="*/ 1190223 w 3346535"/>
                <a:gd name="connsiteY50" fmla="*/ 1885551 h 3235147"/>
                <a:gd name="connsiteX51" fmla="*/ 1190223 w 3346535"/>
                <a:gd name="connsiteY51" fmla="*/ 2165538 h 3235147"/>
                <a:gd name="connsiteX52" fmla="*/ 2465075 w 3346535"/>
                <a:gd name="connsiteY52" fmla="*/ 1593377 h 3235147"/>
                <a:gd name="connsiteX53" fmla="*/ 2382779 w 3346535"/>
                <a:gd name="connsiteY53" fmla="*/ 1593376 h 3235147"/>
                <a:gd name="connsiteX54" fmla="*/ 2382779 w 3346535"/>
                <a:gd name="connsiteY54" fmla="*/ 1433595 h 3235147"/>
                <a:gd name="connsiteX55" fmla="*/ 2057142 w 3346535"/>
                <a:gd name="connsiteY55" fmla="*/ 1327304 h 3235147"/>
                <a:gd name="connsiteX56" fmla="*/ 2057142 w 3346535"/>
                <a:gd name="connsiteY56" fmla="*/ 1698382 h 3235147"/>
                <a:gd name="connsiteX57" fmla="*/ 2238631 w 3346535"/>
                <a:gd name="connsiteY57" fmla="*/ 1757621 h 3235147"/>
                <a:gd name="connsiteX58" fmla="*/ 2212145 w 3346535"/>
                <a:gd name="connsiteY58" fmla="*/ 1838763 h 3235147"/>
                <a:gd name="connsiteX59" fmla="*/ 2057142 w 3346535"/>
                <a:gd name="connsiteY59" fmla="*/ 1788169 h 3235147"/>
                <a:gd name="connsiteX60" fmla="*/ 2057142 w 3346535"/>
                <a:gd name="connsiteY60" fmla="*/ 1882261 h 3235147"/>
                <a:gd name="connsiteX61" fmla="*/ 1974846 w 3346535"/>
                <a:gd name="connsiteY61" fmla="*/ 1882261 h 3235147"/>
                <a:gd name="connsiteX62" fmla="*/ 1974846 w 3346535"/>
                <a:gd name="connsiteY62" fmla="*/ 1761307 h 3235147"/>
                <a:gd name="connsiteX63" fmla="*/ 1630763 w 3346535"/>
                <a:gd name="connsiteY63" fmla="*/ 1648995 h 3235147"/>
                <a:gd name="connsiteX64" fmla="*/ 1630763 w 3346535"/>
                <a:gd name="connsiteY64" fmla="*/ 1942778 h 3235147"/>
                <a:gd name="connsiteX65" fmla="*/ 1828160 w 3346535"/>
                <a:gd name="connsiteY65" fmla="*/ 2007210 h 3235147"/>
                <a:gd name="connsiteX66" fmla="*/ 1802624 w 3346535"/>
                <a:gd name="connsiteY66" fmla="*/ 2085443 h 3235147"/>
                <a:gd name="connsiteX67" fmla="*/ 1630763 w 3346535"/>
                <a:gd name="connsiteY67" fmla="*/ 2029347 h 3235147"/>
                <a:gd name="connsiteX68" fmla="*/ 1630763 w 3346535"/>
                <a:gd name="connsiteY68" fmla="*/ 2298829 h 3235147"/>
                <a:gd name="connsiteX69" fmla="*/ 1555423 w 3346535"/>
                <a:gd name="connsiteY69" fmla="*/ 2298829 h 3235147"/>
                <a:gd name="connsiteX70" fmla="*/ 1531648 w 3346535"/>
                <a:gd name="connsiteY70" fmla="*/ 2371668 h 3235147"/>
                <a:gd name="connsiteX71" fmla="*/ 1190223 w 3346535"/>
                <a:gd name="connsiteY71" fmla="*/ 2260223 h 3235147"/>
                <a:gd name="connsiteX72" fmla="*/ 1190223 w 3346535"/>
                <a:gd name="connsiteY72" fmla="*/ 2435180 h 3235147"/>
                <a:gd name="connsiteX73" fmla="*/ 1107927 w 3346535"/>
                <a:gd name="connsiteY73" fmla="*/ 2435180 h 3235147"/>
                <a:gd name="connsiteX74" fmla="*/ 1107927 w 3346535"/>
                <a:gd name="connsiteY74" fmla="*/ 2233361 h 3235147"/>
                <a:gd name="connsiteX75" fmla="*/ 782394 w 3346535"/>
                <a:gd name="connsiteY75" fmla="*/ 2127104 h 3235147"/>
                <a:gd name="connsiteX76" fmla="*/ 853091 w 3346535"/>
                <a:gd name="connsiteY76" fmla="*/ 2055495 h 3235147"/>
                <a:gd name="connsiteX77" fmla="*/ 1107927 w 3346535"/>
                <a:gd name="connsiteY77" fmla="*/ 2138676 h 3235147"/>
                <a:gd name="connsiteX78" fmla="*/ 1107927 w 3346535"/>
                <a:gd name="connsiteY78" fmla="*/ 1858689 h 3235147"/>
                <a:gd name="connsiteX79" fmla="*/ 1062147 w 3346535"/>
                <a:gd name="connsiteY79" fmla="*/ 1843746 h 3235147"/>
                <a:gd name="connsiteX80" fmla="*/ 1107927 w 3346535"/>
                <a:gd name="connsiteY80" fmla="*/ 1797375 h 3235147"/>
                <a:gd name="connsiteX81" fmla="*/ 1107927 w 3346535"/>
                <a:gd name="connsiteY81" fmla="*/ 1705875 h 3235147"/>
                <a:gd name="connsiteX82" fmla="*/ 1190223 w 3346535"/>
                <a:gd name="connsiteY82" fmla="*/ 1705875 h 3235147"/>
                <a:gd name="connsiteX83" fmla="*/ 1190223 w 3346535"/>
                <a:gd name="connsiteY83" fmla="*/ 1798982 h 3235147"/>
                <a:gd name="connsiteX84" fmla="*/ 1548467 w 3346535"/>
                <a:gd name="connsiteY84" fmla="*/ 1915916 h 3235147"/>
                <a:gd name="connsiteX85" fmla="*/ 1548467 w 3346535"/>
                <a:gd name="connsiteY85" fmla="*/ 1622133 h 3235147"/>
                <a:gd name="connsiteX86" fmla="*/ 1346141 w 3346535"/>
                <a:gd name="connsiteY86" fmla="*/ 1556091 h 3235147"/>
                <a:gd name="connsiteX87" fmla="*/ 1413181 w 3346535"/>
                <a:gd name="connsiteY87" fmla="*/ 1488187 h 3235147"/>
                <a:gd name="connsiteX88" fmla="*/ 1548467 w 3346535"/>
                <a:gd name="connsiteY88" fmla="*/ 1532346 h 3235147"/>
                <a:gd name="connsiteX89" fmla="*/ 1548467 w 3346535"/>
                <a:gd name="connsiteY89" fmla="*/ 1280294 h 3235147"/>
                <a:gd name="connsiteX90" fmla="*/ 1630763 w 3346535"/>
                <a:gd name="connsiteY90" fmla="*/ 1280294 h 3235147"/>
                <a:gd name="connsiteX91" fmla="*/ 1630763 w 3346535"/>
                <a:gd name="connsiteY91" fmla="*/ 1559208 h 3235147"/>
                <a:gd name="connsiteX92" fmla="*/ 1974846 w 3346535"/>
                <a:gd name="connsiteY92" fmla="*/ 1671519 h 3235147"/>
                <a:gd name="connsiteX93" fmla="*/ 1974846 w 3346535"/>
                <a:gd name="connsiteY93" fmla="*/ 1300442 h 3235147"/>
                <a:gd name="connsiteX94" fmla="*/ 1690251 w 3346535"/>
                <a:gd name="connsiteY94" fmla="*/ 1207548 h 3235147"/>
                <a:gd name="connsiteX95" fmla="*/ 1757292 w 3346535"/>
                <a:gd name="connsiteY95" fmla="*/ 1139643 h 3235147"/>
                <a:gd name="connsiteX96" fmla="*/ 1974847 w 3346535"/>
                <a:gd name="connsiteY96" fmla="*/ 1210654 h 3235147"/>
                <a:gd name="connsiteX97" fmla="*/ 1974847 w 3346535"/>
                <a:gd name="connsiteY97" fmla="*/ 925448 h 3235147"/>
                <a:gd name="connsiteX98" fmla="*/ 2057143 w 3346535"/>
                <a:gd name="connsiteY98" fmla="*/ 925448 h 3235147"/>
                <a:gd name="connsiteX99" fmla="*/ 2057143 w 3346535"/>
                <a:gd name="connsiteY99" fmla="*/ 1237516 h 3235147"/>
                <a:gd name="connsiteX100" fmla="*/ 2382779 w 3346535"/>
                <a:gd name="connsiteY100" fmla="*/ 1343807 h 3235147"/>
                <a:gd name="connsiteX101" fmla="*/ 2382779 w 3346535"/>
                <a:gd name="connsiteY101" fmla="*/ 1011065 h 3235147"/>
                <a:gd name="connsiteX102" fmla="*/ 2005738 w 3346535"/>
                <a:gd name="connsiteY102" fmla="*/ 887996 h 3235147"/>
                <a:gd name="connsiteX103" fmla="*/ 2072778 w 3346535"/>
                <a:gd name="connsiteY103" fmla="*/ 820091 h 3235147"/>
                <a:gd name="connsiteX104" fmla="*/ 2382779 w 3346535"/>
                <a:gd name="connsiteY104" fmla="*/ 921279 h 3235147"/>
                <a:gd name="connsiteX105" fmla="*/ 2382779 w 3346535"/>
                <a:gd name="connsiteY105" fmla="*/ 635919 h 3235147"/>
                <a:gd name="connsiteX106" fmla="*/ 2285844 w 3346535"/>
                <a:gd name="connsiteY106" fmla="*/ 604279 h 3235147"/>
                <a:gd name="connsiteX107" fmla="*/ 2352885 w 3346535"/>
                <a:gd name="connsiteY107" fmla="*/ 536375 h 3235147"/>
                <a:gd name="connsiteX108" fmla="*/ 2382779 w 3346535"/>
                <a:gd name="connsiteY108" fmla="*/ 546132 h 3235147"/>
                <a:gd name="connsiteX109" fmla="*/ 2382779 w 3346535"/>
                <a:gd name="connsiteY109" fmla="*/ 485938 h 3235147"/>
                <a:gd name="connsiteX110" fmla="*/ 2465075 w 3346535"/>
                <a:gd name="connsiteY110" fmla="*/ 485939 h 3235147"/>
                <a:gd name="connsiteX111" fmla="*/ 2465075 w 3346535"/>
                <a:gd name="connsiteY111" fmla="*/ 572994 h 3235147"/>
                <a:gd name="connsiteX112" fmla="*/ 2762397 w 3346535"/>
                <a:gd name="connsiteY112" fmla="*/ 670043 h 3235147"/>
                <a:gd name="connsiteX113" fmla="*/ 2735911 w 3346535"/>
                <a:gd name="connsiteY113" fmla="*/ 751184 h 3235147"/>
                <a:gd name="connsiteX114" fmla="*/ 2465075 w 3346535"/>
                <a:gd name="connsiteY114" fmla="*/ 662781 h 3235147"/>
                <a:gd name="connsiteX115" fmla="*/ 2465075 w 3346535"/>
                <a:gd name="connsiteY115" fmla="*/ 948141 h 3235147"/>
                <a:gd name="connsiteX116" fmla="*/ 2608626 w 3346535"/>
                <a:gd name="connsiteY116" fmla="*/ 994997 h 3235147"/>
                <a:gd name="connsiteX117" fmla="*/ 2582141 w 3346535"/>
                <a:gd name="connsiteY117" fmla="*/ 1076139 h 3235147"/>
                <a:gd name="connsiteX118" fmla="*/ 2465075 w 3346535"/>
                <a:gd name="connsiteY118" fmla="*/ 1037927 h 3235147"/>
                <a:gd name="connsiteX119" fmla="*/ 2465075 w 3346535"/>
                <a:gd name="connsiteY119" fmla="*/ 1370669 h 3235147"/>
                <a:gd name="connsiteX120" fmla="*/ 2491323 w 3346535"/>
                <a:gd name="connsiteY120" fmla="*/ 1379236 h 3235147"/>
                <a:gd name="connsiteX121" fmla="*/ 2465075 w 3346535"/>
                <a:gd name="connsiteY121" fmla="*/ 1459650 h 323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46535" h="3235147">
                  <a:moveTo>
                    <a:pt x="3320050" y="232628"/>
                  </a:moveTo>
                  <a:lnTo>
                    <a:pt x="2815395" y="67904"/>
                  </a:lnTo>
                  <a:lnTo>
                    <a:pt x="2882436" y="0"/>
                  </a:lnTo>
                  <a:lnTo>
                    <a:pt x="3346535" y="151486"/>
                  </a:lnTo>
                  <a:close/>
                  <a:moveTo>
                    <a:pt x="2856565" y="739983"/>
                  </a:moveTo>
                  <a:lnTo>
                    <a:pt x="2774269" y="739984"/>
                  </a:lnTo>
                  <a:lnTo>
                    <a:pt x="2774269" y="411615"/>
                  </a:lnTo>
                  <a:lnTo>
                    <a:pt x="2548736" y="337999"/>
                  </a:lnTo>
                  <a:lnTo>
                    <a:pt x="2615777" y="270096"/>
                  </a:lnTo>
                  <a:lnTo>
                    <a:pt x="2774269" y="321829"/>
                  </a:lnTo>
                  <a:lnTo>
                    <a:pt x="2774269" y="94454"/>
                  </a:lnTo>
                  <a:lnTo>
                    <a:pt x="2856565" y="94455"/>
                  </a:lnTo>
                  <a:lnTo>
                    <a:pt x="2856565" y="348691"/>
                  </a:lnTo>
                  <a:lnTo>
                    <a:pt x="3023587" y="403208"/>
                  </a:lnTo>
                  <a:lnTo>
                    <a:pt x="2997101" y="484350"/>
                  </a:lnTo>
                  <a:lnTo>
                    <a:pt x="2856565" y="438477"/>
                  </a:lnTo>
                  <a:close/>
                  <a:moveTo>
                    <a:pt x="1083362" y="2546411"/>
                  </a:moveTo>
                  <a:lnTo>
                    <a:pt x="751280" y="2438016"/>
                  </a:lnTo>
                  <a:lnTo>
                    <a:pt x="751280" y="2693334"/>
                  </a:lnTo>
                  <a:lnTo>
                    <a:pt x="782520" y="2703531"/>
                  </a:lnTo>
                  <a:lnTo>
                    <a:pt x="756034" y="2784672"/>
                  </a:lnTo>
                  <a:lnTo>
                    <a:pt x="751280" y="2783121"/>
                  </a:lnTo>
                  <a:lnTo>
                    <a:pt x="751280" y="2803197"/>
                  </a:lnTo>
                  <a:lnTo>
                    <a:pt x="668984" y="2803197"/>
                  </a:lnTo>
                  <a:lnTo>
                    <a:pt x="668984" y="2756259"/>
                  </a:lnTo>
                  <a:lnTo>
                    <a:pt x="305494" y="2637612"/>
                  </a:lnTo>
                  <a:lnTo>
                    <a:pt x="305494" y="2929509"/>
                  </a:lnTo>
                  <a:lnTo>
                    <a:pt x="513402" y="2997371"/>
                  </a:lnTo>
                  <a:lnTo>
                    <a:pt x="486917" y="3078513"/>
                  </a:lnTo>
                  <a:lnTo>
                    <a:pt x="305494" y="3019295"/>
                  </a:lnTo>
                  <a:lnTo>
                    <a:pt x="305494" y="3235147"/>
                  </a:lnTo>
                  <a:lnTo>
                    <a:pt x="223198" y="3235147"/>
                  </a:lnTo>
                  <a:lnTo>
                    <a:pt x="223198" y="2992434"/>
                  </a:lnTo>
                  <a:lnTo>
                    <a:pt x="0" y="2919580"/>
                  </a:lnTo>
                  <a:lnTo>
                    <a:pt x="67040" y="2851675"/>
                  </a:lnTo>
                  <a:lnTo>
                    <a:pt x="223198" y="2902646"/>
                  </a:lnTo>
                  <a:lnTo>
                    <a:pt x="223198" y="2623215"/>
                  </a:lnTo>
                  <a:lnTo>
                    <a:pt x="292595" y="2623215"/>
                  </a:lnTo>
                  <a:lnTo>
                    <a:pt x="352028" y="2563014"/>
                  </a:lnTo>
                  <a:lnTo>
                    <a:pt x="668984" y="2666472"/>
                  </a:lnTo>
                  <a:lnTo>
                    <a:pt x="668984" y="2411154"/>
                  </a:lnTo>
                  <a:lnTo>
                    <a:pt x="542665" y="2369922"/>
                  </a:lnTo>
                  <a:lnTo>
                    <a:pt x="609705" y="2302018"/>
                  </a:lnTo>
                  <a:lnTo>
                    <a:pt x="668984" y="2321367"/>
                  </a:lnTo>
                  <a:lnTo>
                    <a:pt x="668984" y="2130014"/>
                  </a:lnTo>
                  <a:lnTo>
                    <a:pt x="751280" y="2130014"/>
                  </a:lnTo>
                  <a:lnTo>
                    <a:pt x="751280" y="2348230"/>
                  </a:lnTo>
                  <a:lnTo>
                    <a:pt x="1109848" y="2465269"/>
                  </a:lnTo>
                  <a:close/>
                  <a:moveTo>
                    <a:pt x="1548467" y="2282472"/>
                  </a:moveTo>
                  <a:lnTo>
                    <a:pt x="1548467" y="2002484"/>
                  </a:lnTo>
                  <a:lnTo>
                    <a:pt x="1190223" y="1885551"/>
                  </a:lnTo>
                  <a:lnTo>
                    <a:pt x="1190223" y="2165538"/>
                  </a:lnTo>
                  <a:close/>
                  <a:moveTo>
                    <a:pt x="2465075" y="1593377"/>
                  </a:moveTo>
                  <a:lnTo>
                    <a:pt x="2382779" y="1593376"/>
                  </a:lnTo>
                  <a:lnTo>
                    <a:pt x="2382779" y="1433595"/>
                  </a:lnTo>
                  <a:lnTo>
                    <a:pt x="2057142" y="1327304"/>
                  </a:lnTo>
                  <a:lnTo>
                    <a:pt x="2057142" y="1698382"/>
                  </a:lnTo>
                  <a:lnTo>
                    <a:pt x="2238631" y="1757621"/>
                  </a:lnTo>
                  <a:lnTo>
                    <a:pt x="2212145" y="1838763"/>
                  </a:lnTo>
                  <a:lnTo>
                    <a:pt x="2057142" y="1788169"/>
                  </a:lnTo>
                  <a:lnTo>
                    <a:pt x="2057142" y="1882261"/>
                  </a:lnTo>
                  <a:lnTo>
                    <a:pt x="1974846" y="1882261"/>
                  </a:lnTo>
                  <a:lnTo>
                    <a:pt x="1974846" y="1761307"/>
                  </a:lnTo>
                  <a:lnTo>
                    <a:pt x="1630763" y="1648995"/>
                  </a:lnTo>
                  <a:lnTo>
                    <a:pt x="1630763" y="1942778"/>
                  </a:lnTo>
                  <a:lnTo>
                    <a:pt x="1828160" y="2007210"/>
                  </a:lnTo>
                  <a:lnTo>
                    <a:pt x="1802624" y="2085443"/>
                  </a:lnTo>
                  <a:lnTo>
                    <a:pt x="1630763" y="2029347"/>
                  </a:lnTo>
                  <a:lnTo>
                    <a:pt x="1630763" y="2298829"/>
                  </a:lnTo>
                  <a:lnTo>
                    <a:pt x="1555423" y="2298829"/>
                  </a:lnTo>
                  <a:lnTo>
                    <a:pt x="1531648" y="2371668"/>
                  </a:lnTo>
                  <a:lnTo>
                    <a:pt x="1190223" y="2260223"/>
                  </a:lnTo>
                  <a:lnTo>
                    <a:pt x="1190223" y="2435180"/>
                  </a:lnTo>
                  <a:lnTo>
                    <a:pt x="1107927" y="2435180"/>
                  </a:lnTo>
                  <a:lnTo>
                    <a:pt x="1107927" y="2233361"/>
                  </a:lnTo>
                  <a:lnTo>
                    <a:pt x="782394" y="2127104"/>
                  </a:lnTo>
                  <a:lnTo>
                    <a:pt x="853091" y="2055495"/>
                  </a:lnTo>
                  <a:lnTo>
                    <a:pt x="1107927" y="2138676"/>
                  </a:lnTo>
                  <a:lnTo>
                    <a:pt x="1107927" y="1858689"/>
                  </a:lnTo>
                  <a:lnTo>
                    <a:pt x="1062147" y="1843746"/>
                  </a:lnTo>
                  <a:lnTo>
                    <a:pt x="1107927" y="1797375"/>
                  </a:lnTo>
                  <a:lnTo>
                    <a:pt x="1107927" y="1705875"/>
                  </a:lnTo>
                  <a:lnTo>
                    <a:pt x="1190223" y="1705875"/>
                  </a:lnTo>
                  <a:lnTo>
                    <a:pt x="1190223" y="1798982"/>
                  </a:lnTo>
                  <a:lnTo>
                    <a:pt x="1548467" y="1915916"/>
                  </a:lnTo>
                  <a:lnTo>
                    <a:pt x="1548467" y="1622133"/>
                  </a:lnTo>
                  <a:lnTo>
                    <a:pt x="1346141" y="1556091"/>
                  </a:lnTo>
                  <a:lnTo>
                    <a:pt x="1413181" y="1488187"/>
                  </a:lnTo>
                  <a:lnTo>
                    <a:pt x="1548467" y="1532346"/>
                  </a:lnTo>
                  <a:lnTo>
                    <a:pt x="1548467" y="1280294"/>
                  </a:lnTo>
                  <a:lnTo>
                    <a:pt x="1630763" y="1280294"/>
                  </a:lnTo>
                  <a:lnTo>
                    <a:pt x="1630763" y="1559208"/>
                  </a:lnTo>
                  <a:lnTo>
                    <a:pt x="1974846" y="1671519"/>
                  </a:lnTo>
                  <a:lnTo>
                    <a:pt x="1974846" y="1300442"/>
                  </a:lnTo>
                  <a:lnTo>
                    <a:pt x="1690251" y="1207548"/>
                  </a:lnTo>
                  <a:lnTo>
                    <a:pt x="1757292" y="1139643"/>
                  </a:lnTo>
                  <a:lnTo>
                    <a:pt x="1974847" y="1210654"/>
                  </a:lnTo>
                  <a:lnTo>
                    <a:pt x="1974847" y="925448"/>
                  </a:lnTo>
                  <a:lnTo>
                    <a:pt x="2057143" y="925448"/>
                  </a:lnTo>
                  <a:lnTo>
                    <a:pt x="2057143" y="1237516"/>
                  </a:lnTo>
                  <a:lnTo>
                    <a:pt x="2382779" y="1343807"/>
                  </a:lnTo>
                  <a:lnTo>
                    <a:pt x="2382779" y="1011065"/>
                  </a:lnTo>
                  <a:lnTo>
                    <a:pt x="2005738" y="887996"/>
                  </a:lnTo>
                  <a:lnTo>
                    <a:pt x="2072778" y="820091"/>
                  </a:lnTo>
                  <a:lnTo>
                    <a:pt x="2382779" y="921279"/>
                  </a:lnTo>
                  <a:lnTo>
                    <a:pt x="2382779" y="635919"/>
                  </a:lnTo>
                  <a:lnTo>
                    <a:pt x="2285844" y="604279"/>
                  </a:lnTo>
                  <a:lnTo>
                    <a:pt x="2352885" y="536375"/>
                  </a:lnTo>
                  <a:lnTo>
                    <a:pt x="2382779" y="546132"/>
                  </a:lnTo>
                  <a:lnTo>
                    <a:pt x="2382779" y="485938"/>
                  </a:lnTo>
                  <a:lnTo>
                    <a:pt x="2465075" y="485939"/>
                  </a:lnTo>
                  <a:lnTo>
                    <a:pt x="2465075" y="572994"/>
                  </a:lnTo>
                  <a:lnTo>
                    <a:pt x="2762397" y="670043"/>
                  </a:lnTo>
                  <a:lnTo>
                    <a:pt x="2735911" y="751184"/>
                  </a:lnTo>
                  <a:lnTo>
                    <a:pt x="2465075" y="662781"/>
                  </a:lnTo>
                  <a:lnTo>
                    <a:pt x="2465075" y="948141"/>
                  </a:lnTo>
                  <a:lnTo>
                    <a:pt x="2608626" y="994997"/>
                  </a:lnTo>
                  <a:lnTo>
                    <a:pt x="2582141" y="1076139"/>
                  </a:lnTo>
                  <a:lnTo>
                    <a:pt x="2465075" y="1037927"/>
                  </a:lnTo>
                  <a:lnTo>
                    <a:pt x="2465075" y="1370669"/>
                  </a:lnTo>
                  <a:lnTo>
                    <a:pt x="2491323" y="1379236"/>
                  </a:lnTo>
                  <a:lnTo>
                    <a:pt x="2465075" y="145965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5B50813-881A-472C-B436-5F267909845B}"/>
                </a:ext>
              </a:extLst>
            </p:cNvPr>
            <p:cNvSpPr/>
            <p:nvPr/>
          </p:nvSpPr>
          <p:spPr>
            <a:xfrm rot="1593365">
              <a:off x="3984513" y="2488356"/>
              <a:ext cx="3732793" cy="2533958"/>
            </a:xfrm>
            <a:custGeom>
              <a:avLst/>
              <a:gdLst>
                <a:gd name="connsiteX0" fmla="*/ 2917723 w 3732793"/>
                <a:gd name="connsiteY0" fmla="*/ 386872 h 2533958"/>
                <a:gd name="connsiteX1" fmla="*/ 3003078 w 3732793"/>
                <a:gd name="connsiteY1" fmla="*/ 386872 h 2533958"/>
                <a:gd name="connsiteX2" fmla="*/ 3003078 w 3732793"/>
                <a:gd name="connsiteY2" fmla="*/ 1032401 h 2533958"/>
                <a:gd name="connsiteX3" fmla="*/ 2917723 w 3732793"/>
                <a:gd name="connsiteY3" fmla="*/ 1032401 h 2533958"/>
                <a:gd name="connsiteX4" fmla="*/ 0 w 3732793"/>
                <a:gd name="connsiteY4" fmla="*/ 1842382 h 2533958"/>
                <a:gd name="connsiteX5" fmla="*/ 85354 w 3732793"/>
                <a:gd name="connsiteY5" fmla="*/ 1842382 h 2533958"/>
                <a:gd name="connsiteX6" fmla="*/ 85355 w 3732793"/>
                <a:gd name="connsiteY6" fmla="*/ 2533958 h 2533958"/>
                <a:gd name="connsiteX7" fmla="*/ 0 w 3732793"/>
                <a:gd name="connsiteY7" fmla="*/ 2533958 h 2533958"/>
                <a:gd name="connsiteX8" fmla="*/ 3647438 w 3732793"/>
                <a:gd name="connsiteY8" fmla="*/ 0 h 2533958"/>
                <a:gd name="connsiteX9" fmla="*/ 3732793 w 3732793"/>
                <a:gd name="connsiteY9" fmla="*/ 0 h 2533958"/>
                <a:gd name="connsiteX10" fmla="*/ 3732793 w 3732793"/>
                <a:gd name="connsiteY10" fmla="*/ 672916 h 2533958"/>
                <a:gd name="connsiteX11" fmla="*/ 3647438 w 3732793"/>
                <a:gd name="connsiteY11" fmla="*/ 672916 h 2533958"/>
                <a:gd name="connsiteX12" fmla="*/ 3275757 w 3732793"/>
                <a:gd name="connsiteY12" fmla="*/ 181284 h 2533958"/>
                <a:gd name="connsiteX13" fmla="*/ 3361113 w 3732793"/>
                <a:gd name="connsiteY13" fmla="*/ 181284 h 2533958"/>
                <a:gd name="connsiteX14" fmla="*/ 3361112 w 3732793"/>
                <a:gd name="connsiteY14" fmla="*/ 837507 h 2533958"/>
                <a:gd name="connsiteX15" fmla="*/ 3275757 w 3732793"/>
                <a:gd name="connsiteY15" fmla="*/ 837507 h 2533958"/>
                <a:gd name="connsiteX16" fmla="*/ 346548 w 3732793"/>
                <a:gd name="connsiteY16" fmla="*/ 1628356 h 2533958"/>
                <a:gd name="connsiteX17" fmla="*/ 431903 w 3732793"/>
                <a:gd name="connsiteY17" fmla="*/ 1628356 h 2533958"/>
                <a:gd name="connsiteX18" fmla="*/ 431903 w 3732793"/>
                <a:gd name="connsiteY18" fmla="*/ 2301540 h 2533958"/>
                <a:gd name="connsiteX19" fmla="*/ 346548 w 3732793"/>
                <a:gd name="connsiteY19" fmla="*/ 2301540 h 2533958"/>
                <a:gd name="connsiteX20" fmla="*/ 2512258 w 3732793"/>
                <a:gd name="connsiteY20" fmla="*/ 461098 h 2533958"/>
                <a:gd name="connsiteX21" fmla="*/ 2590258 w 3732793"/>
                <a:gd name="connsiteY21" fmla="*/ 461098 h 2533958"/>
                <a:gd name="connsiteX22" fmla="*/ 2590258 w 3732793"/>
                <a:gd name="connsiteY22" fmla="*/ 1137689 h 2533958"/>
                <a:gd name="connsiteX23" fmla="*/ 2512258 w 3732793"/>
                <a:gd name="connsiteY23" fmla="*/ 1137689 h 2533958"/>
                <a:gd name="connsiteX24" fmla="*/ 688300 w 3732793"/>
                <a:gd name="connsiteY24" fmla="*/ 1331740 h 2533958"/>
                <a:gd name="connsiteX25" fmla="*/ 773655 w 3732793"/>
                <a:gd name="connsiteY25" fmla="*/ 1331740 h 2533958"/>
                <a:gd name="connsiteX26" fmla="*/ 773655 w 3732793"/>
                <a:gd name="connsiteY26" fmla="*/ 2132521 h 2533958"/>
                <a:gd name="connsiteX27" fmla="*/ 688300 w 3732793"/>
                <a:gd name="connsiteY27" fmla="*/ 2132521 h 2533958"/>
                <a:gd name="connsiteX28" fmla="*/ 2087416 w 3732793"/>
                <a:gd name="connsiteY28" fmla="*/ 462586 h 2533958"/>
                <a:gd name="connsiteX29" fmla="*/ 2172771 w 3732793"/>
                <a:gd name="connsiteY29" fmla="*/ 462586 h 2533958"/>
                <a:gd name="connsiteX30" fmla="*/ 2172771 w 3732793"/>
                <a:gd name="connsiteY30" fmla="*/ 1267615 h 2533958"/>
                <a:gd name="connsiteX31" fmla="*/ 2087416 w 3732793"/>
                <a:gd name="connsiteY31" fmla="*/ 1267615 h 2533958"/>
                <a:gd name="connsiteX32" fmla="*/ 987063 w 3732793"/>
                <a:gd name="connsiteY32" fmla="*/ 872813 h 2533958"/>
                <a:gd name="connsiteX33" fmla="*/ 1072418 w 3732793"/>
                <a:gd name="connsiteY33" fmla="*/ 872813 h 2533958"/>
                <a:gd name="connsiteX34" fmla="*/ 1072419 w 3732793"/>
                <a:gd name="connsiteY34" fmla="*/ 1953790 h 2533958"/>
                <a:gd name="connsiteX35" fmla="*/ 987063 w 3732793"/>
                <a:gd name="connsiteY35" fmla="*/ 1953790 h 2533958"/>
                <a:gd name="connsiteX36" fmla="*/ 1674993 w 3732793"/>
                <a:gd name="connsiteY36" fmla="*/ 447253 h 2533958"/>
                <a:gd name="connsiteX37" fmla="*/ 1760348 w 3732793"/>
                <a:gd name="connsiteY37" fmla="*/ 447253 h 2533958"/>
                <a:gd name="connsiteX38" fmla="*/ 1760348 w 3732793"/>
                <a:gd name="connsiteY38" fmla="*/ 1465787 h 2533958"/>
                <a:gd name="connsiteX39" fmla="*/ 1674993 w 3732793"/>
                <a:gd name="connsiteY39" fmla="*/ 1465787 h 2533958"/>
                <a:gd name="connsiteX40" fmla="*/ 1315768 w 3732793"/>
                <a:gd name="connsiteY40" fmla="*/ 613120 h 2533958"/>
                <a:gd name="connsiteX41" fmla="*/ 1401124 w 3732793"/>
                <a:gd name="connsiteY41" fmla="*/ 613120 h 2533958"/>
                <a:gd name="connsiteX42" fmla="*/ 1401124 w 3732793"/>
                <a:gd name="connsiteY42" fmla="*/ 1695640 h 2533958"/>
                <a:gd name="connsiteX43" fmla="*/ 1315769 w 3732793"/>
                <a:gd name="connsiteY43" fmla="*/ 1695640 h 253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2793" h="2533958">
                  <a:moveTo>
                    <a:pt x="2917723" y="386872"/>
                  </a:moveTo>
                  <a:lnTo>
                    <a:pt x="3003078" y="386872"/>
                  </a:lnTo>
                  <a:lnTo>
                    <a:pt x="3003078" y="1032401"/>
                  </a:lnTo>
                  <a:lnTo>
                    <a:pt x="2917723" y="1032401"/>
                  </a:lnTo>
                  <a:close/>
                  <a:moveTo>
                    <a:pt x="0" y="1842382"/>
                  </a:moveTo>
                  <a:lnTo>
                    <a:pt x="85354" y="1842382"/>
                  </a:lnTo>
                  <a:lnTo>
                    <a:pt x="85355" y="2533958"/>
                  </a:lnTo>
                  <a:lnTo>
                    <a:pt x="0" y="2533958"/>
                  </a:lnTo>
                  <a:close/>
                  <a:moveTo>
                    <a:pt x="3647438" y="0"/>
                  </a:moveTo>
                  <a:lnTo>
                    <a:pt x="3732793" y="0"/>
                  </a:lnTo>
                  <a:lnTo>
                    <a:pt x="3732793" y="672916"/>
                  </a:lnTo>
                  <a:lnTo>
                    <a:pt x="3647438" y="672916"/>
                  </a:lnTo>
                  <a:close/>
                  <a:moveTo>
                    <a:pt x="3275757" y="181284"/>
                  </a:moveTo>
                  <a:lnTo>
                    <a:pt x="3361113" y="181284"/>
                  </a:lnTo>
                  <a:lnTo>
                    <a:pt x="3361112" y="837507"/>
                  </a:lnTo>
                  <a:lnTo>
                    <a:pt x="3275757" y="837507"/>
                  </a:lnTo>
                  <a:close/>
                  <a:moveTo>
                    <a:pt x="346548" y="1628356"/>
                  </a:moveTo>
                  <a:lnTo>
                    <a:pt x="431903" y="1628356"/>
                  </a:lnTo>
                  <a:lnTo>
                    <a:pt x="431903" y="2301540"/>
                  </a:lnTo>
                  <a:lnTo>
                    <a:pt x="346548" y="2301540"/>
                  </a:lnTo>
                  <a:close/>
                  <a:moveTo>
                    <a:pt x="2512258" y="461098"/>
                  </a:moveTo>
                  <a:lnTo>
                    <a:pt x="2590258" y="461098"/>
                  </a:lnTo>
                  <a:lnTo>
                    <a:pt x="2590258" y="1137689"/>
                  </a:lnTo>
                  <a:lnTo>
                    <a:pt x="2512258" y="1137689"/>
                  </a:lnTo>
                  <a:close/>
                  <a:moveTo>
                    <a:pt x="688300" y="1331740"/>
                  </a:moveTo>
                  <a:lnTo>
                    <a:pt x="773655" y="1331740"/>
                  </a:lnTo>
                  <a:lnTo>
                    <a:pt x="773655" y="2132521"/>
                  </a:lnTo>
                  <a:lnTo>
                    <a:pt x="688300" y="2132521"/>
                  </a:lnTo>
                  <a:close/>
                  <a:moveTo>
                    <a:pt x="2087416" y="462586"/>
                  </a:moveTo>
                  <a:lnTo>
                    <a:pt x="2172771" y="462586"/>
                  </a:lnTo>
                  <a:lnTo>
                    <a:pt x="2172771" y="1267615"/>
                  </a:lnTo>
                  <a:lnTo>
                    <a:pt x="2087416" y="1267615"/>
                  </a:lnTo>
                  <a:close/>
                  <a:moveTo>
                    <a:pt x="987063" y="872813"/>
                  </a:moveTo>
                  <a:lnTo>
                    <a:pt x="1072418" y="872813"/>
                  </a:lnTo>
                  <a:lnTo>
                    <a:pt x="1072419" y="1953790"/>
                  </a:lnTo>
                  <a:lnTo>
                    <a:pt x="987063" y="1953790"/>
                  </a:lnTo>
                  <a:close/>
                  <a:moveTo>
                    <a:pt x="1674993" y="447253"/>
                  </a:moveTo>
                  <a:lnTo>
                    <a:pt x="1760348" y="447253"/>
                  </a:lnTo>
                  <a:lnTo>
                    <a:pt x="1760348" y="1465787"/>
                  </a:lnTo>
                  <a:lnTo>
                    <a:pt x="1674993" y="1465787"/>
                  </a:lnTo>
                  <a:close/>
                  <a:moveTo>
                    <a:pt x="1315768" y="613120"/>
                  </a:moveTo>
                  <a:lnTo>
                    <a:pt x="1401124" y="613120"/>
                  </a:lnTo>
                  <a:lnTo>
                    <a:pt x="1401124" y="1695640"/>
                  </a:lnTo>
                  <a:lnTo>
                    <a:pt x="1315769" y="169564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D67D414-30EC-473E-A969-19F815516EDE}"/>
                </a:ext>
              </a:extLst>
            </p:cNvPr>
            <p:cNvGrpSpPr/>
            <p:nvPr/>
          </p:nvGrpSpPr>
          <p:grpSpPr>
            <a:xfrm>
              <a:off x="3589699" y="2835932"/>
              <a:ext cx="4577447" cy="2481921"/>
              <a:chOff x="3589699" y="2835932"/>
              <a:chExt cx="4577447" cy="248192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E29D1-B88D-40A4-AF9E-1FEAAE01110B}"/>
                  </a:ext>
                </a:extLst>
              </p:cNvPr>
              <p:cNvSpPr/>
              <p:nvPr/>
            </p:nvSpPr>
            <p:spPr>
              <a:xfrm>
                <a:off x="3600101" y="3945673"/>
                <a:ext cx="4486729" cy="753323"/>
              </a:xfrm>
              <a:custGeom>
                <a:avLst/>
                <a:gdLst>
                  <a:gd name="connsiteX0" fmla="*/ 286794 w 4486729"/>
                  <a:gd name="connsiteY0" fmla="*/ 618173 h 753323"/>
                  <a:gd name="connsiteX1" fmla="*/ 217112 w 4486729"/>
                  <a:gd name="connsiteY1" fmla="*/ 663223 h 753323"/>
                  <a:gd name="connsiteX2" fmla="*/ 286794 w 4486729"/>
                  <a:gd name="connsiteY2" fmla="*/ 708273 h 753323"/>
                  <a:gd name="connsiteX3" fmla="*/ 356476 w 4486729"/>
                  <a:gd name="connsiteY3" fmla="*/ 663223 h 753323"/>
                  <a:gd name="connsiteX4" fmla="*/ 286794 w 4486729"/>
                  <a:gd name="connsiteY4" fmla="*/ 618173 h 753323"/>
                  <a:gd name="connsiteX5" fmla="*/ 4073232 w 4486729"/>
                  <a:gd name="connsiteY5" fmla="*/ 605658 h 753323"/>
                  <a:gd name="connsiteX6" fmla="*/ 3997728 w 4486729"/>
                  <a:gd name="connsiteY6" fmla="*/ 654473 h 753323"/>
                  <a:gd name="connsiteX7" fmla="*/ 4073232 w 4486729"/>
                  <a:gd name="connsiteY7" fmla="*/ 703288 h 753323"/>
                  <a:gd name="connsiteX8" fmla="*/ 4148736 w 4486729"/>
                  <a:gd name="connsiteY8" fmla="*/ 654473 h 753323"/>
                  <a:gd name="connsiteX9" fmla="*/ 4073232 w 4486729"/>
                  <a:gd name="connsiteY9" fmla="*/ 605658 h 753323"/>
                  <a:gd name="connsiteX10" fmla="*/ 286794 w 4486729"/>
                  <a:gd name="connsiteY10" fmla="*/ 573123 h 753323"/>
                  <a:gd name="connsiteX11" fmla="*/ 401526 w 4486729"/>
                  <a:gd name="connsiteY11" fmla="*/ 663223 h 753323"/>
                  <a:gd name="connsiteX12" fmla="*/ 286794 w 4486729"/>
                  <a:gd name="connsiteY12" fmla="*/ 753323 h 753323"/>
                  <a:gd name="connsiteX13" fmla="*/ 172062 w 4486729"/>
                  <a:gd name="connsiteY13" fmla="*/ 663223 h 753323"/>
                  <a:gd name="connsiteX14" fmla="*/ 286794 w 4486729"/>
                  <a:gd name="connsiteY14" fmla="*/ 573123 h 753323"/>
                  <a:gd name="connsiteX15" fmla="*/ 4073232 w 4486729"/>
                  <a:gd name="connsiteY15" fmla="*/ 556844 h 753323"/>
                  <a:gd name="connsiteX16" fmla="*/ 4197551 w 4486729"/>
                  <a:gd name="connsiteY16" fmla="*/ 654473 h 753323"/>
                  <a:gd name="connsiteX17" fmla="*/ 4073232 w 4486729"/>
                  <a:gd name="connsiteY17" fmla="*/ 752102 h 753323"/>
                  <a:gd name="connsiteX18" fmla="*/ 3948913 w 4486729"/>
                  <a:gd name="connsiteY18" fmla="*/ 654473 h 753323"/>
                  <a:gd name="connsiteX19" fmla="*/ 4073232 w 4486729"/>
                  <a:gd name="connsiteY19" fmla="*/ 556844 h 753323"/>
                  <a:gd name="connsiteX20" fmla="*/ 1064054 w 4486729"/>
                  <a:gd name="connsiteY20" fmla="*/ 549478 h 753323"/>
                  <a:gd name="connsiteX21" fmla="*/ 994372 w 4486729"/>
                  <a:gd name="connsiteY21" fmla="*/ 594528 h 753323"/>
                  <a:gd name="connsiteX22" fmla="*/ 1064054 w 4486729"/>
                  <a:gd name="connsiteY22" fmla="*/ 639578 h 753323"/>
                  <a:gd name="connsiteX23" fmla="*/ 1133736 w 4486729"/>
                  <a:gd name="connsiteY23" fmla="*/ 594528 h 753323"/>
                  <a:gd name="connsiteX24" fmla="*/ 1064054 w 4486729"/>
                  <a:gd name="connsiteY24" fmla="*/ 549478 h 753323"/>
                  <a:gd name="connsiteX25" fmla="*/ 3624209 w 4486729"/>
                  <a:gd name="connsiteY25" fmla="*/ 508550 h 753323"/>
                  <a:gd name="connsiteX26" fmla="*/ 3508248 w 4486729"/>
                  <a:gd name="connsiteY26" fmla="*/ 583521 h 753323"/>
                  <a:gd name="connsiteX27" fmla="*/ 3624209 w 4486729"/>
                  <a:gd name="connsiteY27" fmla="*/ 658492 h 753323"/>
                  <a:gd name="connsiteX28" fmla="*/ 3740170 w 4486729"/>
                  <a:gd name="connsiteY28" fmla="*/ 583521 h 753323"/>
                  <a:gd name="connsiteX29" fmla="*/ 3624209 w 4486729"/>
                  <a:gd name="connsiteY29" fmla="*/ 508550 h 753323"/>
                  <a:gd name="connsiteX30" fmla="*/ 695003 w 4486729"/>
                  <a:gd name="connsiteY30" fmla="*/ 504834 h 753323"/>
                  <a:gd name="connsiteX31" fmla="*/ 579042 w 4486729"/>
                  <a:gd name="connsiteY31" fmla="*/ 579805 h 753323"/>
                  <a:gd name="connsiteX32" fmla="*/ 695003 w 4486729"/>
                  <a:gd name="connsiteY32" fmla="*/ 654776 h 753323"/>
                  <a:gd name="connsiteX33" fmla="*/ 810964 w 4486729"/>
                  <a:gd name="connsiteY33" fmla="*/ 579805 h 753323"/>
                  <a:gd name="connsiteX34" fmla="*/ 695003 w 4486729"/>
                  <a:gd name="connsiteY34" fmla="*/ 504834 h 753323"/>
                  <a:gd name="connsiteX35" fmla="*/ 1064054 w 4486729"/>
                  <a:gd name="connsiteY35" fmla="*/ 504428 h 753323"/>
                  <a:gd name="connsiteX36" fmla="*/ 1178786 w 4486729"/>
                  <a:gd name="connsiteY36" fmla="*/ 594528 h 753323"/>
                  <a:gd name="connsiteX37" fmla="*/ 1064054 w 4486729"/>
                  <a:gd name="connsiteY37" fmla="*/ 684628 h 753323"/>
                  <a:gd name="connsiteX38" fmla="*/ 949322 w 4486729"/>
                  <a:gd name="connsiteY38" fmla="*/ 594528 h 753323"/>
                  <a:gd name="connsiteX39" fmla="*/ 1064054 w 4486729"/>
                  <a:gd name="connsiteY39" fmla="*/ 504428 h 753323"/>
                  <a:gd name="connsiteX40" fmla="*/ 3624209 w 4486729"/>
                  <a:gd name="connsiteY40" fmla="*/ 433580 h 753323"/>
                  <a:gd name="connsiteX41" fmla="*/ 3815141 w 4486729"/>
                  <a:gd name="connsiteY41" fmla="*/ 583521 h 753323"/>
                  <a:gd name="connsiteX42" fmla="*/ 3624209 w 4486729"/>
                  <a:gd name="connsiteY42" fmla="*/ 733462 h 753323"/>
                  <a:gd name="connsiteX43" fmla="*/ 3433277 w 4486729"/>
                  <a:gd name="connsiteY43" fmla="*/ 583521 h 753323"/>
                  <a:gd name="connsiteX44" fmla="*/ 3624209 w 4486729"/>
                  <a:gd name="connsiteY44" fmla="*/ 433580 h 753323"/>
                  <a:gd name="connsiteX45" fmla="*/ 695003 w 4486729"/>
                  <a:gd name="connsiteY45" fmla="*/ 429864 h 753323"/>
                  <a:gd name="connsiteX46" fmla="*/ 885935 w 4486729"/>
                  <a:gd name="connsiteY46" fmla="*/ 579805 h 753323"/>
                  <a:gd name="connsiteX47" fmla="*/ 695003 w 4486729"/>
                  <a:gd name="connsiteY47" fmla="*/ 729746 h 753323"/>
                  <a:gd name="connsiteX48" fmla="*/ 504071 w 4486729"/>
                  <a:gd name="connsiteY48" fmla="*/ 579805 h 753323"/>
                  <a:gd name="connsiteX49" fmla="*/ 695003 w 4486729"/>
                  <a:gd name="connsiteY49" fmla="*/ 429864 h 753323"/>
                  <a:gd name="connsiteX50" fmla="*/ 2351253 w 4486729"/>
                  <a:gd name="connsiteY50" fmla="*/ 396077 h 753323"/>
                  <a:gd name="connsiteX51" fmla="*/ 2281571 w 4486729"/>
                  <a:gd name="connsiteY51" fmla="*/ 441127 h 753323"/>
                  <a:gd name="connsiteX52" fmla="*/ 2351253 w 4486729"/>
                  <a:gd name="connsiteY52" fmla="*/ 486177 h 753323"/>
                  <a:gd name="connsiteX53" fmla="*/ 2420935 w 4486729"/>
                  <a:gd name="connsiteY53" fmla="*/ 441127 h 753323"/>
                  <a:gd name="connsiteX54" fmla="*/ 2351253 w 4486729"/>
                  <a:gd name="connsiteY54" fmla="*/ 396077 h 753323"/>
                  <a:gd name="connsiteX55" fmla="*/ 2962845 w 4486729"/>
                  <a:gd name="connsiteY55" fmla="*/ 358692 h 753323"/>
                  <a:gd name="connsiteX56" fmla="*/ 2893163 w 4486729"/>
                  <a:gd name="connsiteY56" fmla="*/ 403742 h 753323"/>
                  <a:gd name="connsiteX57" fmla="*/ 2962845 w 4486729"/>
                  <a:gd name="connsiteY57" fmla="*/ 448792 h 753323"/>
                  <a:gd name="connsiteX58" fmla="*/ 3032527 w 4486729"/>
                  <a:gd name="connsiteY58" fmla="*/ 403742 h 753323"/>
                  <a:gd name="connsiteX59" fmla="*/ 2962845 w 4486729"/>
                  <a:gd name="connsiteY59" fmla="*/ 358692 h 753323"/>
                  <a:gd name="connsiteX60" fmla="*/ 2351253 w 4486729"/>
                  <a:gd name="connsiteY60" fmla="*/ 351027 h 753323"/>
                  <a:gd name="connsiteX61" fmla="*/ 2465985 w 4486729"/>
                  <a:gd name="connsiteY61" fmla="*/ 441127 h 753323"/>
                  <a:gd name="connsiteX62" fmla="*/ 2351253 w 4486729"/>
                  <a:gd name="connsiteY62" fmla="*/ 531227 h 753323"/>
                  <a:gd name="connsiteX63" fmla="*/ 2236521 w 4486729"/>
                  <a:gd name="connsiteY63" fmla="*/ 441127 h 753323"/>
                  <a:gd name="connsiteX64" fmla="*/ 2351253 w 4486729"/>
                  <a:gd name="connsiteY64" fmla="*/ 351027 h 753323"/>
                  <a:gd name="connsiteX65" fmla="*/ 4295797 w 4486729"/>
                  <a:gd name="connsiteY65" fmla="*/ 322906 h 753323"/>
                  <a:gd name="connsiteX66" fmla="*/ 4179836 w 4486729"/>
                  <a:gd name="connsiteY66" fmla="*/ 397877 h 753323"/>
                  <a:gd name="connsiteX67" fmla="*/ 4295797 w 4486729"/>
                  <a:gd name="connsiteY67" fmla="*/ 472848 h 753323"/>
                  <a:gd name="connsiteX68" fmla="*/ 4411758 w 4486729"/>
                  <a:gd name="connsiteY68" fmla="*/ 397877 h 753323"/>
                  <a:gd name="connsiteX69" fmla="*/ 4295797 w 4486729"/>
                  <a:gd name="connsiteY69" fmla="*/ 322906 h 753323"/>
                  <a:gd name="connsiteX70" fmla="*/ 190932 w 4486729"/>
                  <a:gd name="connsiteY70" fmla="*/ 322906 h 753323"/>
                  <a:gd name="connsiteX71" fmla="*/ 74971 w 4486729"/>
                  <a:gd name="connsiteY71" fmla="*/ 397877 h 753323"/>
                  <a:gd name="connsiteX72" fmla="*/ 190932 w 4486729"/>
                  <a:gd name="connsiteY72" fmla="*/ 472848 h 753323"/>
                  <a:gd name="connsiteX73" fmla="*/ 306893 w 4486729"/>
                  <a:gd name="connsiteY73" fmla="*/ 397877 h 753323"/>
                  <a:gd name="connsiteX74" fmla="*/ 190932 w 4486729"/>
                  <a:gd name="connsiteY74" fmla="*/ 322906 h 753323"/>
                  <a:gd name="connsiteX75" fmla="*/ 2962845 w 4486729"/>
                  <a:gd name="connsiteY75" fmla="*/ 313642 h 753323"/>
                  <a:gd name="connsiteX76" fmla="*/ 3077577 w 4486729"/>
                  <a:gd name="connsiteY76" fmla="*/ 403742 h 753323"/>
                  <a:gd name="connsiteX77" fmla="*/ 2962845 w 4486729"/>
                  <a:gd name="connsiteY77" fmla="*/ 493842 h 753323"/>
                  <a:gd name="connsiteX78" fmla="*/ 2848113 w 4486729"/>
                  <a:gd name="connsiteY78" fmla="*/ 403742 h 753323"/>
                  <a:gd name="connsiteX79" fmla="*/ 2962845 w 4486729"/>
                  <a:gd name="connsiteY79" fmla="*/ 313642 h 753323"/>
                  <a:gd name="connsiteX80" fmla="*/ 1391554 w 4486729"/>
                  <a:gd name="connsiteY80" fmla="*/ 302199 h 753323"/>
                  <a:gd name="connsiteX81" fmla="*/ 1275593 w 4486729"/>
                  <a:gd name="connsiteY81" fmla="*/ 377170 h 753323"/>
                  <a:gd name="connsiteX82" fmla="*/ 1391554 w 4486729"/>
                  <a:gd name="connsiteY82" fmla="*/ 452141 h 753323"/>
                  <a:gd name="connsiteX83" fmla="*/ 1507515 w 4486729"/>
                  <a:gd name="connsiteY83" fmla="*/ 377170 h 753323"/>
                  <a:gd name="connsiteX84" fmla="*/ 1391554 w 4486729"/>
                  <a:gd name="connsiteY84" fmla="*/ 302199 h 753323"/>
                  <a:gd name="connsiteX85" fmla="*/ 3900923 w 4486729"/>
                  <a:gd name="connsiteY85" fmla="*/ 300844 h 753323"/>
                  <a:gd name="connsiteX86" fmla="*/ 3825419 w 4486729"/>
                  <a:gd name="connsiteY86" fmla="*/ 349659 h 753323"/>
                  <a:gd name="connsiteX87" fmla="*/ 3900923 w 4486729"/>
                  <a:gd name="connsiteY87" fmla="*/ 398474 h 753323"/>
                  <a:gd name="connsiteX88" fmla="*/ 3976427 w 4486729"/>
                  <a:gd name="connsiteY88" fmla="*/ 349659 h 753323"/>
                  <a:gd name="connsiteX89" fmla="*/ 3900923 w 4486729"/>
                  <a:gd name="connsiteY89" fmla="*/ 300844 h 753323"/>
                  <a:gd name="connsiteX90" fmla="*/ 570461 w 4486729"/>
                  <a:gd name="connsiteY90" fmla="*/ 273095 h 753323"/>
                  <a:gd name="connsiteX91" fmla="*/ 500779 w 4486729"/>
                  <a:gd name="connsiteY91" fmla="*/ 318145 h 753323"/>
                  <a:gd name="connsiteX92" fmla="*/ 570461 w 4486729"/>
                  <a:gd name="connsiteY92" fmla="*/ 363195 h 753323"/>
                  <a:gd name="connsiteX93" fmla="*/ 640143 w 4486729"/>
                  <a:gd name="connsiteY93" fmla="*/ 318145 h 753323"/>
                  <a:gd name="connsiteX94" fmla="*/ 570461 w 4486729"/>
                  <a:gd name="connsiteY94" fmla="*/ 273095 h 753323"/>
                  <a:gd name="connsiteX95" fmla="*/ 3334245 w 4486729"/>
                  <a:gd name="connsiteY95" fmla="*/ 264940 h 753323"/>
                  <a:gd name="connsiteX96" fmla="*/ 3218284 w 4486729"/>
                  <a:gd name="connsiteY96" fmla="*/ 339911 h 753323"/>
                  <a:gd name="connsiteX97" fmla="*/ 3334245 w 4486729"/>
                  <a:gd name="connsiteY97" fmla="*/ 414882 h 753323"/>
                  <a:gd name="connsiteX98" fmla="*/ 3450206 w 4486729"/>
                  <a:gd name="connsiteY98" fmla="*/ 339911 h 753323"/>
                  <a:gd name="connsiteX99" fmla="*/ 3334245 w 4486729"/>
                  <a:gd name="connsiteY99" fmla="*/ 264940 h 753323"/>
                  <a:gd name="connsiteX100" fmla="*/ 982029 w 4486729"/>
                  <a:gd name="connsiteY100" fmla="*/ 258565 h 753323"/>
                  <a:gd name="connsiteX101" fmla="*/ 912347 w 4486729"/>
                  <a:gd name="connsiteY101" fmla="*/ 303615 h 753323"/>
                  <a:gd name="connsiteX102" fmla="*/ 982029 w 4486729"/>
                  <a:gd name="connsiteY102" fmla="*/ 348665 h 753323"/>
                  <a:gd name="connsiteX103" fmla="*/ 1051711 w 4486729"/>
                  <a:gd name="connsiteY103" fmla="*/ 303615 h 753323"/>
                  <a:gd name="connsiteX104" fmla="*/ 982029 w 4486729"/>
                  <a:gd name="connsiteY104" fmla="*/ 258565 h 753323"/>
                  <a:gd name="connsiteX105" fmla="*/ 3900923 w 4486729"/>
                  <a:gd name="connsiteY105" fmla="*/ 252030 h 753323"/>
                  <a:gd name="connsiteX106" fmla="*/ 4025242 w 4486729"/>
                  <a:gd name="connsiteY106" fmla="*/ 349659 h 753323"/>
                  <a:gd name="connsiteX107" fmla="*/ 3900923 w 4486729"/>
                  <a:gd name="connsiteY107" fmla="*/ 447288 h 753323"/>
                  <a:gd name="connsiteX108" fmla="*/ 3776604 w 4486729"/>
                  <a:gd name="connsiteY108" fmla="*/ 349659 h 753323"/>
                  <a:gd name="connsiteX109" fmla="*/ 3900923 w 4486729"/>
                  <a:gd name="connsiteY109" fmla="*/ 252030 h 753323"/>
                  <a:gd name="connsiteX110" fmla="*/ 4295797 w 4486729"/>
                  <a:gd name="connsiteY110" fmla="*/ 247936 h 753323"/>
                  <a:gd name="connsiteX111" fmla="*/ 4486729 w 4486729"/>
                  <a:gd name="connsiteY111" fmla="*/ 397877 h 753323"/>
                  <a:gd name="connsiteX112" fmla="*/ 4295797 w 4486729"/>
                  <a:gd name="connsiteY112" fmla="*/ 547818 h 753323"/>
                  <a:gd name="connsiteX113" fmla="*/ 4104865 w 4486729"/>
                  <a:gd name="connsiteY113" fmla="*/ 397877 h 753323"/>
                  <a:gd name="connsiteX114" fmla="*/ 4295797 w 4486729"/>
                  <a:gd name="connsiteY114" fmla="*/ 247936 h 753323"/>
                  <a:gd name="connsiteX115" fmla="*/ 190932 w 4486729"/>
                  <a:gd name="connsiteY115" fmla="*/ 247936 h 753323"/>
                  <a:gd name="connsiteX116" fmla="*/ 381864 w 4486729"/>
                  <a:gd name="connsiteY116" fmla="*/ 397877 h 753323"/>
                  <a:gd name="connsiteX117" fmla="*/ 190932 w 4486729"/>
                  <a:gd name="connsiteY117" fmla="*/ 547818 h 753323"/>
                  <a:gd name="connsiteX118" fmla="*/ 0 w 4486729"/>
                  <a:gd name="connsiteY118" fmla="*/ 397877 h 753323"/>
                  <a:gd name="connsiteX119" fmla="*/ 190932 w 4486729"/>
                  <a:gd name="connsiteY119" fmla="*/ 247936 h 753323"/>
                  <a:gd name="connsiteX120" fmla="*/ 570461 w 4486729"/>
                  <a:gd name="connsiteY120" fmla="*/ 228045 h 753323"/>
                  <a:gd name="connsiteX121" fmla="*/ 685193 w 4486729"/>
                  <a:gd name="connsiteY121" fmla="*/ 318145 h 753323"/>
                  <a:gd name="connsiteX122" fmla="*/ 570461 w 4486729"/>
                  <a:gd name="connsiteY122" fmla="*/ 408245 h 753323"/>
                  <a:gd name="connsiteX123" fmla="*/ 455729 w 4486729"/>
                  <a:gd name="connsiteY123" fmla="*/ 318145 h 753323"/>
                  <a:gd name="connsiteX124" fmla="*/ 570461 w 4486729"/>
                  <a:gd name="connsiteY124" fmla="*/ 228045 h 753323"/>
                  <a:gd name="connsiteX125" fmla="*/ 1391554 w 4486729"/>
                  <a:gd name="connsiteY125" fmla="*/ 227229 h 753323"/>
                  <a:gd name="connsiteX126" fmla="*/ 1582486 w 4486729"/>
                  <a:gd name="connsiteY126" fmla="*/ 377170 h 753323"/>
                  <a:gd name="connsiteX127" fmla="*/ 1391554 w 4486729"/>
                  <a:gd name="connsiteY127" fmla="*/ 527111 h 753323"/>
                  <a:gd name="connsiteX128" fmla="*/ 1200622 w 4486729"/>
                  <a:gd name="connsiteY128" fmla="*/ 377170 h 753323"/>
                  <a:gd name="connsiteX129" fmla="*/ 1391554 w 4486729"/>
                  <a:gd name="connsiteY129" fmla="*/ 227229 h 753323"/>
                  <a:gd name="connsiteX130" fmla="*/ 982029 w 4486729"/>
                  <a:gd name="connsiteY130" fmla="*/ 213515 h 753323"/>
                  <a:gd name="connsiteX131" fmla="*/ 1096761 w 4486729"/>
                  <a:gd name="connsiteY131" fmla="*/ 303615 h 753323"/>
                  <a:gd name="connsiteX132" fmla="*/ 982029 w 4486729"/>
                  <a:gd name="connsiteY132" fmla="*/ 393715 h 753323"/>
                  <a:gd name="connsiteX133" fmla="*/ 867297 w 4486729"/>
                  <a:gd name="connsiteY133" fmla="*/ 303615 h 753323"/>
                  <a:gd name="connsiteX134" fmla="*/ 982029 w 4486729"/>
                  <a:gd name="connsiteY134" fmla="*/ 213515 h 753323"/>
                  <a:gd name="connsiteX135" fmla="*/ 1741088 w 4486729"/>
                  <a:gd name="connsiteY135" fmla="*/ 191109 h 753323"/>
                  <a:gd name="connsiteX136" fmla="*/ 1671406 w 4486729"/>
                  <a:gd name="connsiteY136" fmla="*/ 236159 h 753323"/>
                  <a:gd name="connsiteX137" fmla="*/ 1741088 w 4486729"/>
                  <a:gd name="connsiteY137" fmla="*/ 281209 h 753323"/>
                  <a:gd name="connsiteX138" fmla="*/ 1810770 w 4486729"/>
                  <a:gd name="connsiteY138" fmla="*/ 236159 h 753323"/>
                  <a:gd name="connsiteX139" fmla="*/ 1741088 w 4486729"/>
                  <a:gd name="connsiteY139" fmla="*/ 191109 h 753323"/>
                  <a:gd name="connsiteX140" fmla="*/ 3334245 w 4486729"/>
                  <a:gd name="connsiteY140" fmla="*/ 189970 h 753323"/>
                  <a:gd name="connsiteX141" fmla="*/ 3525177 w 4486729"/>
                  <a:gd name="connsiteY141" fmla="*/ 339911 h 753323"/>
                  <a:gd name="connsiteX142" fmla="*/ 3334245 w 4486729"/>
                  <a:gd name="connsiteY142" fmla="*/ 489852 h 753323"/>
                  <a:gd name="connsiteX143" fmla="*/ 3143313 w 4486729"/>
                  <a:gd name="connsiteY143" fmla="*/ 339911 h 753323"/>
                  <a:gd name="connsiteX144" fmla="*/ 3334245 w 4486729"/>
                  <a:gd name="connsiteY144" fmla="*/ 189970 h 753323"/>
                  <a:gd name="connsiteX145" fmla="*/ 2635177 w 4486729"/>
                  <a:gd name="connsiteY145" fmla="*/ 152258 h 753323"/>
                  <a:gd name="connsiteX146" fmla="*/ 2519216 w 4486729"/>
                  <a:gd name="connsiteY146" fmla="*/ 227229 h 753323"/>
                  <a:gd name="connsiteX147" fmla="*/ 2635177 w 4486729"/>
                  <a:gd name="connsiteY147" fmla="*/ 302200 h 753323"/>
                  <a:gd name="connsiteX148" fmla="*/ 2751138 w 4486729"/>
                  <a:gd name="connsiteY148" fmla="*/ 227229 h 753323"/>
                  <a:gd name="connsiteX149" fmla="*/ 2635177 w 4486729"/>
                  <a:gd name="connsiteY149" fmla="*/ 152258 h 753323"/>
                  <a:gd name="connsiteX150" fmla="*/ 1741088 w 4486729"/>
                  <a:gd name="connsiteY150" fmla="*/ 146059 h 753323"/>
                  <a:gd name="connsiteX151" fmla="*/ 1855820 w 4486729"/>
                  <a:gd name="connsiteY151" fmla="*/ 236159 h 753323"/>
                  <a:gd name="connsiteX152" fmla="*/ 1741088 w 4486729"/>
                  <a:gd name="connsiteY152" fmla="*/ 326259 h 753323"/>
                  <a:gd name="connsiteX153" fmla="*/ 1626356 w 4486729"/>
                  <a:gd name="connsiteY153" fmla="*/ 236159 h 753323"/>
                  <a:gd name="connsiteX154" fmla="*/ 1741088 w 4486729"/>
                  <a:gd name="connsiteY154" fmla="*/ 146059 h 753323"/>
                  <a:gd name="connsiteX155" fmla="*/ 2635177 w 4486729"/>
                  <a:gd name="connsiteY155" fmla="*/ 77288 h 753323"/>
                  <a:gd name="connsiteX156" fmla="*/ 2826109 w 4486729"/>
                  <a:gd name="connsiteY156" fmla="*/ 227229 h 753323"/>
                  <a:gd name="connsiteX157" fmla="*/ 2635177 w 4486729"/>
                  <a:gd name="connsiteY157" fmla="*/ 377170 h 753323"/>
                  <a:gd name="connsiteX158" fmla="*/ 2444245 w 4486729"/>
                  <a:gd name="connsiteY158" fmla="*/ 227229 h 753323"/>
                  <a:gd name="connsiteX159" fmla="*/ 2635177 w 4486729"/>
                  <a:gd name="connsiteY159" fmla="*/ 77288 h 753323"/>
                  <a:gd name="connsiteX160" fmla="*/ 2128090 w 4486729"/>
                  <a:gd name="connsiteY160" fmla="*/ 74970 h 753323"/>
                  <a:gd name="connsiteX161" fmla="*/ 2012129 w 4486729"/>
                  <a:gd name="connsiteY161" fmla="*/ 149941 h 753323"/>
                  <a:gd name="connsiteX162" fmla="*/ 2128090 w 4486729"/>
                  <a:gd name="connsiteY162" fmla="*/ 224912 h 753323"/>
                  <a:gd name="connsiteX163" fmla="*/ 2244051 w 4486729"/>
                  <a:gd name="connsiteY163" fmla="*/ 149941 h 753323"/>
                  <a:gd name="connsiteX164" fmla="*/ 2128090 w 4486729"/>
                  <a:gd name="connsiteY164" fmla="*/ 74970 h 753323"/>
                  <a:gd name="connsiteX165" fmla="*/ 2128090 w 4486729"/>
                  <a:gd name="connsiteY165" fmla="*/ 0 h 753323"/>
                  <a:gd name="connsiteX166" fmla="*/ 2319022 w 4486729"/>
                  <a:gd name="connsiteY166" fmla="*/ 149941 h 753323"/>
                  <a:gd name="connsiteX167" fmla="*/ 2128090 w 4486729"/>
                  <a:gd name="connsiteY167" fmla="*/ 299882 h 753323"/>
                  <a:gd name="connsiteX168" fmla="*/ 1937158 w 4486729"/>
                  <a:gd name="connsiteY168" fmla="*/ 149941 h 753323"/>
                  <a:gd name="connsiteX169" fmla="*/ 2128090 w 4486729"/>
                  <a:gd name="connsiteY169" fmla="*/ 0 h 75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4486729" h="753323">
                    <a:moveTo>
                      <a:pt x="286794" y="618173"/>
                    </a:moveTo>
                    <a:cubicBezTo>
                      <a:pt x="248310" y="618173"/>
                      <a:pt x="217112" y="638343"/>
                      <a:pt x="217112" y="663223"/>
                    </a:cubicBezTo>
                    <a:cubicBezTo>
                      <a:pt x="217112" y="688103"/>
                      <a:pt x="248310" y="708273"/>
                      <a:pt x="286794" y="708273"/>
                    </a:cubicBezTo>
                    <a:cubicBezTo>
                      <a:pt x="325278" y="708273"/>
                      <a:pt x="356476" y="688103"/>
                      <a:pt x="356476" y="663223"/>
                    </a:cubicBezTo>
                    <a:cubicBezTo>
                      <a:pt x="356476" y="638343"/>
                      <a:pt x="325278" y="618173"/>
                      <a:pt x="286794" y="618173"/>
                    </a:cubicBezTo>
                    <a:close/>
                    <a:moveTo>
                      <a:pt x="4073232" y="605658"/>
                    </a:moveTo>
                    <a:cubicBezTo>
                      <a:pt x="4031532" y="605658"/>
                      <a:pt x="3997728" y="627513"/>
                      <a:pt x="3997728" y="654473"/>
                    </a:cubicBezTo>
                    <a:cubicBezTo>
                      <a:pt x="3997728" y="681433"/>
                      <a:pt x="4031532" y="703288"/>
                      <a:pt x="4073232" y="703288"/>
                    </a:cubicBezTo>
                    <a:cubicBezTo>
                      <a:pt x="4114932" y="703288"/>
                      <a:pt x="4148736" y="681433"/>
                      <a:pt x="4148736" y="654473"/>
                    </a:cubicBezTo>
                    <a:cubicBezTo>
                      <a:pt x="4148736" y="627513"/>
                      <a:pt x="4114932" y="605658"/>
                      <a:pt x="4073232" y="605658"/>
                    </a:cubicBezTo>
                    <a:close/>
                    <a:moveTo>
                      <a:pt x="286794" y="573123"/>
                    </a:moveTo>
                    <a:cubicBezTo>
                      <a:pt x="350159" y="573123"/>
                      <a:pt x="401526" y="613462"/>
                      <a:pt x="401526" y="663223"/>
                    </a:cubicBezTo>
                    <a:cubicBezTo>
                      <a:pt x="401526" y="712984"/>
                      <a:pt x="350159" y="753323"/>
                      <a:pt x="286794" y="753323"/>
                    </a:cubicBezTo>
                    <a:cubicBezTo>
                      <a:pt x="223429" y="753323"/>
                      <a:pt x="172062" y="712984"/>
                      <a:pt x="172062" y="663223"/>
                    </a:cubicBezTo>
                    <a:cubicBezTo>
                      <a:pt x="172062" y="613462"/>
                      <a:pt x="223429" y="573123"/>
                      <a:pt x="286794" y="573123"/>
                    </a:cubicBezTo>
                    <a:close/>
                    <a:moveTo>
                      <a:pt x="4073232" y="556844"/>
                    </a:moveTo>
                    <a:cubicBezTo>
                      <a:pt x="4141891" y="556844"/>
                      <a:pt x="4197551" y="600554"/>
                      <a:pt x="4197551" y="654473"/>
                    </a:cubicBezTo>
                    <a:cubicBezTo>
                      <a:pt x="4197551" y="708392"/>
                      <a:pt x="4141891" y="752102"/>
                      <a:pt x="4073232" y="752102"/>
                    </a:cubicBezTo>
                    <a:cubicBezTo>
                      <a:pt x="4004573" y="752102"/>
                      <a:pt x="3948913" y="708392"/>
                      <a:pt x="3948913" y="654473"/>
                    </a:cubicBezTo>
                    <a:cubicBezTo>
                      <a:pt x="3948913" y="600554"/>
                      <a:pt x="4004573" y="556844"/>
                      <a:pt x="4073232" y="556844"/>
                    </a:cubicBezTo>
                    <a:close/>
                    <a:moveTo>
                      <a:pt x="1064054" y="549478"/>
                    </a:moveTo>
                    <a:cubicBezTo>
                      <a:pt x="1025570" y="549478"/>
                      <a:pt x="994372" y="569648"/>
                      <a:pt x="994372" y="594528"/>
                    </a:cubicBezTo>
                    <a:cubicBezTo>
                      <a:pt x="994372" y="619408"/>
                      <a:pt x="1025570" y="639578"/>
                      <a:pt x="1064054" y="639578"/>
                    </a:cubicBezTo>
                    <a:cubicBezTo>
                      <a:pt x="1102538" y="639578"/>
                      <a:pt x="1133736" y="619408"/>
                      <a:pt x="1133736" y="594528"/>
                    </a:cubicBezTo>
                    <a:cubicBezTo>
                      <a:pt x="1133736" y="569648"/>
                      <a:pt x="1102538" y="549478"/>
                      <a:pt x="1064054" y="549478"/>
                    </a:cubicBezTo>
                    <a:close/>
                    <a:moveTo>
                      <a:pt x="3624209" y="508550"/>
                    </a:moveTo>
                    <a:cubicBezTo>
                      <a:pt x="3560166" y="508550"/>
                      <a:pt x="3508248" y="542116"/>
                      <a:pt x="3508248" y="583521"/>
                    </a:cubicBezTo>
                    <a:cubicBezTo>
                      <a:pt x="3508248" y="624926"/>
                      <a:pt x="3560166" y="658492"/>
                      <a:pt x="3624209" y="658492"/>
                    </a:cubicBezTo>
                    <a:cubicBezTo>
                      <a:pt x="3688252" y="658492"/>
                      <a:pt x="3740170" y="624926"/>
                      <a:pt x="3740170" y="583521"/>
                    </a:cubicBezTo>
                    <a:cubicBezTo>
                      <a:pt x="3740170" y="542116"/>
                      <a:pt x="3688252" y="508550"/>
                      <a:pt x="3624209" y="508550"/>
                    </a:cubicBezTo>
                    <a:close/>
                    <a:moveTo>
                      <a:pt x="695003" y="504834"/>
                    </a:moveTo>
                    <a:cubicBezTo>
                      <a:pt x="630960" y="504834"/>
                      <a:pt x="579042" y="538400"/>
                      <a:pt x="579042" y="579805"/>
                    </a:cubicBezTo>
                    <a:cubicBezTo>
                      <a:pt x="579042" y="621210"/>
                      <a:pt x="630960" y="654776"/>
                      <a:pt x="695003" y="654776"/>
                    </a:cubicBezTo>
                    <a:cubicBezTo>
                      <a:pt x="759046" y="654776"/>
                      <a:pt x="810964" y="621210"/>
                      <a:pt x="810964" y="579805"/>
                    </a:cubicBezTo>
                    <a:cubicBezTo>
                      <a:pt x="810964" y="538400"/>
                      <a:pt x="759046" y="504834"/>
                      <a:pt x="695003" y="504834"/>
                    </a:cubicBezTo>
                    <a:close/>
                    <a:moveTo>
                      <a:pt x="1064054" y="504428"/>
                    </a:moveTo>
                    <a:cubicBezTo>
                      <a:pt x="1127419" y="504428"/>
                      <a:pt x="1178786" y="544767"/>
                      <a:pt x="1178786" y="594528"/>
                    </a:cubicBezTo>
                    <a:cubicBezTo>
                      <a:pt x="1178786" y="644289"/>
                      <a:pt x="1127419" y="684628"/>
                      <a:pt x="1064054" y="684628"/>
                    </a:cubicBezTo>
                    <a:cubicBezTo>
                      <a:pt x="1000689" y="684628"/>
                      <a:pt x="949322" y="644289"/>
                      <a:pt x="949322" y="594528"/>
                    </a:cubicBezTo>
                    <a:cubicBezTo>
                      <a:pt x="949322" y="544767"/>
                      <a:pt x="1000689" y="504428"/>
                      <a:pt x="1064054" y="504428"/>
                    </a:cubicBezTo>
                    <a:close/>
                    <a:moveTo>
                      <a:pt x="3624209" y="433580"/>
                    </a:moveTo>
                    <a:cubicBezTo>
                      <a:pt x="3729658" y="433580"/>
                      <a:pt x="3815141" y="500711"/>
                      <a:pt x="3815141" y="583521"/>
                    </a:cubicBezTo>
                    <a:cubicBezTo>
                      <a:pt x="3815141" y="666331"/>
                      <a:pt x="3729658" y="733462"/>
                      <a:pt x="3624209" y="733462"/>
                    </a:cubicBezTo>
                    <a:cubicBezTo>
                      <a:pt x="3518760" y="733462"/>
                      <a:pt x="3433277" y="666331"/>
                      <a:pt x="3433277" y="583521"/>
                    </a:cubicBezTo>
                    <a:cubicBezTo>
                      <a:pt x="3433277" y="500711"/>
                      <a:pt x="3518760" y="433580"/>
                      <a:pt x="3624209" y="433580"/>
                    </a:cubicBezTo>
                    <a:close/>
                    <a:moveTo>
                      <a:pt x="695003" y="429864"/>
                    </a:moveTo>
                    <a:cubicBezTo>
                      <a:pt x="800452" y="429864"/>
                      <a:pt x="885935" y="496995"/>
                      <a:pt x="885935" y="579805"/>
                    </a:cubicBezTo>
                    <a:cubicBezTo>
                      <a:pt x="885935" y="662615"/>
                      <a:pt x="800452" y="729746"/>
                      <a:pt x="695003" y="729746"/>
                    </a:cubicBezTo>
                    <a:cubicBezTo>
                      <a:pt x="589554" y="729746"/>
                      <a:pt x="504071" y="662615"/>
                      <a:pt x="504071" y="579805"/>
                    </a:cubicBezTo>
                    <a:cubicBezTo>
                      <a:pt x="504071" y="496995"/>
                      <a:pt x="589554" y="429864"/>
                      <a:pt x="695003" y="429864"/>
                    </a:cubicBezTo>
                    <a:close/>
                    <a:moveTo>
                      <a:pt x="2351253" y="396077"/>
                    </a:moveTo>
                    <a:cubicBezTo>
                      <a:pt x="2312769" y="396077"/>
                      <a:pt x="2281571" y="416247"/>
                      <a:pt x="2281571" y="441127"/>
                    </a:cubicBezTo>
                    <a:cubicBezTo>
                      <a:pt x="2281571" y="466007"/>
                      <a:pt x="2312769" y="486177"/>
                      <a:pt x="2351253" y="486177"/>
                    </a:cubicBezTo>
                    <a:cubicBezTo>
                      <a:pt x="2389737" y="486177"/>
                      <a:pt x="2420935" y="466007"/>
                      <a:pt x="2420935" y="441127"/>
                    </a:cubicBezTo>
                    <a:cubicBezTo>
                      <a:pt x="2420935" y="416247"/>
                      <a:pt x="2389737" y="396077"/>
                      <a:pt x="2351253" y="396077"/>
                    </a:cubicBezTo>
                    <a:close/>
                    <a:moveTo>
                      <a:pt x="2962845" y="358692"/>
                    </a:moveTo>
                    <a:cubicBezTo>
                      <a:pt x="2924361" y="358692"/>
                      <a:pt x="2893163" y="378862"/>
                      <a:pt x="2893163" y="403742"/>
                    </a:cubicBezTo>
                    <a:cubicBezTo>
                      <a:pt x="2893163" y="428622"/>
                      <a:pt x="2924361" y="448792"/>
                      <a:pt x="2962845" y="448792"/>
                    </a:cubicBezTo>
                    <a:cubicBezTo>
                      <a:pt x="3001329" y="448792"/>
                      <a:pt x="3032527" y="428622"/>
                      <a:pt x="3032527" y="403742"/>
                    </a:cubicBezTo>
                    <a:cubicBezTo>
                      <a:pt x="3032527" y="378862"/>
                      <a:pt x="3001329" y="358692"/>
                      <a:pt x="2962845" y="358692"/>
                    </a:cubicBezTo>
                    <a:close/>
                    <a:moveTo>
                      <a:pt x="2351253" y="351027"/>
                    </a:moveTo>
                    <a:cubicBezTo>
                      <a:pt x="2414618" y="351027"/>
                      <a:pt x="2465985" y="391366"/>
                      <a:pt x="2465985" y="441127"/>
                    </a:cubicBezTo>
                    <a:cubicBezTo>
                      <a:pt x="2465985" y="490888"/>
                      <a:pt x="2414618" y="531227"/>
                      <a:pt x="2351253" y="531227"/>
                    </a:cubicBezTo>
                    <a:cubicBezTo>
                      <a:pt x="2287888" y="531227"/>
                      <a:pt x="2236521" y="490888"/>
                      <a:pt x="2236521" y="441127"/>
                    </a:cubicBezTo>
                    <a:cubicBezTo>
                      <a:pt x="2236521" y="391366"/>
                      <a:pt x="2287888" y="351027"/>
                      <a:pt x="2351253" y="351027"/>
                    </a:cubicBezTo>
                    <a:close/>
                    <a:moveTo>
                      <a:pt x="4295797" y="322906"/>
                    </a:moveTo>
                    <a:cubicBezTo>
                      <a:pt x="4231754" y="322906"/>
                      <a:pt x="4179836" y="356472"/>
                      <a:pt x="4179836" y="397877"/>
                    </a:cubicBezTo>
                    <a:cubicBezTo>
                      <a:pt x="4179836" y="439282"/>
                      <a:pt x="4231754" y="472848"/>
                      <a:pt x="4295797" y="472848"/>
                    </a:cubicBezTo>
                    <a:cubicBezTo>
                      <a:pt x="4359840" y="472848"/>
                      <a:pt x="4411758" y="439282"/>
                      <a:pt x="4411758" y="397877"/>
                    </a:cubicBezTo>
                    <a:cubicBezTo>
                      <a:pt x="4411758" y="356472"/>
                      <a:pt x="4359840" y="322906"/>
                      <a:pt x="4295797" y="322906"/>
                    </a:cubicBezTo>
                    <a:close/>
                    <a:moveTo>
                      <a:pt x="190932" y="322906"/>
                    </a:moveTo>
                    <a:cubicBezTo>
                      <a:pt x="126889" y="322906"/>
                      <a:pt x="74971" y="356472"/>
                      <a:pt x="74971" y="397877"/>
                    </a:cubicBezTo>
                    <a:cubicBezTo>
                      <a:pt x="74971" y="439282"/>
                      <a:pt x="126889" y="472848"/>
                      <a:pt x="190932" y="472848"/>
                    </a:cubicBezTo>
                    <a:cubicBezTo>
                      <a:pt x="254975" y="472848"/>
                      <a:pt x="306893" y="439282"/>
                      <a:pt x="306893" y="397877"/>
                    </a:cubicBezTo>
                    <a:cubicBezTo>
                      <a:pt x="306893" y="356472"/>
                      <a:pt x="254975" y="322906"/>
                      <a:pt x="190932" y="322906"/>
                    </a:cubicBezTo>
                    <a:close/>
                    <a:moveTo>
                      <a:pt x="2962845" y="313642"/>
                    </a:moveTo>
                    <a:cubicBezTo>
                      <a:pt x="3026210" y="313642"/>
                      <a:pt x="3077577" y="353981"/>
                      <a:pt x="3077577" y="403742"/>
                    </a:cubicBezTo>
                    <a:cubicBezTo>
                      <a:pt x="3077577" y="453503"/>
                      <a:pt x="3026210" y="493842"/>
                      <a:pt x="2962845" y="493842"/>
                    </a:cubicBezTo>
                    <a:cubicBezTo>
                      <a:pt x="2899480" y="493842"/>
                      <a:pt x="2848113" y="453503"/>
                      <a:pt x="2848113" y="403742"/>
                    </a:cubicBezTo>
                    <a:cubicBezTo>
                      <a:pt x="2848113" y="353981"/>
                      <a:pt x="2899480" y="313642"/>
                      <a:pt x="2962845" y="313642"/>
                    </a:cubicBezTo>
                    <a:close/>
                    <a:moveTo>
                      <a:pt x="1391554" y="302199"/>
                    </a:moveTo>
                    <a:cubicBezTo>
                      <a:pt x="1327511" y="302199"/>
                      <a:pt x="1275593" y="335765"/>
                      <a:pt x="1275593" y="377170"/>
                    </a:cubicBezTo>
                    <a:cubicBezTo>
                      <a:pt x="1275593" y="418575"/>
                      <a:pt x="1327511" y="452141"/>
                      <a:pt x="1391554" y="452141"/>
                    </a:cubicBezTo>
                    <a:cubicBezTo>
                      <a:pt x="1455597" y="452141"/>
                      <a:pt x="1507515" y="418575"/>
                      <a:pt x="1507515" y="377170"/>
                    </a:cubicBezTo>
                    <a:cubicBezTo>
                      <a:pt x="1507515" y="335765"/>
                      <a:pt x="1455597" y="302199"/>
                      <a:pt x="1391554" y="302199"/>
                    </a:cubicBezTo>
                    <a:close/>
                    <a:moveTo>
                      <a:pt x="3900923" y="300844"/>
                    </a:moveTo>
                    <a:cubicBezTo>
                      <a:pt x="3859223" y="300844"/>
                      <a:pt x="3825419" y="322699"/>
                      <a:pt x="3825419" y="349659"/>
                    </a:cubicBezTo>
                    <a:cubicBezTo>
                      <a:pt x="3825419" y="376619"/>
                      <a:pt x="3859223" y="398474"/>
                      <a:pt x="3900923" y="398474"/>
                    </a:cubicBezTo>
                    <a:cubicBezTo>
                      <a:pt x="3942623" y="398474"/>
                      <a:pt x="3976427" y="376619"/>
                      <a:pt x="3976427" y="349659"/>
                    </a:cubicBezTo>
                    <a:cubicBezTo>
                      <a:pt x="3976427" y="322699"/>
                      <a:pt x="3942623" y="300844"/>
                      <a:pt x="3900923" y="300844"/>
                    </a:cubicBezTo>
                    <a:close/>
                    <a:moveTo>
                      <a:pt x="570461" y="273095"/>
                    </a:moveTo>
                    <a:cubicBezTo>
                      <a:pt x="531977" y="273095"/>
                      <a:pt x="500779" y="293265"/>
                      <a:pt x="500779" y="318145"/>
                    </a:cubicBezTo>
                    <a:cubicBezTo>
                      <a:pt x="500779" y="343025"/>
                      <a:pt x="531977" y="363195"/>
                      <a:pt x="570461" y="363195"/>
                    </a:cubicBezTo>
                    <a:cubicBezTo>
                      <a:pt x="608945" y="363195"/>
                      <a:pt x="640143" y="343025"/>
                      <a:pt x="640143" y="318145"/>
                    </a:cubicBezTo>
                    <a:cubicBezTo>
                      <a:pt x="640143" y="293265"/>
                      <a:pt x="608945" y="273095"/>
                      <a:pt x="570461" y="273095"/>
                    </a:cubicBezTo>
                    <a:close/>
                    <a:moveTo>
                      <a:pt x="3334245" y="264940"/>
                    </a:moveTo>
                    <a:cubicBezTo>
                      <a:pt x="3270202" y="264940"/>
                      <a:pt x="3218284" y="298506"/>
                      <a:pt x="3218284" y="339911"/>
                    </a:cubicBezTo>
                    <a:cubicBezTo>
                      <a:pt x="3218284" y="381316"/>
                      <a:pt x="3270202" y="414882"/>
                      <a:pt x="3334245" y="414882"/>
                    </a:cubicBezTo>
                    <a:cubicBezTo>
                      <a:pt x="3398288" y="414882"/>
                      <a:pt x="3450206" y="381316"/>
                      <a:pt x="3450206" y="339911"/>
                    </a:cubicBezTo>
                    <a:cubicBezTo>
                      <a:pt x="3450206" y="298506"/>
                      <a:pt x="3398288" y="264940"/>
                      <a:pt x="3334245" y="264940"/>
                    </a:cubicBezTo>
                    <a:close/>
                    <a:moveTo>
                      <a:pt x="982029" y="258565"/>
                    </a:moveTo>
                    <a:cubicBezTo>
                      <a:pt x="943545" y="258565"/>
                      <a:pt x="912347" y="278735"/>
                      <a:pt x="912347" y="303615"/>
                    </a:cubicBezTo>
                    <a:cubicBezTo>
                      <a:pt x="912347" y="328495"/>
                      <a:pt x="943545" y="348665"/>
                      <a:pt x="982029" y="348665"/>
                    </a:cubicBezTo>
                    <a:cubicBezTo>
                      <a:pt x="1020513" y="348665"/>
                      <a:pt x="1051711" y="328495"/>
                      <a:pt x="1051711" y="303615"/>
                    </a:cubicBezTo>
                    <a:cubicBezTo>
                      <a:pt x="1051711" y="278735"/>
                      <a:pt x="1020513" y="258565"/>
                      <a:pt x="982029" y="258565"/>
                    </a:cubicBezTo>
                    <a:close/>
                    <a:moveTo>
                      <a:pt x="3900923" y="252030"/>
                    </a:moveTo>
                    <a:cubicBezTo>
                      <a:pt x="3969582" y="252030"/>
                      <a:pt x="4025242" y="295740"/>
                      <a:pt x="4025242" y="349659"/>
                    </a:cubicBezTo>
                    <a:cubicBezTo>
                      <a:pt x="4025242" y="403578"/>
                      <a:pt x="3969582" y="447288"/>
                      <a:pt x="3900923" y="447288"/>
                    </a:cubicBezTo>
                    <a:cubicBezTo>
                      <a:pt x="3832264" y="447288"/>
                      <a:pt x="3776604" y="403578"/>
                      <a:pt x="3776604" y="349659"/>
                    </a:cubicBezTo>
                    <a:cubicBezTo>
                      <a:pt x="3776604" y="295740"/>
                      <a:pt x="3832264" y="252030"/>
                      <a:pt x="3900923" y="252030"/>
                    </a:cubicBezTo>
                    <a:close/>
                    <a:moveTo>
                      <a:pt x="4295797" y="247936"/>
                    </a:moveTo>
                    <a:cubicBezTo>
                      <a:pt x="4401246" y="247936"/>
                      <a:pt x="4486729" y="315067"/>
                      <a:pt x="4486729" y="397877"/>
                    </a:cubicBezTo>
                    <a:cubicBezTo>
                      <a:pt x="4486729" y="480687"/>
                      <a:pt x="4401246" y="547818"/>
                      <a:pt x="4295797" y="547818"/>
                    </a:cubicBezTo>
                    <a:cubicBezTo>
                      <a:pt x="4190348" y="547818"/>
                      <a:pt x="4104865" y="480687"/>
                      <a:pt x="4104865" y="397877"/>
                    </a:cubicBezTo>
                    <a:cubicBezTo>
                      <a:pt x="4104865" y="315067"/>
                      <a:pt x="4190348" y="247936"/>
                      <a:pt x="4295797" y="247936"/>
                    </a:cubicBezTo>
                    <a:close/>
                    <a:moveTo>
                      <a:pt x="190932" y="247936"/>
                    </a:moveTo>
                    <a:cubicBezTo>
                      <a:pt x="296381" y="247936"/>
                      <a:pt x="381864" y="315067"/>
                      <a:pt x="381864" y="397877"/>
                    </a:cubicBezTo>
                    <a:cubicBezTo>
                      <a:pt x="381864" y="480687"/>
                      <a:pt x="296381" y="547818"/>
                      <a:pt x="190932" y="547818"/>
                    </a:cubicBezTo>
                    <a:cubicBezTo>
                      <a:pt x="85483" y="547818"/>
                      <a:pt x="0" y="480687"/>
                      <a:pt x="0" y="397877"/>
                    </a:cubicBezTo>
                    <a:cubicBezTo>
                      <a:pt x="0" y="315067"/>
                      <a:pt x="85483" y="247936"/>
                      <a:pt x="190932" y="247936"/>
                    </a:cubicBezTo>
                    <a:close/>
                    <a:moveTo>
                      <a:pt x="570461" y="228045"/>
                    </a:moveTo>
                    <a:cubicBezTo>
                      <a:pt x="633826" y="228045"/>
                      <a:pt x="685193" y="268384"/>
                      <a:pt x="685193" y="318145"/>
                    </a:cubicBezTo>
                    <a:cubicBezTo>
                      <a:pt x="685193" y="367906"/>
                      <a:pt x="633826" y="408245"/>
                      <a:pt x="570461" y="408245"/>
                    </a:cubicBezTo>
                    <a:cubicBezTo>
                      <a:pt x="507096" y="408245"/>
                      <a:pt x="455729" y="367906"/>
                      <a:pt x="455729" y="318145"/>
                    </a:cubicBezTo>
                    <a:cubicBezTo>
                      <a:pt x="455729" y="268384"/>
                      <a:pt x="507096" y="228045"/>
                      <a:pt x="570461" y="228045"/>
                    </a:cubicBezTo>
                    <a:close/>
                    <a:moveTo>
                      <a:pt x="1391554" y="227229"/>
                    </a:moveTo>
                    <a:cubicBezTo>
                      <a:pt x="1497003" y="227229"/>
                      <a:pt x="1582486" y="294360"/>
                      <a:pt x="1582486" y="377170"/>
                    </a:cubicBezTo>
                    <a:cubicBezTo>
                      <a:pt x="1582486" y="459980"/>
                      <a:pt x="1497003" y="527111"/>
                      <a:pt x="1391554" y="527111"/>
                    </a:cubicBezTo>
                    <a:cubicBezTo>
                      <a:pt x="1286105" y="527111"/>
                      <a:pt x="1200622" y="459980"/>
                      <a:pt x="1200622" y="377170"/>
                    </a:cubicBezTo>
                    <a:cubicBezTo>
                      <a:pt x="1200622" y="294360"/>
                      <a:pt x="1286105" y="227229"/>
                      <a:pt x="1391554" y="227229"/>
                    </a:cubicBezTo>
                    <a:close/>
                    <a:moveTo>
                      <a:pt x="982029" y="213515"/>
                    </a:moveTo>
                    <a:cubicBezTo>
                      <a:pt x="1045394" y="213515"/>
                      <a:pt x="1096761" y="253854"/>
                      <a:pt x="1096761" y="303615"/>
                    </a:cubicBezTo>
                    <a:cubicBezTo>
                      <a:pt x="1096761" y="353376"/>
                      <a:pt x="1045394" y="393715"/>
                      <a:pt x="982029" y="393715"/>
                    </a:cubicBezTo>
                    <a:cubicBezTo>
                      <a:pt x="918664" y="393715"/>
                      <a:pt x="867297" y="353376"/>
                      <a:pt x="867297" y="303615"/>
                    </a:cubicBezTo>
                    <a:cubicBezTo>
                      <a:pt x="867297" y="253854"/>
                      <a:pt x="918664" y="213515"/>
                      <a:pt x="982029" y="213515"/>
                    </a:cubicBezTo>
                    <a:close/>
                    <a:moveTo>
                      <a:pt x="1741088" y="191109"/>
                    </a:moveTo>
                    <a:cubicBezTo>
                      <a:pt x="1702604" y="191109"/>
                      <a:pt x="1671406" y="211279"/>
                      <a:pt x="1671406" y="236159"/>
                    </a:cubicBezTo>
                    <a:cubicBezTo>
                      <a:pt x="1671406" y="261039"/>
                      <a:pt x="1702604" y="281209"/>
                      <a:pt x="1741088" y="281209"/>
                    </a:cubicBezTo>
                    <a:cubicBezTo>
                      <a:pt x="1779572" y="281209"/>
                      <a:pt x="1810770" y="261039"/>
                      <a:pt x="1810770" y="236159"/>
                    </a:cubicBezTo>
                    <a:cubicBezTo>
                      <a:pt x="1810770" y="211279"/>
                      <a:pt x="1779572" y="191109"/>
                      <a:pt x="1741088" y="191109"/>
                    </a:cubicBezTo>
                    <a:close/>
                    <a:moveTo>
                      <a:pt x="3334245" y="189970"/>
                    </a:moveTo>
                    <a:cubicBezTo>
                      <a:pt x="3439694" y="189970"/>
                      <a:pt x="3525177" y="257101"/>
                      <a:pt x="3525177" y="339911"/>
                    </a:cubicBezTo>
                    <a:cubicBezTo>
                      <a:pt x="3525177" y="422721"/>
                      <a:pt x="3439694" y="489852"/>
                      <a:pt x="3334245" y="489852"/>
                    </a:cubicBezTo>
                    <a:cubicBezTo>
                      <a:pt x="3228796" y="489852"/>
                      <a:pt x="3143313" y="422721"/>
                      <a:pt x="3143313" y="339911"/>
                    </a:cubicBezTo>
                    <a:cubicBezTo>
                      <a:pt x="3143313" y="257101"/>
                      <a:pt x="3228796" y="189970"/>
                      <a:pt x="3334245" y="189970"/>
                    </a:cubicBezTo>
                    <a:close/>
                    <a:moveTo>
                      <a:pt x="2635177" y="152258"/>
                    </a:moveTo>
                    <a:cubicBezTo>
                      <a:pt x="2571134" y="152258"/>
                      <a:pt x="2519216" y="185824"/>
                      <a:pt x="2519216" y="227229"/>
                    </a:cubicBezTo>
                    <a:cubicBezTo>
                      <a:pt x="2519216" y="268634"/>
                      <a:pt x="2571134" y="302200"/>
                      <a:pt x="2635177" y="302200"/>
                    </a:cubicBezTo>
                    <a:cubicBezTo>
                      <a:pt x="2699220" y="302200"/>
                      <a:pt x="2751138" y="268634"/>
                      <a:pt x="2751138" y="227229"/>
                    </a:cubicBezTo>
                    <a:cubicBezTo>
                      <a:pt x="2751138" y="185824"/>
                      <a:pt x="2699220" y="152258"/>
                      <a:pt x="2635177" y="152258"/>
                    </a:cubicBezTo>
                    <a:close/>
                    <a:moveTo>
                      <a:pt x="1741088" y="146059"/>
                    </a:moveTo>
                    <a:cubicBezTo>
                      <a:pt x="1804453" y="146059"/>
                      <a:pt x="1855820" y="186398"/>
                      <a:pt x="1855820" y="236159"/>
                    </a:cubicBezTo>
                    <a:cubicBezTo>
                      <a:pt x="1855820" y="285920"/>
                      <a:pt x="1804453" y="326259"/>
                      <a:pt x="1741088" y="326259"/>
                    </a:cubicBezTo>
                    <a:cubicBezTo>
                      <a:pt x="1677723" y="326259"/>
                      <a:pt x="1626356" y="285920"/>
                      <a:pt x="1626356" y="236159"/>
                    </a:cubicBezTo>
                    <a:cubicBezTo>
                      <a:pt x="1626356" y="186398"/>
                      <a:pt x="1677723" y="146059"/>
                      <a:pt x="1741088" y="146059"/>
                    </a:cubicBezTo>
                    <a:close/>
                    <a:moveTo>
                      <a:pt x="2635177" y="77288"/>
                    </a:moveTo>
                    <a:cubicBezTo>
                      <a:pt x="2740626" y="77288"/>
                      <a:pt x="2826109" y="144419"/>
                      <a:pt x="2826109" y="227229"/>
                    </a:cubicBezTo>
                    <a:cubicBezTo>
                      <a:pt x="2826109" y="310039"/>
                      <a:pt x="2740626" y="377170"/>
                      <a:pt x="2635177" y="377170"/>
                    </a:cubicBezTo>
                    <a:cubicBezTo>
                      <a:pt x="2529728" y="377170"/>
                      <a:pt x="2444245" y="310039"/>
                      <a:pt x="2444245" y="227229"/>
                    </a:cubicBezTo>
                    <a:cubicBezTo>
                      <a:pt x="2444245" y="144419"/>
                      <a:pt x="2529728" y="77288"/>
                      <a:pt x="2635177" y="77288"/>
                    </a:cubicBezTo>
                    <a:close/>
                    <a:moveTo>
                      <a:pt x="2128090" y="74970"/>
                    </a:moveTo>
                    <a:cubicBezTo>
                      <a:pt x="2064047" y="74970"/>
                      <a:pt x="2012129" y="108536"/>
                      <a:pt x="2012129" y="149941"/>
                    </a:cubicBezTo>
                    <a:cubicBezTo>
                      <a:pt x="2012129" y="191346"/>
                      <a:pt x="2064047" y="224912"/>
                      <a:pt x="2128090" y="224912"/>
                    </a:cubicBezTo>
                    <a:cubicBezTo>
                      <a:pt x="2192133" y="224912"/>
                      <a:pt x="2244051" y="191346"/>
                      <a:pt x="2244051" y="149941"/>
                    </a:cubicBezTo>
                    <a:cubicBezTo>
                      <a:pt x="2244051" y="108536"/>
                      <a:pt x="2192133" y="74970"/>
                      <a:pt x="2128090" y="74970"/>
                    </a:cubicBezTo>
                    <a:close/>
                    <a:moveTo>
                      <a:pt x="2128090" y="0"/>
                    </a:moveTo>
                    <a:cubicBezTo>
                      <a:pt x="2233539" y="0"/>
                      <a:pt x="2319022" y="67131"/>
                      <a:pt x="2319022" y="149941"/>
                    </a:cubicBezTo>
                    <a:cubicBezTo>
                      <a:pt x="2319022" y="232751"/>
                      <a:pt x="2233539" y="299882"/>
                      <a:pt x="2128090" y="299882"/>
                    </a:cubicBezTo>
                    <a:cubicBezTo>
                      <a:pt x="2022641" y="299882"/>
                      <a:pt x="1937158" y="232751"/>
                      <a:pt x="1937158" y="149941"/>
                    </a:cubicBezTo>
                    <a:cubicBezTo>
                      <a:pt x="1937158" y="67131"/>
                      <a:pt x="2022641" y="0"/>
                      <a:pt x="2128090" y="0"/>
                    </a:cubicBezTo>
                    <a:close/>
                  </a:path>
                </a:pathLst>
              </a:custGeom>
              <a:solidFill>
                <a:srgbClr val="22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7D32D5C-302D-452A-A683-79162E2B65D2}"/>
                  </a:ext>
                </a:extLst>
              </p:cNvPr>
              <p:cNvGrpSpPr/>
              <p:nvPr/>
            </p:nvGrpSpPr>
            <p:grpSpPr>
              <a:xfrm>
                <a:off x="3589699" y="2835932"/>
                <a:ext cx="4577447" cy="2481921"/>
                <a:chOff x="3589699" y="2835932"/>
                <a:chExt cx="4577447" cy="2481921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EA76EAB7-CA9B-443D-81FD-2A3C9CDCAC93}"/>
                    </a:ext>
                  </a:extLst>
                </p:cNvPr>
                <p:cNvSpPr/>
                <p:nvPr/>
              </p:nvSpPr>
              <p:spPr>
                <a:xfrm>
                  <a:off x="3597676" y="4345109"/>
                  <a:ext cx="4520786" cy="514331"/>
                </a:xfrm>
                <a:custGeom>
                  <a:avLst/>
                  <a:gdLst>
                    <a:gd name="connsiteX0" fmla="*/ 2014866 w 4733925"/>
                    <a:gd name="connsiteY0" fmla="*/ 641 h 538579"/>
                    <a:gd name="connsiteX1" fmla="*/ 2481264 w 4733925"/>
                    <a:gd name="connsiteY1" fmla="*/ 160253 h 538579"/>
                    <a:gd name="connsiteX2" fmla="*/ 2852740 w 4733925"/>
                    <a:gd name="connsiteY2" fmla="*/ 103102 h 538579"/>
                    <a:gd name="connsiteX3" fmla="*/ 3795714 w 4733925"/>
                    <a:gd name="connsiteY3" fmla="*/ 400751 h 538579"/>
                    <a:gd name="connsiteX4" fmla="*/ 4733925 w 4733925"/>
                    <a:gd name="connsiteY4" fmla="*/ 405514 h 538579"/>
                    <a:gd name="connsiteX5" fmla="*/ 4733925 w 4733925"/>
                    <a:gd name="connsiteY5" fmla="*/ 536831 h 538579"/>
                    <a:gd name="connsiteX6" fmla="*/ 3795714 w 4733925"/>
                    <a:gd name="connsiteY6" fmla="*/ 532068 h 538579"/>
                    <a:gd name="connsiteX7" fmla="*/ 2852740 w 4733925"/>
                    <a:gd name="connsiteY7" fmla="*/ 234419 h 538579"/>
                    <a:gd name="connsiteX8" fmla="*/ 2481264 w 4733925"/>
                    <a:gd name="connsiteY8" fmla="*/ 291570 h 538579"/>
                    <a:gd name="connsiteX9" fmla="*/ 1909765 w 4733925"/>
                    <a:gd name="connsiteY9" fmla="*/ 136782 h 538579"/>
                    <a:gd name="connsiteX10" fmla="*/ 676278 w 4733925"/>
                    <a:gd name="connsiteY10" fmla="*/ 536832 h 538579"/>
                    <a:gd name="connsiteX11" fmla="*/ 0 w 4733925"/>
                    <a:gd name="connsiteY11" fmla="*/ 536831 h 538579"/>
                    <a:gd name="connsiteX12" fmla="*/ 0 w 4733925"/>
                    <a:gd name="connsiteY12" fmla="*/ 405514 h 538579"/>
                    <a:gd name="connsiteX13" fmla="*/ 676278 w 4733925"/>
                    <a:gd name="connsiteY13" fmla="*/ 405515 h 538579"/>
                    <a:gd name="connsiteX14" fmla="*/ 1909765 w 4733925"/>
                    <a:gd name="connsiteY14" fmla="*/ 5465 h 538579"/>
                    <a:gd name="connsiteX15" fmla="*/ 2014866 w 4733925"/>
                    <a:gd name="connsiteY15" fmla="*/ 641 h 538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33925" h="538579">
                      <a:moveTo>
                        <a:pt x="2014866" y="641"/>
                      </a:moveTo>
                      <a:cubicBezTo>
                        <a:pt x="2242954" y="11836"/>
                        <a:pt x="2356943" y="165810"/>
                        <a:pt x="2481264" y="160253"/>
                      </a:cubicBezTo>
                      <a:cubicBezTo>
                        <a:pt x="2620963" y="160651"/>
                        <a:pt x="2616997" y="105881"/>
                        <a:pt x="2852740" y="103102"/>
                      </a:cubicBezTo>
                      <a:cubicBezTo>
                        <a:pt x="3050384" y="100323"/>
                        <a:pt x="3140077" y="362256"/>
                        <a:pt x="3795714" y="400751"/>
                      </a:cubicBezTo>
                      <a:lnTo>
                        <a:pt x="4733925" y="405514"/>
                      </a:lnTo>
                      <a:lnTo>
                        <a:pt x="4733925" y="536831"/>
                      </a:lnTo>
                      <a:lnTo>
                        <a:pt x="3795714" y="532068"/>
                      </a:lnTo>
                      <a:cubicBezTo>
                        <a:pt x="3140077" y="493573"/>
                        <a:pt x="3050384" y="231640"/>
                        <a:pt x="2852740" y="234419"/>
                      </a:cubicBezTo>
                      <a:cubicBezTo>
                        <a:pt x="2616997" y="237198"/>
                        <a:pt x="2620963" y="291968"/>
                        <a:pt x="2481264" y="291570"/>
                      </a:cubicBezTo>
                      <a:cubicBezTo>
                        <a:pt x="2339183" y="297921"/>
                        <a:pt x="2210596" y="95905"/>
                        <a:pt x="1909765" y="136782"/>
                      </a:cubicBezTo>
                      <a:cubicBezTo>
                        <a:pt x="1608934" y="177659"/>
                        <a:pt x="1393034" y="567788"/>
                        <a:pt x="676278" y="536832"/>
                      </a:cubicBezTo>
                      <a:lnTo>
                        <a:pt x="0" y="536831"/>
                      </a:lnTo>
                      <a:lnTo>
                        <a:pt x="0" y="405514"/>
                      </a:lnTo>
                      <a:lnTo>
                        <a:pt x="676278" y="405515"/>
                      </a:lnTo>
                      <a:cubicBezTo>
                        <a:pt x="1393034" y="436471"/>
                        <a:pt x="1608934" y="46342"/>
                        <a:pt x="1909765" y="5465"/>
                      </a:cubicBezTo>
                      <a:cubicBezTo>
                        <a:pt x="1947369" y="356"/>
                        <a:pt x="1982282" y="-959"/>
                        <a:pt x="2014866" y="641"/>
                      </a:cubicBezTo>
                      <a:close/>
                    </a:path>
                  </a:pathLst>
                </a:custGeom>
                <a:solidFill>
                  <a:schemeClr val="tx2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7CA6428D-D454-4740-993F-7971812AF42C}"/>
                    </a:ext>
                  </a:extLst>
                </p:cNvPr>
                <p:cNvGrpSpPr/>
                <p:nvPr/>
              </p:nvGrpSpPr>
              <p:grpSpPr>
                <a:xfrm>
                  <a:off x="3589699" y="2835932"/>
                  <a:ext cx="4577447" cy="2481921"/>
                  <a:chOff x="5262801" y="2377625"/>
                  <a:chExt cx="4737170" cy="2568521"/>
                </a:xfrm>
                <a:solidFill>
                  <a:schemeClr val="tx2">
                    <a:lumMod val="65000"/>
                    <a:lumOff val="35000"/>
                  </a:schemeClr>
                </a:solidFill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F3BB0884-291A-4786-A7F1-97820340FF94}"/>
                      </a:ext>
                    </a:extLst>
                  </p:cNvPr>
                  <p:cNvSpPr/>
                  <p:nvPr/>
                </p:nvSpPr>
                <p:spPr>
                  <a:xfrm>
                    <a:off x="5262801" y="4808033"/>
                    <a:ext cx="4733926" cy="1381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C84A95EB-C2E8-449A-A2B3-A9AD3074B210}"/>
                      </a:ext>
                    </a:extLst>
                  </p:cNvPr>
                  <p:cNvSpPr/>
                  <p:nvPr/>
                </p:nvSpPr>
                <p:spPr>
                  <a:xfrm>
                    <a:off x="5266045" y="3356206"/>
                    <a:ext cx="4733926" cy="352433"/>
                  </a:xfrm>
                  <a:custGeom>
                    <a:avLst/>
                    <a:gdLst>
                      <a:gd name="connsiteX0" fmla="*/ 2386014 w 4733925"/>
                      <a:gd name="connsiteY0" fmla="*/ 9 h 352433"/>
                      <a:gd name="connsiteX1" fmla="*/ 3795714 w 4733925"/>
                      <a:gd name="connsiteY1" fmla="*/ 209558 h 352433"/>
                      <a:gd name="connsiteX2" fmla="*/ 4733925 w 4733925"/>
                      <a:gd name="connsiteY2" fmla="*/ 214321 h 352433"/>
                      <a:gd name="connsiteX3" fmla="*/ 4733925 w 4733925"/>
                      <a:gd name="connsiteY3" fmla="*/ 350054 h 352433"/>
                      <a:gd name="connsiteX4" fmla="*/ 3795714 w 4733925"/>
                      <a:gd name="connsiteY4" fmla="*/ 345291 h 352433"/>
                      <a:gd name="connsiteX5" fmla="*/ 2386014 w 4733925"/>
                      <a:gd name="connsiteY5" fmla="*/ 135742 h 352433"/>
                      <a:gd name="connsiteX6" fmla="*/ 1042618 w 4733925"/>
                      <a:gd name="connsiteY6" fmla="*/ 335213 h 352433"/>
                      <a:gd name="connsiteX7" fmla="*/ 771012 w 4733925"/>
                      <a:gd name="connsiteY7" fmla="*/ 352433 h 352433"/>
                      <a:gd name="connsiteX8" fmla="*/ 366406 w 4733925"/>
                      <a:gd name="connsiteY8" fmla="*/ 352433 h 352433"/>
                      <a:gd name="connsiteX9" fmla="*/ 0 w 4733925"/>
                      <a:gd name="connsiteY9" fmla="*/ 350054 h 352433"/>
                      <a:gd name="connsiteX10" fmla="*/ 0 w 4733925"/>
                      <a:gd name="connsiteY10" fmla="*/ 214321 h 352433"/>
                      <a:gd name="connsiteX11" fmla="*/ 733427 w 4733925"/>
                      <a:gd name="connsiteY11" fmla="*/ 219083 h 352433"/>
                      <a:gd name="connsiteX12" fmla="*/ 2386014 w 4733925"/>
                      <a:gd name="connsiteY12" fmla="*/ 9 h 352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733925" h="352433">
                        <a:moveTo>
                          <a:pt x="2386014" y="9"/>
                        </a:moveTo>
                        <a:cubicBezTo>
                          <a:pt x="2896395" y="-1578"/>
                          <a:pt x="3104358" y="211939"/>
                          <a:pt x="3795714" y="209558"/>
                        </a:cubicBezTo>
                        <a:lnTo>
                          <a:pt x="4733925" y="214321"/>
                        </a:lnTo>
                        <a:lnTo>
                          <a:pt x="4733925" y="350054"/>
                        </a:lnTo>
                        <a:lnTo>
                          <a:pt x="3795714" y="345291"/>
                        </a:lnTo>
                        <a:cubicBezTo>
                          <a:pt x="3104358" y="347672"/>
                          <a:pt x="2896395" y="134155"/>
                          <a:pt x="2386014" y="135742"/>
                        </a:cubicBezTo>
                        <a:cubicBezTo>
                          <a:pt x="1939431" y="137132"/>
                          <a:pt x="1700078" y="276471"/>
                          <a:pt x="1042618" y="335213"/>
                        </a:cubicBezTo>
                        <a:lnTo>
                          <a:pt x="771012" y="352433"/>
                        </a:lnTo>
                        <a:lnTo>
                          <a:pt x="366406" y="352433"/>
                        </a:lnTo>
                        <a:lnTo>
                          <a:pt x="0" y="350054"/>
                        </a:lnTo>
                        <a:lnTo>
                          <a:pt x="0" y="214321"/>
                        </a:lnTo>
                        <a:lnTo>
                          <a:pt x="733427" y="219083"/>
                        </a:lnTo>
                        <a:cubicBezTo>
                          <a:pt x="1635920" y="183364"/>
                          <a:pt x="1875633" y="1597"/>
                          <a:pt x="2386014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160B4E91-5D2D-4127-9A33-D8548CD05D7B}"/>
                      </a:ext>
                    </a:extLst>
                  </p:cNvPr>
                  <p:cNvSpPr/>
                  <p:nvPr/>
                </p:nvSpPr>
                <p:spPr>
                  <a:xfrm>
                    <a:off x="5262801" y="2377625"/>
                    <a:ext cx="4733926" cy="714518"/>
                  </a:xfrm>
                  <a:custGeom>
                    <a:avLst/>
                    <a:gdLst>
                      <a:gd name="connsiteX0" fmla="*/ 2390777 w 4733925"/>
                      <a:gd name="connsiteY0" fmla="*/ 1 h 714517"/>
                      <a:gd name="connsiteX1" fmla="*/ 3795714 w 4733925"/>
                      <a:gd name="connsiteY1" fmla="*/ 578636 h 714517"/>
                      <a:gd name="connsiteX2" fmla="*/ 4733925 w 4733925"/>
                      <a:gd name="connsiteY2" fmla="*/ 583399 h 714517"/>
                      <a:gd name="connsiteX3" fmla="*/ 4733925 w 4733925"/>
                      <a:gd name="connsiteY3" fmla="*/ 714434 h 714517"/>
                      <a:gd name="connsiteX4" fmla="*/ 3795714 w 4733925"/>
                      <a:gd name="connsiteY4" fmla="*/ 709671 h 714517"/>
                      <a:gd name="connsiteX5" fmla="*/ 2390777 w 4733925"/>
                      <a:gd name="connsiteY5" fmla="*/ 131036 h 714517"/>
                      <a:gd name="connsiteX6" fmla="*/ 1891040 w 4733925"/>
                      <a:gd name="connsiteY6" fmla="*/ 304798 h 714517"/>
                      <a:gd name="connsiteX7" fmla="*/ 1676403 w 4733925"/>
                      <a:gd name="connsiteY7" fmla="*/ 257236 h 714517"/>
                      <a:gd name="connsiteX8" fmla="*/ 676278 w 4733925"/>
                      <a:gd name="connsiteY8" fmla="*/ 714435 h 714517"/>
                      <a:gd name="connsiteX9" fmla="*/ 0 w 4733925"/>
                      <a:gd name="connsiteY9" fmla="*/ 714434 h 714517"/>
                      <a:gd name="connsiteX10" fmla="*/ 0 w 4733925"/>
                      <a:gd name="connsiteY10" fmla="*/ 583399 h 714517"/>
                      <a:gd name="connsiteX11" fmla="*/ 676278 w 4733925"/>
                      <a:gd name="connsiteY11" fmla="*/ 583400 h 714517"/>
                      <a:gd name="connsiteX12" fmla="*/ 1676403 w 4733925"/>
                      <a:gd name="connsiteY12" fmla="*/ 126201 h 714517"/>
                      <a:gd name="connsiteX13" fmla="*/ 1891040 w 4733925"/>
                      <a:gd name="connsiteY13" fmla="*/ 173763 h 714517"/>
                      <a:gd name="connsiteX14" fmla="*/ 2390777 w 4733925"/>
                      <a:gd name="connsiteY14" fmla="*/ 1 h 714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733925" h="714517">
                        <a:moveTo>
                          <a:pt x="2390777" y="1"/>
                        </a:moveTo>
                        <a:cubicBezTo>
                          <a:pt x="2770929" y="-782"/>
                          <a:pt x="3276602" y="586178"/>
                          <a:pt x="3795714" y="578636"/>
                        </a:cubicBezTo>
                        <a:lnTo>
                          <a:pt x="4733925" y="583399"/>
                        </a:lnTo>
                        <a:lnTo>
                          <a:pt x="4733925" y="714434"/>
                        </a:lnTo>
                        <a:lnTo>
                          <a:pt x="3795714" y="709671"/>
                        </a:lnTo>
                        <a:cubicBezTo>
                          <a:pt x="3276602" y="717213"/>
                          <a:pt x="2770929" y="130253"/>
                          <a:pt x="2390777" y="131036"/>
                        </a:cubicBezTo>
                        <a:cubicBezTo>
                          <a:pt x="2171206" y="131831"/>
                          <a:pt x="1990540" y="311231"/>
                          <a:pt x="1891040" y="304798"/>
                        </a:cubicBezTo>
                        <a:cubicBezTo>
                          <a:pt x="1814730" y="309581"/>
                          <a:pt x="1814624" y="252453"/>
                          <a:pt x="1676403" y="257236"/>
                        </a:cubicBezTo>
                        <a:cubicBezTo>
                          <a:pt x="1523209" y="260013"/>
                          <a:pt x="1373984" y="721578"/>
                          <a:pt x="676278" y="714435"/>
                        </a:cubicBezTo>
                        <a:lnTo>
                          <a:pt x="0" y="714434"/>
                        </a:lnTo>
                        <a:lnTo>
                          <a:pt x="0" y="583399"/>
                        </a:lnTo>
                        <a:lnTo>
                          <a:pt x="676278" y="583400"/>
                        </a:lnTo>
                        <a:cubicBezTo>
                          <a:pt x="1373984" y="590543"/>
                          <a:pt x="1523209" y="128978"/>
                          <a:pt x="1676403" y="126201"/>
                        </a:cubicBezTo>
                        <a:cubicBezTo>
                          <a:pt x="1814624" y="121418"/>
                          <a:pt x="1814730" y="178546"/>
                          <a:pt x="1891040" y="173763"/>
                        </a:cubicBezTo>
                        <a:cubicBezTo>
                          <a:pt x="1990540" y="180196"/>
                          <a:pt x="2171206" y="796"/>
                          <a:pt x="239077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89" name="Freeform 163">
            <a:extLst>
              <a:ext uri="{FF2B5EF4-FFF2-40B4-BE49-F238E27FC236}">
                <a16:creationId xmlns:a16="http://schemas.microsoft.com/office/drawing/2014/main" id="{15A6366E-BF86-4ECA-97E9-B9F378280123}"/>
              </a:ext>
            </a:extLst>
          </p:cNvPr>
          <p:cNvSpPr/>
          <p:nvPr/>
        </p:nvSpPr>
        <p:spPr bwMode="auto">
          <a:xfrm flipH="1">
            <a:off x="402156" y="2204793"/>
            <a:ext cx="613606" cy="602268"/>
          </a:xfrm>
          <a:custGeom>
            <a:avLst/>
            <a:gdLst>
              <a:gd name="connsiteX0" fmla="*/ 5206319 w 6060797"/>
              <a:gd name="connsiteY0" fmla="*/ 2553875 h 5948805"/>
              <a:gd name="connsiteX1" fmla="*/ 5423124 w 6060797"/>
              <a:gd name="connsiteY1" fmla="*/ 2654785 h 5948805"/>
              <a:gd name="connsiteX2" fmla="*/ 5419932 w 6060797"/>
              <a:gd name="connsiteY2" fmla="*/ 4667348 h 5948805"/>
              <a:gd name="connsiteX3" fmla="*/ 5203338 w 6060797"/>
              <a:gd name="connsiteY3" fmla="*/ 4625719 h 5948805"/>
              <a:gd name="connsiteX4" fmla="*/ 2907864 w 6060797"/>
              <a:gd name="connsiteY4" fmla="*/ 949324 h 5948805"/>
              <a:gd name="connsiteX5" fmla="*/ 2907810 w 6060797"/>
              <a:gd name="connsiteY5" fmla="*/ 950444 h 5948805"/>
              <a:gd name="connsiteX6" fmla="*/ 2907842 w 6060797"/>
              <a:gd name="connsiteY6" fmla="*/ 949326 h 5948805"/>
              <a:gd name="connsiteX7" fmla="*/ 452990 w 6060797"/>
              <a:gd name="connsiteY7" fmla="*/ 2194063 h 5948805"/>
              <a:gd name="connsiteX8" fmla="*/ 452990 w 6060797"/>
              <a:gd name="connsiteY8" fmla="*/ 2662784 h 5948805"/>
              <a:gd name="connsiteX9" fmla="*/ 2891346 w 6060797"/>
              <a:gd name="connsiteY9" fmla="*/ 1526830 h 5948805"/>
              <a:gd name="connsiteX10" fmla="*/ 2891392 w 6060797"/>
              <a:gd name="connsiteY10" fmla="*/ 1525242 h 5948805"/>
              <a:gd name="connsiteX11" fmla="*/ 4590524 w 6060797"/>
              <a:gd name="connsiteY11" fmla="*/ 2321514 h 5948805"/>
              <a:gd name="connsiteX12" fmla="*/ 4589596 w 6060797"/>
              <a:gd name="connsiteY12" fmla="*/ 2593700 h 5948805"/>
              <a:gd name="connsiteX13" fmla="*/ 2899160 w 6060797"/>
              <a:gd name="connsiteY13" fmla="*/ 1842296 h 5948805"/>
              <a:gd name="connsiteX14" fmla="*/ 2899316 w 6060797"/>
              <a:gd name="connsiteY14" fmla="*/ 1837696 h 5948805"/>
              <a:gd name="connsiteX15" fmla="*/ 2893945 w 6060797"/>
              <a:gd name="connsiteY15" fmla="*/ 1839979 h 5948805"/>
              <a:gd name="connsiteX16" fmla="*/ 2888815 w 6060797"/>
              <a:gd name="connsiteY16" fmla="*/ 1837697 h 5948805"/>
              <a:gd name="connsiteX17" fmla="*/ 2887902 w 6060797"/>
              <a:gd name="connsiteY17" fmla="*/ 1842548 h 5948805"/>
              <a:gd name="connsiteX18" fmla="*/ 462058 w 6060797"/>
              <a:gd name="connsiteY18" fmla="*/ 2873688 h 5948805"/>
              <a:gd name="connsiteX19" fmla="*/ 452990 w 6060797"/>
              <a:gd name="connsiteY19" fmla="*/ 3171343 h 5948805"/>
              <a:gd name="connsiteX20" fmla="*/ 452990 w 6060797"/>
              <a:gd name="connsiteY20" fmla="*/ 3337701 h 5948805"/>
              <a:gd name="connsiteX21" fmla="*/ 2880439 w 6060797"/>
              <a:gd name="connsiteY21" fmla="*/ 2393769 h 5948805"/>
              <a:gd name="connsiteX22" fmla="*/ 2880456 w 6060797"/>
              <a:gd name="connsiteY22" fmla="*/ 2393265 h 5948805"/>
              <a:gd name="connsiteX23" fmla="*/ 4587565 w 6060797"/>
              <a:gd name="connsiteY23" fmla="*/ 3094697 h 5948805"/>
              <a:gd name="connsiteX24" fmla="*/ 4586614 w 6060797"/>
              <a:gd name="connsiteY24" fmla="*/ 3305582 h 5948805"/>
              <a:gd name="connsiteX25" fmla="*/ 4586553 w 6060797"/>
              <a:gd name="connsiteY25" fmla="*/ 3318207 h 5948805"/>
              <a:gd name="connsiteX26" fmla="*/ 2886300 w 6060797"/>
              <a:gd name="connsiteY26" fmla="*/ 2733964 h 5948805"/>
              <a:gd name="connsiteX27" fmla="*/ 2885771 w 6060797"/>
              <a:gd name="connsiteY27" fmla="*/ 2736850 h 5948805"/>
              <a:gd name="connsiteX28" fmla="*/ 452991 w 6060797"/>
              <a:gd name="connsiteY28" fmla="*/ 3566045 h 5948805"/>
              <a:gd name="connsiteX29" fmla="*/ 452990 w 6060797"/>
              <a:gd name="connsiteY29" fmla="*/ 4024482 h 5948805"/>
              <a:gd name="connsiteX30" fmla="*/ 2868118 w 6060797"/>
              <a:gd name="connsiteY30" fmla="*/ 3288462 h 5948805"/>
              <a:gd name="connsiteX31" fmla="*/ 4584082 w 6060797"/>
              <a:gd name="connsiteY31" fmla="*/ 3829747 h 5948805"/>
              <a:gd name="connsiteX32" fmla="*/ 4582947 w 6060797"/>
              <a:gd name="connsiteY32" fmla="*/ 4064715 h 5948805"/>
              <a:gd name="connsiteX33" fmla="*/ 2886302 w 6060797"/>
              <a:gd name="connsiteY33" fmla="*/ 3597847 h 5948805"/>
              <a:gd name="connsiteX34" fmla="*/ 2885638 w 6060797"/>
              <a:gd name="connsiteY34" fmla="*/ 3600654 h 5948805"/>
              <a:gd name="connsiteX35" fmla="*/ 452991 w 6060797"/>
              <a:gd name="connsiteY35" fmla="*/ 4240609 h 5948805"/>
              <a:gd name="connsiteX36" fmla="*/ 452990 w 6060797"/>
              <a:gd name="connsiteY36" fmla="*/ 4414258 h 5948805"/>
              <a:gd name="connsiteX37" fmla="*/ 432720 w 6060797"/>
              <a:gd name="connsiteY37" fmla="*/ 4414258 h 5948805"/>
              <a:gd name="connsiteX38" fmla="*/ 432209 w 6060797"/>
              <a:gd name="connsiteY38" fmla="*/ 4426732 h 5948805"/>
              <a:gd name="connsiteX39" fmla="*/ 0 w 6060797"/>
              <a:gd name="connsiteY39" fmla="*/ 4517214 h 5948805"/>
              <a:gd name="connsiteX40" fmla="*/ 6922 w 6060797"/>
              <a:gd name="connsiteY40" fmla="*/ 4539232 h 5948805"/>
              <a:gd name="connsiteX41" fmla="*/ 288 w 6060797"/>
              <a:gd name="connsiteY41" fmla="*/ 4533126 h 5948805"/>
              <a:gd name="connsiteX42" fmla="*/ 2047 w 6060797"/>
              <a:gd name="connsiteY42" fmla="*/ 5948805 h 5948805"/>
              <a:gd name="connsiteX43" fmla="*/ 632078 w 6060797"/>
              <a:gd name="connsiteY43" fmla="*/ 5948805 h 5948805"/>
              <a:gd name="connsiteX44" fmla="*/ 632078 w 6060797"/>
              <a:gd name="connsiteY44" fmla="*/ 5184993 h 5948805"/>
              <a:gd name="connsiteX45" fmla="*/ 1866342 w 6060797"/>
              <a:gd name="connsiteY45" fmla="*/ 4954698 h 5948805"/>
              <a:gd name="connsiteX46" fmla="*/ 1872260 w 6060797"/>
              <a:gd name="connsiteY46" fmla="*/ 5948805 h 5948805"/>
              <a:gd name="connsiteX47" fmla="*/ 6060797 w 6060797"/>
              <a:gd name="connsiteY47" fmla="*/ 5948805 h 5948805"/>
              <a:gd name="connsiteX48" fmla="*/ 6060797 w 6060797"/>
              <a:gd name="connsiteY48" fmla="*/ 4790522 h 5948805"/>
              <a:gd name="connsiteX49" fmla="*/ 5654104 w 6060797"/>
              <a:gd name="connsiteY49" fmla="*/ 4712356 h 5948805"/>
              <a:gd name="connsiteX50" fmla="*/ 5654104 w 6060797"/>
              <a:gd name="connsiteY50" fmla="*/ 2452020 h 5948805"/>
              <a:gd name="connsiteX51" fmla="*/ 5052643 w 6060797"/>
              <a:gd name="connsiteY51" fmla="*/ 2119174 h 5948805"/>
              <a:gd name="connsiteX52" fmla="*/ 5052643 w 6060797"/>
              <a:gd name="connsiteY52" fmla="*/ 2118575 h 5948805"/>
              <a:gd name="connsiteX53" fmla="*/ 5052014 w 6060797"/>
              <a:gd name="connsiteY53" fmla="*/ 2118826 h 5948805"/>
              <a:gd name="connsiteX54" fmla="*/ 5051563 w 6060797"/>
              <a:gd name="connsiteY54" fmla="*/ 2118575 h 5948805"/>
              <a:gd name="connsiteX55" fmla="*/ 5051561 w 6060797"/>
              <a:gd name="connsiteY55" fmla="*/ 2119006 h 5948805"/>
              <a:gd name="connsiteX56" fmla="*/ 4596006 w 6060797"/>
              <a:gd name="connsiteY56" fmla="*/ 2300685 h 5948805"/>
              <a:gd name="connsiteX57" fmla="*/ 4592616 w 6060797"/>
              <a:gd name="connsiteY57" fmla="*/ 1854310 h 5948805"/>
              <a:gd name="connsiteX58" fmla="*/ 2912605 w 6060797"/>
              <a:gd name="connsiteY58" fmla="*/ 0 h 5948805"/>
              <a:gd name="connsiteX59" fmla="*/ 2911800 w 6060797"/>
              <a:gd name="connsiteY59" fmla="*/ 492 h 5948805"/>
              <a:gd name="connsiteX60" fmla="*/ 2911038 w 6060797"/>
              <a:gd name="connsiteY60" fmla="*/ 1 h 5948805"/>
              <a:gd name="connsiteX61" fmla="*/ 2911020 w 6060797"/>
              <a:gd name="connsiteY61" fmla="*/ 967 h 5948805"/>
              <a:gd name="connsiteX62" fmla="*/ 452990 w 6060797"/>
              <a:gd name="connsiteY62" fmla="*/ 1500780 h 5948805"/>
              <a:gd name="connsiteX63" fmla="*/ 452990 w 6060797"/>
              <a:gd name="connsiteY63" fmla="*/ 1970177 h 5948805"/>
              <a:gd name="connsiteX64" fmla="*/ 2905015 w 6060797"/>
              <a:gd name="connsiteY64" fmla="*/ 645371 h 5948805"/>
              <a:gd name="connsiteX65" fmla="*/ 4608884 w 6060797"/>
              <a:gd name="connsiteY65" fmla="*/ 1606618 h 5948805"/>
              <a:gd name="connsiteX66" fmla="*/ 4583091 w 6060797"/>
              <a:gd name="connsiteY66" fmla="*/ 1076435 h 5948805"/>
              <a:gd name="connsiteX67" fmla="*/ 2912597 w 6060797"/>
              <a:gd name="connsiteY67" fmla="*/ 1004 h 594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60797" h="5948805">
                <a:moveTo>
                  <a:pt x="5206319" y="2553875"/>
                </a:moveTo>
                <a:lnTo>
                  <a:pt x="5423124" y="2654785"/>
                </a:lnTo>
                <a:lnTo>
                  <a:pt x="5419932" y="4667348"/>
                </a:lnTo>
                <a:lnTo>
                  <a:pt x="5203338" y="4625719"/>
                </a:lnTo>
                <a:close/>
                <a:moveTo>
                  <a:pt x="2907864" y="949324"/>
                </a:moveTo>
                <a:lnTo>
                  <a:pt x="2907810" y="950444"/>
                </a:lnTo>
                <a:lnTo>
                  <a:pt x="2907842" y="949326"/>
                </a:lnTo>
                <a:lnTo>
                  <a:pt x="452990" y="2194063"/>
                </a:lnTo>
                <a:lnTo>
                  <a:pt x="452990" y="2662784"/>
                </a:lnTo>
                <a:lnTo>
                  <a:pt x="2891346" y="1526830"/>
                </a:lnTo>
                <a:lnTo>
                  <a:pt x="2891392" y="1525242"/>
                </a:lnTo>
                <a:lnTo>
                  <a:pt x="4590524" y="2321514"/>
                </a:lnTo>
                <a:lnTo>
                  <a:pt x="4589596" y="2593700"/>
                </a:lnTo>
                <a:lnTo>
                  <a:pt x="2899160" y="1842296"/>
                </a:lnTo>
                <a:lnTo>
                  <a:pt x="2899316" y="1837696"/>
                </a:lnTo>
                <a:lnTo>
                  <a:pt x="2893945" y="1839979"/>
                </a:lnTo>
                <a:lnTo>
                  <a:pt x="2888815" y="1837697"/>
                </a:lnTo>
                <a:lnTo>
                  <a:pt x="2887902" y="1842548"/>
                </a:lnTo>
                <a:lnTo>
                  <a:pt x="462058" y="2873688"/>
                </a:lnTo>
                <a:lnTo>
                  <a:pt x="452990" y="3171343"/>
                </a:lnTo>
                <a:lnTo>
                  <a:pt x="452990" y="3337701"/>
                </a:lnTo>
                <a:lnTo>
                  <a:pt x="2880439" y="2393769"/>
                </a:lnTo>
                <a:lnTo>
                  <a:pt x="2880456" y="2393265"/>
                </a:lnTo>
                <a:lnTo>
                  <a:pt x="4587565" y="3094697"/>
                </a:lnTo>
                <a:lnTo>
                  <a:pt x="4586614" y="3305582"/>
                </a:lnTo>
                <a:lnTo>
                  <a:pt x="4586553" y="3318207"/>
                </a:lnTo>
                <a:lnTo>
                  <a:pt x="2886300" y="2733964"/>
                </a:lnTo>
                <a:lnTo>
                  <a:pt x="2885771" y="2736850"/>
                </a:lnTo>
                <a:lnTo>
                  <a:pt x="452991" y="3566045"/>
                </a:lnTo>
                <a:lnTo>
                  <a:pt x="452990" y="4024482"/>
                </a:lnTo>
                <a:lnTo>
                  <a:pt x="2868118" y="3288462"/>
                </a:lnTo>
                <a:lnTo>
                  <a:pt x="4584082" y="3829747"/>
                </a:lnTo>
                <a:lnTo>
                  <a:pt x="4582947" y="4064715"/>
                </a:lnTo>
                <a:lnTo>
                  <a:pt x="2886302" y="3597847"/>
                </a:lnTo>
                <a:lnTo>
                  <a:pt x="2885638" y="3600654"/>
                </a:lnTo>
                <a:lnTo>
                  <a:pt x="452991" y="4240609"/>
                </a:lnTo>
                <a:lnTo>
                  <a:pt x="452990" y="4414258"/>
                </a:lnTo>
                <a:lnTo>
                  <a:pt x="432720" y="4414258"/>
                </a:lnTo>
                <a:lnTo>
                  <a:pt x="432209" y="4426732"/>
                </a:lnTo>
                <a:lnTo>
                  <a:pt x="0" y="4517214"/>
                </a:lnTo>
                <a:lnTo>
                  <a:pt x="6922" y="4539232"/>
                </a:lnTo>
                <a:lnTo>
                  <a:pt x="288" y="4533126"/>
                </a:lnTo>
                <a:cubicBezTo>
                  <a:pt x="874" y="5005020"/>
                  <a:pt x="1460" y="5476913"/>
                  <a:pt x="2047" y="5948805"/>
                </a:cubicBezTo>
                <a:lnTo>
                  <a:pt x="632078" y="5948805"/>
                </a:lnTo>
                <a:lnTo>
                  <a:pt x="632078" y="5184993"/>
                </a:lnTo>
                <a:lnTo>
                  <a:pt x="1866342" y="4954698"/>
                </a:lnTo>
                <a:lnTo>
                  <a:pt x="1872260" y="5948805"/>
                </a:lnTo>
                <a:lnTo>
                  <a:pt x="6060797" y="5948805"/>
                </a:lnTo>
                <a:lnTo>
                  <a:pt x="6060797" y="4790522"/>
                </a:lnTo>
                <a:lnTo>
                  <a:pt x="5654104" y="4712356"/>
                </a:lnTo>
                <a:lnTo>
                  <a:pt x="5654104" y="2452020"/>
                </a:lnTo>
                <a:lnTo>
                  <a:pt x="5052643" y="2119174"/>
                </a:lnTo>
                <a:lnTo>
                  <a:pt x="5052643" y="2118575"/>
                </a:lnTo>
                <a:lnTo>
                  <a:pt x="5052014" y="2118826"/>
                </a:lnTo>
                <a:lnTo>
                  <a:pt x="5051563" y="2118575"/>
                </a:lnTo>
                <a:lnTo>
                  <a:pt x="5051561" y="2119006"/>
                </a:lnTo>
                <a:lnTo>
                  <a:pt x="4596006" y="2300685"/>
                </a:lnTo>
                <a:lnTo>
                  <a:pt x="4592616" y="1854310"/>
                </a:lnTo>
                <a:close/>
                <a:moveTo>
                  <a:pt x="2912605" y="0"/>
                </a:moveTo>
                <a:lnTo>
                  <a:pt x="2911800" y="492"/>
                </a:lnTo>
                <a:lnTo>
                  <a:pt x="2911038" y="1"/>
                </a:lnTo>
                <a:lnTo>
                  <a:pt x="2911020" y="967"/>
                </a:lnTo>
                <a:lnTo>
                  <a:pt x="452990" y="1500780"/>
                </a:lnTo>
                <a:lnTo>
                  <a:pt x="452990" y="1970177"/>
                </a:lnTo>
                <a:lnTo>
                  <a:pt x="2905015" y="645371"/>
                </a:lnTo>
                <a:lnTo>
                  <a:pt x="4608884" y="1606618"/>
                </a:lnTo>
                <a:lnTo>
                  <a:pt x="4583091" y="1076435"/>
                </a:lnTo>
                <a:lnTo>
                  <a:pt x="2912597" y="1004"/>
                </a:lnTo>
                <a:close/>
              </a:path>
            </a:pathLst>
          </a:custGeom>
          <a:solidFill>
            <a:schemeClr val="tx2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F93FE-5C9F-43AE-A8B8-B6481F8D8292}"/>
              </a:ext>
            </a:extLst>
          </p:cNvPr>
          <p:cNvGrpSpPr/>
          <p:nvPr/>
        </p:nvGrpSpPr>
        <p:grpSpPr>
          <a:xfrm>
            <a:off x="1642679" y="919543"/>
            <a:ext cx="1294053" cy="2562379"/>
            <a:chOff x="2240968" y="942496"/>
            <a:chExt cx="1207418" cy="239083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1B59559-977E-43F4-B76F-7FF569D382E6}"/>
                </a:ext>
              </a:extLst>
            </p:cNvPr>
            <p:cNvGrpSpPr/>
            <p:nvPr/>
          </p:nvGrpSpPr>
          <p:grpSpPr>
            <a:xfrm>
              <a:off x="2240968" y="942496"/>
              <a:ext cx="1207418" cy="1715356"/>
              <a:chOff x="10259138" y="2820822"/>
              <a:chExt cx="1078430" cy="1532104"/>
            </a:xfrm>
            <a:solidFill>
              <a:schemeClr val="tx2">
                <a:lumMod val="65000"/>
                <a:lumOff val="35000"/>
              </a:schemeClr>
            </a:solidFill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237E324-6F31-443F-A9D2-753B661FB59D}"/>
                  </a:ext>
                </a:extLst>
              </p:cNvPr>
              <p:cNvGrpSpPr/>
              <p:nvPr/>
            </p:nvGrpSpPr>
            <p:grpSpPr>
              <a:xfrm>
                <a:off x="10259138" y="2820822"/>
                <a:ext cx="733843" cy="1532104"/>
                <a:chOff x="10259138" y="2820822"/>
                <a:chExt cx="733843" cy="1532104"/>
              </a:xfrm>
              <a:grpFill/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F159E2FD-D6B3-4178-BEA6-4BAA5E2B255C}"/>
                    </a:ext>
                  </a:extLst>
                </p:cNvPr>
                <p:cNvGrpSpPr/>
                <p:nvPr/>
              </p:nvGrpSpPr>
              <p:grpSpPr>
                <a:xfrm>
                  <a:off x="10259138" y="2820822"/>
                  <a:ext cx="733843" cy="1532104"/>
                  <a:chOff x="10259138" y="2820822"/>
                  <a:chExt cx="733843" cy="1532104"/>
                </a:xfrm>
                <a:grpFill/>
              </p:grpSpPr>
              <p:sp>
                <p:nvSpPr>
                  <p:cNvPr id="84" name="Trapezoid 83">
                    <a:extLst>
                      <a:ext uri="{FF2B5EF4-FFF2-40B4-BE49-F238E27FC236}">
                        <a16:creationId xmlns:a16="http://schemas.microsoft.com/office/drawing/2014/main" id="{779C3553-401E-492C-81C4-C15078647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22133" y="3342334"/>
                    <a:ext cx="85182" cy="1010592"/>
                  </a:xfrm>
                  <a:prstGeom prst="trapezoid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85" name="Freeform 371">
                    <a:extLst>
                      <a:ext uri="{FF2B5EF4-FFF2-40B4-BE49-F238E27FC236}">
                        <a16:creationId xmlns:a16="http://schemas.microsoft.com/office/drawing/2014/main" id="{8F2757FA-C02D-4F12-89F3-08FF1BB50B67}"/>
                      </a:ext>
                    </a:extLst>
                  </p:cNvPr>
                  <p:cNvSpPr/>
                  <p:nvPr/>
                </p:nvSpPr>
                <p:spPr bwMode="auto">
                  <a:xfrm rot="4500000" flipH="1">
                    <a:off x="10713094" y="2942855"/>
                    <a:ext cx="45719" cy="514055"/>
                  </a:xfrm>
                  <a:custGeom>
                    <a:avLst/>
                    <a:gdLst>
                      <a:gd name="connsiteX0" fmla="*/ 22859 w 45719"/>
                      <a:gd name="connsiteY0" fmla="*/ 0 h 671512"/>
                      <a:gd name="connsiteX1" fmla="*/ 9143 w 45719"/>
                      <a:gd name="connsiteY1" fmla="*/ 13716 h 671512"/>
                      <a:gd name="connsiteX2" fmla="*/ 9143 w 45719"/>
                      <a:gd name="connsiteY2" fmla="*/ 76265 h 671512"/>
                      <a:gd name="connsiteX3" fmla="*/ 0 w 45719"/>
                      <a:gd name="connsiteY3" fmla="*/ 671512 h 671512"/>
                      <a:gd name="connsiteX4" fmla="*/ 9143 w 45719"/>
                      <a:gd name="connsiteY4" fmla="*/ 671512 h 671512"/>
                      <a:gd name="connsiteX5" fmla="*/ 36575 w 45719"/>
                      <a:gd name="connsiteY5" fmla="*/ 671512 h 671512"/>
                      <a:gd name="connsiteX6" fmla="*/ 45719 w 45719"/>
                      <a:gd name="connsiteY6" fmla="*/ 671512 h 671512"/>
                      <a:gd name="connsiteX7" fmla="*/ 36575 w 45719"/>
                      <a:gd name="connsiteY7" fmla="*/ 76200 h 671512"/>
                      <a:gd name="connsiteX8" fmla="*/ 36575 w 45719"/>
                      <a:gd name="connsiteY8" fmla="*/ 13716 h 671512"/>
                      <a:gd name="connsiteX9" fmla="*/ 22859 w 45719"/>
                      <a:gd name="connsiteY9" fmla="*/ 0 h 671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719" h="671512">
                        <a:moveTo>
                          <a:pt x="22859" y="0"/>
                        </a:moveTo>
                        <a:cubicBezTo>
                          <a:pt x="15284" y="0"/>
                          <a:pt x="9143" y="6141"/>
                          <a:pt x="9143" y="13716"/>
                        </a:cubicBezTo>
                        <a:lnTo>
                          <a:pt x="9143" y="76265"/>
                        </a:lnTo>
                        <a:lnTo>
                          <a:pt x="0" y="671512"/>
                        </a:lnTo>
                        <a:lnTo>
                          <a:pt x="9143" y="671512"/>
                        </a:lnTo>
                        <a:lnTo>
                          <a:pt x="36575" y="671512"/>
                        </a:lnTo>
                        <a:lnTo>
                          <a:pt x="45719" y="671512"/>
                        </a:lnTo>
                        <a:lnTo>
                          <a:pt x="36575" y="76200"/>
                        </a:lnTo>
                        <a:lnTo>
                          <a:pt x="36575" y="13716"/>
                        </a:lnTo>
                        <a:cubicBezTo>
                          <a:pt x="36575" y="6141"/>
                          <a:pt x="30434" y="0"/>
                          <a:pt x="22859" y="0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86" name="Freeform 372">
                    <a:extLst>
                      <a:ext uri="{FF2B5EF4-FFF2-40B4-BE49-F238E27FC236}">
                        <a16:creationId xmlns:a16="http://schemas.microsoft.com/office/drawing/2014/main" id="{A86074BB-5949-4A95-B5EA-25139A2560D0}"/>
                      </a:ext>
                    </a:extLst>
                  </p:cNvPr>
                  <p:cNvSpPr/>
                  <p:nvPr/>
                </p:nvSpPr>
                <p:spPr bwMode="auto">
                  <a:xfrm rot="-2400000" flipH="1">
                    <a:off x="10259138" y="2820822"/>
                    <a:ext cx="45719" cy="514055"/>
                  </a:xfrm>
                  <a:custGeom>
                    <a:avLst/>
                    <a:gdLst>
                      <a:gd name="connsiteX0" fmla="*/ 22859 w 45719"/>
                      <a:gd name="connsiteY0" fmla="*/ 0 h 671512"/>
                      <a:gd name="connsiteX1" fmla="*/ 9143 w 45719"/>
                      <a:gd name="connsiteY1" fmla="*/ 13716 h 671512"/>
                      <a:gd name="connsiteX2" fmla="*/ 9143 w 45719"/>
                      <a:gd name="connsiteY2" fmla="*/ 76265 h 671512"/>
                      <a:gd name="connsiteX3" fmla="*/ 0 w 45719"/>
                      <a:gd name="connsiteY3" fmla="*/ 671512 h 671512"/>
                      <a:gd name="connsiteX4" fmla="*/ 9143 w 45719"/>
                      <a:gd name="connsiteY4" fmla="*/ 671512 h 671512"/>
                      <a:gd name="connsiteX5" fmla="*/ 36575 w 45719"/>
                      <a:gd name="connsiteY5" fmla="*/ 671512 h 671512"/>
                      <a:gd name="connsiteX6" fmla="*/ 45719 w 45719"/>
                      <a:gd name="connsiteY6" fmla="*/ 671512 h 671512"/>
                      <a:gd name="connsiteX7" fmla="*/ 36575 w 45719"/>
                      <a:gd name="connsiteY7" fmla="*/ 76200 h 671512"/>
                      <a:gd name="connsiteX8" fmla="*/ 36575 w 45719"/>
                      <a:gd name="connsiteY8" fmla="*/ 13716 h 671512"/>
                      <a:gd name="connsiteX9" fmla="*/ 22859 w 45719"/>
                      <a:gd name="connsiteY9" fmla="*/ 0 h 671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719" h="671512">
                        <a:moveTo>
                          <a:pt x="22859" y="0"/>
                        </a:moveTo>
                        <a:cubicBezTo>
                          <a:pt x="15284" y="0"/>
                          <a:pt x="9143" y="6141"/>
                          <a:pt x="9143" y="13716"/>
                        </a:cubicBezTo>
                        <a:lnTo>
                          <a:pt x="9143" y="76265"/>
                        </a:lnTo>
                        <a:lnTo>
                          <a:pt x="0" y="671512"/>
                        </a:lnTo>
                        <a:lnTo>
                          <a:pt x="9143" y="671512"/>
                        </a:lnTo>
                        <a:lnTo>
                          <a:pt x="36575" y="671512"/>
                        </a:lnTo>
                        <a:lnTo>
                          <a:pt x="45719" y="671512"/>
                        </a:lnTo>
                        <a:lnTo>
                          <a:pt x="36575" y="76200"/>
                        </a:lnTo>
                        <a:lnTo>
                          <a:pt x="36575" y="13716"/>
                        </a:lnTo>
                        <a:cubicBezTo>
                          <a:pt x="36575" y="6141"/>
                          <a:pt x="30434" y="0"/>
                          <a:pt x="22859" y="0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87" name="Freeform 373">
                    <a:extLst>
                      <a:ext uri="{FF2B5EF4-FFF2-40B4-BE49-F238E27FC236}">
                        <a16:creationId xmlns:a16="http://schemas.microsoft.com/office/drawing/2014/main" id="{EC087665-21E0-4A2A-A8DE-EBA550DDAC6F}"/>
                      </a:ext>
                    </a:extLst>
                  </p:cNvPr>
                  <p:cNvSpPr/>
                  <p:nvPr/>
                </p:nvSpPr>
                <p:spPr bwMode="auto">
                  <a:xfrm rot="1260000" flipH="1" flipV="1">
                    <a:off x="10328413" y="3289558"/>
                    <a:ext cx="45719" cy="514055"/>
                  </a:xfrm>
                  <a:custGeom>
                    <a:avLst/>
                    <a:gdLst>
                      <a:gd name="connsiteX0" fmla="*/ 22859 w 45719"/>
                      <a:gd name="connsiteY0" fmla="*/ 0 h 671512"/>
                      <a:gd name="connsiteX1" fmla="*/ 9143 w 45719"/>
                      <a:gd name="connsiteY1" fmla="*/ 13716 h 671512"/>
                      <a:gd name="connsiteX2" fmla="*/ 9143 w 45719"/>
                      <a:gd name="connsiteY2" fmla="*/ 76265 h 671512"/>
                      <a:gd name="connsiteX3" fmla="*/ 0 w 45719"/>
                      <a:gd name="connsiteY3" fmla="*/ 671512 h 671512"/>
                      <a:gd name="connsiteX4" fmla="*/ 9143 w 45719"/>
                      <a:gd name="connsiteY4" fmla="*/ 671512 h 671512"/>
                      <a:gd name="connsiteX5" fmla="*/ 36575 w 45719"/>
                      <a:gd name="connsiteY5" fmla="*/ 671512 h 671512"/>
                      <a:gd name="connsiteX6" fmla="*/ 45719 w 45719"/>
                      <a:gd name="connsiteY6" fmla="*/ 671512 h 671512"/>
                      <a:gd name="connsiteX7" fmla="*/ 36575 w 45719"/>
                      <a:gd name="connsiteY7" fmla="*/ 76200 h 671512"/>
                      <a:gd name="connsiteX8" fmla="*/ 36575 w 45719"/>
                      <a:gd name="connsiteY8" fmla="*/ 13716 h 671512"/>
                      <a:gd name="connsiteX9" fmla="*/ 22859 w 45719"/>
                      <a:gd name="connsiteY9" fmla="*/ 0 h 671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719" h="671512">
                        <a:moveTo>
                          <a:pt x="22859" y="0"/>
                        </a:moveTo>
                        <a:cubicBezTo>
                          <a:pt x="15284" y="0"/>
                          <a:pt x="9143" y="6141"/>
                          <a:pt x="9143" y="13716"/>
                        </a:cubicBezTo>
                        <a:lnTo>
                          <a:pt x="9143" y="76265"/>
                        </a:lnTo>
                        <a:lnTo>
                          <a:pt x="0" y="671512"/>
                        </a:lnTo>
                        <a:lnTo>
                          <a:pt x="9143" y="671512"/>
                        </a:lnTo>
                        <a:lnTo>
                          <a:pt x="36575" y="671512"/>
                        </a:lnTo>
                        <a:lnTo>
                          <a:pt x="45719" y="671512"/>
                        </a:lnTo>
                        <a:lnTo>
                          <a:pt x="36575" y="76200"/>
                        </a:lnTo>
                        <a:lnTo>
                          <a:pt x="36575" y="13716"/>
                        </a:lnTo>
                        <a:cubicBezTo>
                          <a:pt x="36575" y="6141"/>
                          <a:pt x="30434" y="0"/>
                          <a:pt x="22859" y="0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</p:grp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95F727C-5EEF-420F-A590-DD99FF89E200}"/>
                    </a:ext>
                  </a:extLst>
                </p:cNvPr>
                <p:cNvSpPr/>
                <p:nvPr/>
              </p:nvSpPr>
              <p:spPr bwMode="auto">
                <a:xfrm>
                  <a:off x="10402091" y="3217069"/>
                  <a:ext cx="125265" cy="125265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BB75919-5ECD-4596-9E31-EC30724D2449}"/>
                  </a:ext>
                </a:extLst>
              </p:cNvPr>
              <p:cNvGrpSpPr/>
              <p:nvPr/>
            </p:nvGrpSpPr>
            <p:grpSpPr>
              <a:xfrm>
                <a:off x="10573067" y="3385328"/>
                <a:ext cx="764501" cy="967598"/>
                <a:chOff x="10573067" y="3385328"/>
                <a:chExt cx="764501" cy="967598"/>
              </a:xfrm>
              <a:grpFill/>
            </p:grpSpPr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B9B4C852-56FE-454C-8C8D-529A53E3E6E9}"/>
                    </a:ext>
                  </a:extLst>
                </p:cNvPr>
                <p:cNvSpPr/>
                <p:nvPr/>
              </p:nvSpPr>
              <p:spPr bwMode="auto">
                <a:xfrm>
                  <a:off x="10873467" y="3566798"/>
                  <a:ext cx="66262" cy="786128"/>
                </a:xfrm>
                <a:prstGeom prst="trapezoid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A7CC2D5-770B-4377-975B-FAC2C7B065D8}"/>
                    </a:ext>
                  </a:extLst>
                </p:cNvPr>
                <p:cNvGrpSpPr/>
                <p:nvPr/>
              </p:nvGrpSpPr>
              <p:grpSpPr>
                <a:xfrm rot="3793402">
                  <a:off x="10669894" y="3288501"/>
                  <a:ext cx="570847" cy="764501"/>
                  <a:chOff x="10746675" y="3161120"/>
                  <a:chExt cx="570847" cy="764501"/>
                </a:xfrm>
                <a:grpFill/>
              </p:grpSpPr>
              <p:sp>
                <p:nvSpPr>
                  <p:cNvPr id="79" name="Freeform 365">
                    <a:extLst>
                      <a:ext uri="{FF2B5EF4-FFF2-40B4-BE49-F238E27FC236}">
                        <a16:creationId xmlns:a16="http://schemas.microsoft.com/office/drawing/2014/main" id="{31007567-71B2-4E42-8320-1C6044B74B5C}"/>
                      </a:ext>
                    </a:extLst>
                  </p:cNvPr>
                  <p:cNvSpPr/>
                  <p:nvPr/>
                </p:nvSpPr>
                <p:spPr bwMode="auto">
                  <a:xfrm rot="4500000" flipH="1">
                    <a:off x="11099802" y="3256048"/>
                    <a:ext cx="35564" cy="399877"/>
                  </a:xfrm>
                  <a:custGeom>
                    <a:avLst/>
                    <a:gdLst>
                      <a:gd name="connsiteX0" fmla="*/ 22859 w 45719"/>
                      <a:gd name="connsiteY0" fmla="*/ 0 h 671512"/>
                      <a:gd name="connsiteX1" fmla="*/ 9143 w 45719"/>
                      <a:gd name="connsiteY1" fmla="*/ 13716 h 671512"/>
                      <a:gd name="connsiteX2" fmla="*/ 9143 w 45719"/>
                      <a:gd name="connsiteY2" fmla="*/ 76265 h 671512"/>
                      <a:gd name="connsiteX3" fmla="*/ 0 w 45719"/>
                      <a:gd name="connsiteY3" fmla="*/ 671512 h 671512"/>
                      <a:gd name="connsiteX4" fmla="*/ 9143 w 45719"/>
                      <a:gd name="connsiteY4" fmla="*/ 671512 h 671512"/>
                      <a:gd name="connsiteX5" fmla="*/ 36575 w 45719"/>
                      <a:gd name="connsiteY5" fmla="*/ 671512 h 671512"/>
                      <a:gd name="connsiteX6" fmla="*/ 45719 w 45719"/>
                      <a:gd name="connsiteY6" fmla="*/ 671512 h 671512"/>
                      <a:gd name="connsiteX7" fmla="*/ 36575 w 45719"/>
                      <a:gd name="connsiteY7" fmla="*/ 76200 h 671512"/>
                      <a:gd name="connsiteX8" fmla="*/ 36575 w 45719"/>
                      <a:gd name="connsiteY8" fmla="*/ 13716 h 671512"/>
                      <a:gd name="connsiteX9" fmla="*/ 22859 w 45719"/>
                      <a:gd name="connsiteY9" fmla="*/ 0 h 671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719" h="671512">
                        <a:moveTo>
                          <a:pt x="22859" y="0"/>
                        </a:moveTo>
                        <a:cubicBezTo>
                          <a:pt x="15284" y="0"/>
                          <a:pt x="9143" y="6141"/>
                          <a:pt x="9143" y="13716"/>
                        </a:cubicBezTo>
                        <a:lnTo>
                          <a:pt x="9143" y="76265"/>
                        </a:lnTo>
                        <a:lnTo>
                          <a:pt x="0" y="671512"/>
                        </a:lnTo>
                        <a:lnTo>
                          <a:pt x="9143" y="671512"/>
                        </a:lnTo>
                        <a:lnTo>
                          <a:pt x="36575" y="671512"/>
                        </a:lnTo>
                        <a:lnTo>
                          <a:pt x="45719" y="671512"/>
                        </a:lnTo>
                        <a:lnTo>
                          <a:pt x="36575" y="76200"/>
                        </a:lnTo>
                        <a:lnTo>
                          <a:pt x="36575" y="13716"/>
                        </a:lnTo>
                        <a:cubicBezTo>
                          <a:pt x="36575" y="6141"/>
                          <a:pt x="30434" y="0"/>
                          <a:pt x="22859" y="0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80" name="Freeform 366">
                    <a:extLst>
                      <a:ext uri="{FF2B5EF4-FFF2-40B4-BE49-F238E27FC236}">
                        <a16:creationId xmlns:a16="http://schemas.microsoft.com/office/drawing/2014/main" id="{0C6628B1-904A-41EF-B421-75DE595F3E82}"/>
                      </a:ext>
                    </a:extLst>
                  </p:cNvPr>
                  <p:cNvSpPr/>
                  <p:nvPr/>
                </p:nvSpPr>
                <p:spPr bwMode="auto">
                  <a:xfrm rot="19200000" flipH="1">
                    <a:off x="10746675" y="3161120"/>
                    <a:ext cx="35564" cy="399877"/>
                  </a:xfrm>
                  <a:custGeom>
                    <a:avLst/>
                    <a:gdLst>
                      <a:gd name="connsiteX0" fmla="*/ 22859 w 45719"/>
                      <a:gd name="connsiteY0" fmla="*/ 0 h 671512"/>
                      <a:gd name="connsiteX1" fmla="*/ 9143 w 45719"/>
                      <a:gd name="connsiteY1" fmla="*/ 13716 h 671512"/>
                      <a:gd name="connsiteX2" fmla="*/ 9143 w 45719"/>
                      <a:gd name="connsiteY2" fmla="*/ 76265 h 671512"/>
                      <a:gd name="connsiteX3" fmla="*/ 0 w 45719"/>
                      <a:gd name="connsiteY3" fmla="*/ 671512 h 671512"/>
                      <a:gd name="connsiteX4" fmla="*/ 9143 w 45719"/>
                      <a:gd name="connsiteY4" fmla="*/ 671512 h 671512"/>
                      <a:gd name="connsiteX5" fmla="*/ 36575 w 45719"/>
                      <a:gd name="connsiteY5" fmla="*/ 671512 h 671512"/>
                      <a:gd name="connsiteX6" fmla="*/ 45719 w 45719"/>
                      <a:gd name="connsiteY6" fmla="*/ 671512 h 671512"/>
                      <a:gd name="connsiteX7" fmla="*/ 36575 w 45719"/>
                      <a:gd name="connsiteY7" fmla="*/ 76200 h 671512"/>
                      <a:gd name="connsiteX8" fmla="*/ 36575 w 45719"/>
                      <a:gd name="connsiteY8" fmla="*/ 13716 h 671512"/>
                      <a:gd name="connsiteX9" fmla="*/ 22859 w 45719"/>
                      <a:gd name="connsiteY9" fmla="*/ 0 h 671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719" h="671512">
                        <a:moveTo>
                          <a:pt x="22859" y="0"/>
                        </a:moveTo>
                        <a:cubicBezTo>
                          <a:pt x="15284" y="0"/>
                          <a:pt x="9143" y="6141"/>
                          <a:pt x="9143" y="13716"/>
                        </a:cubicBezTo>
                        <a:lnTo>
                          <a:pt x="9143" y="76265"/>
                        </a:lnTo>
                        <a:lnTo>
                          <a:pt x="0" y="671512"/>
                        </a:lnTo>
                        <a:lnTo>
                          <a:pt x="9143" y="671512"/>
                        </a:lnTo>
                        <a:lnTo>
                          <a:pt x="36575" y="671512"/>
                        </a:lnTo>
                        <a:lnTo>
                          <a:pt x="45719" y="671512"/>
                        </a:lnTo>
                        <a:lnTo>
                          <a:pt x="36575" y="76200"/>
                        </a:lnTo>
                        <a:lnTo>
                          <a:pt x="36575" y="13716"/>
                        </a:lnTo>
                        <a:cubicBezTo>
                          <a:pt x="36575" y="6141"/>
                          <a:pt x="30434" y="0"/>
                          <a:pt x="22859" y="0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81" name="Freeform 367">
                    <a:extLst>
                      <a:ext uri="{FF2B5EF4-FFF2-40B4-BE49-F238E27FC236}">
                        <a16:creationId xmlns:a16="http://schemas.microsoft.com/office/drawing/2014/main" id="{77E36CE8-5794-462A-BB15-8F5A7FBD0AE9}"/>
                      </a:ext>
                    </a:extLst>
                  </p:cNvPr>
                  <p:cNvSpPr/>
                  <p:nvPr/>
                </p:nvSpPr>
                <p:spPr bwMode="auto">
                  <a:xfrm rot="1260000" flipH="1" flipV="1">
                    <a:off x="10800563" y="3525744"/>
                    <a:ext cx="35564" cy="399877"/>
                  </a:xfrm>
                  <a:custGeom>
                    <a:avLst/>
                    <a:gdLst>
                      <a:gd name="connsiteX0" fmla="*/ 22859 w 45719"/>
                      <a:gd name="connsiteY0" fmla="*/ 0 h 671512"/>
                      <a:gd name="connsiteX1" fmla="*/ 9143 w 45719"/>
                      <a:gd name="connsiteY1" fmla="*/ 13716 h 671512"/>
                      <a:gd name="connsiteX2" fmla="*/ 9143 w 45719"/>
                      <a:gd name="connsiteY2" fmla="*/ 76265 h 671512"/>
                      <a:gd name="connsiteX3" fmla="*/ 0 w 45719"/>
                      <a:gd name="connsiteY3" fmla="*/ 671512 h 671512"/>
                      <a:gd name="connsiteX4" fmla="*/ 9143 w 45719"/>
                      <a:gd name="connsiteY4" fmla="*/ 671512 h 671512"/>
                      <a:gd name="connsiteX5" fmla="*/ 36575 w 45719"/>
                      <a:gd name="connsiteY5" fmla="*/ 671512 h 671512"/>
                      <a:gd name="connsiteX6" fmla="*/ 45719 w 45719"/>
                      <a:gd name="connsiteY6" fmla="*/ 671512 h 671512"/>
                      <a:gd name="connsiteX7" fmla="*/ 36575 w 45719"/>
                      <a:gd name="connsiteY7" fmla="*/ 76200 h 671512"/>
                      <a:gd name="connsiteX8" fmla="*/ 36575 w 45719"/>
                      <a:gd name="connsiteY8" fmla="*/ 13716 h 671512"/>
                      <a:gd name="connsiteX9" fmla="*/ 22859 w 45719"/>
                      <a:gd name="connsiteY9" fmla="*/ 0 h 671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719" h="671512">
                        <a:moveTo>
                          <a:pt x="22859" y="0"/>
                        </a:moveTo>
                        <a:cubicBezTo>
                          <a:pt x="15284" y="0"/>
                          <a:pt x="9143" y="6141"/>
                          <a:pt x="9143" y="13716"/>
                        </a:cubicBezTo>
                        <a:lnTo>
                          <a:pt x="9143" y="76265"/>
                        </a:lnTo>
                        <a:lnTo>
                          <a:pt x="0" y="671512"/>
                        </a:lnTo>
                        <a:lnTo>
                          <a:pt x="9143" y="671512"/>
                        </a:lnTo>
                        <a:lnTo>
                          <a:pt x="36575" y="671512"/>
                        </a:lnTo>
                        <a:lnTo>
                          <a:pt x="45719" y="671512"/>
                        </a:lnTo>
                        <a:lnTo>
                          <a:pt x="36575" y="76200"/>
                        </a:lnTo>
                        <a:lnTo>
                          <a:pt x="36575" y="13716"/>
                        </a:lnTo>
                        <a:cubicBezTo>
                          <a:pt x="36575" y="6141"/>
                          <a:pt x="30434" y="0"/>
                          <a:pt x="22859" y="0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</p:grp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4A659BD-0881-41B3-B6A9-2B7C69818103}"/>
                    </a:ext>
                  </a:extLst>
                </p:cNvPr>
                <p:cNvSpPr/>
                <p:nvPr/>
              </p:nvSpPr>
              <p:spPr bwMode="auto">
                <a:xfrm>
                  <a:off x="10857876" y="3494409"/>
                  <a:ext cx="97442" cy="97442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AD53255-4264-4B46-929C-F0151494C805}"/>
                </a:ext>
              </a:extLst>
            </p:cNvPr>
            <p:cNvGrpSpPr/>
            <p:nvPr/>
          </p:nvGrpSpPr>
          <p:grpSpPr>
            <a:xfrm>
              <a:off x="2254604" y="2463239"/>
              <a:ext cx="961855" cy="870088"/>
              <a:chOff x="3589699" y="2488356"/>
              <a:chExt cx="4577447" cy="414073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A006759-AE42-42DC-BA67-A19E9449E4B8}"/>
                  </a:ext>
                </a:extLst>
              </p:cNvPr>
              <p:cNvSpPr/>
              <p:nvPr/>
            </p:nvSpPr>
            <p:spPr>
              <a:xfrm rot="2722008" flipH="1" flipV="1">
                <a:off x="4203276" y="3338248"/>
                <a:ext cx="3346535" cy="3235147"/>
              </a:xfrm>
              <a:custGeom>
                <a:avLst/>
                <a:gdLst>
                  <a:gd name="connsiteX0" fmla="*/ 3320050 w 3346535"/>
                  <a:gd name="connsiteY0" fmla="*/ 232628 h 3235147"/>
                  <a:gd name="connsiteX1" fmla="*/ 2815395 w 3346535"/>
                  <a:gd name="connsiteY1" fmla="*/ 67904 h 3235147"/>
                  <a:gd name="connsiteX2" fmla="*/ 2882436 w 3346535"/>
                  <a:gd name="connsiteY2" fmla="*/ 0 h 3235147"/>
                  <a:gd name="connsiteX3" fmla="*/ 3346535 w 3346535"/>
                  <a:gd name="connsiteY3" fmla="*/ 151486 h 3235147"/>
                  <a:gd name="connsiteX4" fmla="*/ 2856565 w 3346535"/>
                  <a:gd name="connsiteY4" fmla="*/ 739983 h 3235147"/>
                  <a:gd name="connsiteX5" fmla="*/ 2774269 w 3346535"/>
                  <a:gd name="connsiteY5" fmla="*/ 739984 h 3235147"/>
                  <a:gd name="connsiteX6" fmla="*/ 2774269 w 3346535"/>
                  <a:gd name="connsiteY6" fmla="*/ 411615 h 3235147"/>
                  <a:gd name="connsiteX7" fmla="*/ 2548736 w 3346535"/>
                  <a:gd name="connsiteY7" fmla="*/ 337999 h 3235147"/>
                  <a:gd name="connsiteX8" fmla="*/ 2615777 w 3346535"/>
                  <a:gd name="connsiteY8" fmla="*/ 270096 h 3235147"/>
                  <a:gd name="connsiteX9" fmla="*/ 2774269 w 3346535"/>
                  <a:gd name="connsiteY9" fmla="*/ 321829 h 3235147"/>
                  <a:gd name="connsiteX10" fmla="*/ 2774269 w 3346535"/>
                  <a:gd name="connsiteY10" fmla="*/ 94454 h 3235147"/>
                  <a:gd name="connsiteX11" fmla="*/ 2856565 w 3346535"/>
                  <a:gd name="connsiteY11" fmla="*/ 94455 h 3235147"/>
                  <a:gd name="connsiteX12" fmla="*/ 2856565 w 3346535"/>
                  <a:gd name="connsiteY12" fmla="*/ 348691 h 3235147"/>
                  <a:gd name="connsiteX13" fmla="*/ 3023587 w 3346535"/>
                  <a:gd name="connsiteY13" fmla="*/ 403208 h 3235147"/>
                  <a:gd name="connsiteX14" fmla="*/ 2997101 w 3346535"/>
                  <a:gd name="connsiteY14" fmla="*/ 484350 h 3235147"/>
                  <a:gd name="connsiteX15" fmla="*/ 2856565 w 3346535"/>
                  <a:gd name="connsiteY15" fmla="*/ 438477 h 3235147"/>
                  <a:gd name="connsiteX16" fmla="*/ 1083362 w 3346535"/>
                  <a:gd name="connsiteY16" fmla="*/ 2546411 h 3235147"/>
                  <a:gd name="connsiteX17" fmla="*/ 751280 w 3346535"/>
                  <a:gd name="connsiteY17" fmla="*/ 2438016 h 3235147"/>
                  <a:gd name="connsiteX18" fmla="*/ 751280 w 3346535"/>
                  <a:gd name="connsiteY18" fmla="*/ 2693334 h 3235147"/>
                  <a:gd name="connsiteX19" fmla="*/ 782520 w 3346535"/>
                  <a:gd name="connsiteY19" fmla="*/ 2703531 h 3235147"/>
                  <a:gd name="connsiteX20" fmla="*/ 756034 w 3346535"/>
                  <a:gd name="connsiteY20" fmla="*/ 2784672 h 3235147"/>
                  <a:gd name="connsiteX21" fmla="*/ 751280 w 3346535"/>
                  <a:gd name="connsiteY21" fmla="*/ 2783121 h 3235147"/>
                  <a:gd name="connsiteX22" fmla="*/ 751280 w 3346535"/>
                  <a:gd name="connsiteY22" fmla="*/ 2803197 h 3235147"/>
                  <a:gd name="connsiteX23" fmla="*/ 668984 w 3346535"/>
                  <a:gd name="connsiteY23" fmla="*/ 2803197 h 3235147"/>
                  <a:gd name="connsiteX24" fmla="*/ 668984 w 3346535"/>
                  <a:gd name="connsiteY24" fmla="*/ 2756259 h 3235147"/>
                  <a:gd name="connsiteX25" fmla="*/ 305494 w 3346535"/>
                  <a:gd name="connsiteY25" fmla="*/ 2637612 h 3235147"/>
                  <a:gd name="connsiteX26" fmla="*/ 305494 w 3346535"/>
                  <a:gd name="connsiteY26" fmla="*/ 2929509 h 3235147"/>
                  <a:gd name="connsiteX27" fmla="*/ 513402 w 3346535"/>
                  <a:gd name="connsiteY27" fmla="*/ 2997371 h 3235147"/>
                  <a:gd name="connsiteX28" fmla="*/ 486917 w 3346535"/>
                  <a:gd name="connsiteY28" fmla="*/ 3078513 h 3235147"/>
                  <a:gd name="connsiteX29" fmla="*/ 305494 w 3346535"/>
                  <a:gd name="connsiteY29" fmla="*/ 3019295 h 3235147"/>
                  <a:gd name="connsiteX30" fmla="*/ 305494 w 3346535"/>
                  <a:gd name="connsiteY30" fmla="*/ 3235147 h 3235147"/>
                  <a:gd name="connsiteX31" fmla="*/ 223198 w 3346535"/>
                  <a:gd name="connsiteY31" fmla="*/ 3235147 h 3235147"/>
                  <a:gd name="connsiteX32" fmla="*/ 223198 w 3346535"/>
                  <a:gd name="connsiteY32" fmla="*/ 2992434 h 3235147"/>
                  <a:gd name="connsiteX33" fmla="*/ 0 w 3346535"/>
                  <a:gd name="connsiteY33" fmla="*/ 2919580 h 3235147"/>
                  <a:gd name="connsiteX34" fmla="*/ 67040 w 3346535"/>
                  <a:gd name="connsiteY34" fmla="*/ 2851675 h 3235147"/>
                  <a:gd name="connsiteX35" fmla="*/ 223198 w 3346535"/>
                  <a:gd name="connsiteY35" fmla="*/ 2902646 h 3235147"/>
                  <a:gd name="connsiteX36" fmla="*/ 223198 w 3346535"/>
                  <a:gd name="connsiteY36" fmla="*/ 2623215 h 3235147"/>
                  <a:gd name="connsiteX37" fmla="*/ 292595 w 3346535"/>
                  <a:gd name="connsiteY37" fmla="*/ 2623215 h 3235147"/>
                  <a:gd name="connsiteX38" fmla="*/ 352028 w 3346535"/>
                  <a:gd name="connsiteY38" fmla="*/ 2563014 h 3235147"/>
                  <a:gd name="connsiteX39" fmla="*/ 668984 w 3346535"/>
                  <a:gd name="connsiteY39" fmla="*/ 2666472 h 3235147"/>
                  <a:gd name="connsiteX40" fmla="*/ 668984 w 3346535"/>
                  <a:gd name="connsiteY40" fmla="*/ 2411154 h 3235147"/>
                  <a:gd name="connsiteX41" fmla="*/ 542665 w 3346535"/>
                  <a:gd name="connsiteY41" fmla="*/ 2369922 h 3235147"/>
                  <a:gd name="connsiteX42" fmla="*/ 609705 w 3346535"/>
                  <a:gd name="connsiteY42" fmla="*/ 2302018 h 3235147"/>
                  <a:gd name="connsiteX43" fmla="*/ 668984 w 3346535"/>
                  <a:gd name="connsiteY43" fmla="*/ 2321367 h 3235147"/>
                  <a:gd name="connsiteX44" fmla="*/ 668984 w 3346535"/>
                  <a:gd name="connsiteY44" fmla="*/ 2130014 h 3235147"/>
                  <a:gd name="connsiteX45" fmla="*/ 751280 w 3346535"/>
                  <a:gd name="connsiteY45" fmla="*/ 2130014 h 3235147"/>
                  <a:gd name="connsiteX46" fmla="*/ 751280 w 3346535"/>
                  <a:gd name="connsiteY46" fmla="*/ 2348230 h 3235147"/>
                  <a:gd name="connsiteX47" fmla="*/ 1109848 w 3346535"/>
                  <a:gd name="connsiteY47" fmla="*/ 2465269 h 3235147"/>
                  <a:gd name="connsiteX48" fmla="*/ 1548467 w 3346535"/>
                  <a:gd name="connsiteY48" fmla="*/ 2282472 h 3235147"/>
                  <a:gd name="connsiteX49" fmla="*/ 1548467 w 3346535"/>
                  <a:gd name="connsiteY49" fmla="*/ 2002484 h 3235147"/>
                  <a:gd name="connsiteX50" fmla="*/ 1190223 w 3346535"/>
                  <a:gd name="connsiteY50" fmla="*/ 1885551 h 3235147"/>
                  <a:gd name="connsiteX51" fmla="*/ 1190223 w 3346535"/>
                  <a:gd name="connsiteY51" fmla="*/ 2165538 h 3235147"/>
                  <a:gd name="connsiteX52" fmla="*/ 2465075 w 3346535"/>
                  <a:gd name="connsiteY52" fmla="*/ 1593377 h 3235147"/>
                  <a:gd name="connsiteX53" fmla="*/ 2382779 w 3346535"/>
                  <a:gd name="connsiteY53" fmla="*/ 1593376 h 3235147"/>
                  <a:gd name="connsiteX54" fmla="*/ 2382779 w 3346535"/>
                  <a:gd name="connsiteY54" fmla="*/ 1433595 h 3235147"/>
                  <a:gd name="connsiteX55" fmla="*/ 2057142 w 3346535"/>
                  <a:gd name="connsiteY55" fmla="*/ 1327304 h 3235147"/>
                  <a:gd name="connsiteX56" fmla="*/ 2057142 w 3346535"/>
                  <a:gd name="connsiteY56" fmla="*/ 1698382 h 3235147"/>
                  <a:gd name="connsiteX57" fmla="*/ 2238631 w 3346535"/>
                  <a:gd name="connsiteY57" fmla="*/ 1757621 h 3235147"/>
                  <a:gd name="connsiteX58" fmla="*/ 2212145 w 3346535"/>
                  <a:gd name="connsiteY58" fmla="*/ 1838763 h 3235147"/>
                  <a:gd name="connsiteX59" fmla="*/ 2057142 w 3346535"/>
                  <a:gd name="connsiteY59" fmla="*/ 1788169 h 3235147"/>
                  <a:gd name="connsiteX60" fmla="*/ 2057142 w 3346535"/>
                  <a:gd name="connsiteY60" fmla="*/ 1882261 h 3235147"/>
                  <a:gd name="connsiteX61" fmla="*/ 1974846 w 3346535"/>
                  <a:gd name="connsiteY61" fmla="*/ 1882261 h 3235147"/>
                  <a:gd name="connsiteX62" fmla="*/ 1974846 w 3346535"/>
                  <a:gd name="connsiteY62" fmla="*/ 1761307 h 3235147"/>
                  <a:gd name="connsiteX63" fmla="*/ 1630763 w 3346535"/>
                  <a:gd name="connsiteY63" fmla="*/ 1648995 h 3235147"/>
                  <a:gd name="connsiteX64" fmla="*/ 1630763 w 3346535"/>
                  <a:gd name="connsiteY64" fmla="*/ 1942778 h 3235147"/>
                  <a:gd name="connsiteX65" fmla="*/ 1828160 w 3346535"/>
                  <a:gd name="connsiteY65" fmla="*/ 2007210 h 3235147"/>
                  <a:gd name="connsiteX66" fmla="*/ 1802624 w 3346535"/>
                  <a:gd name="connsiteY66" fmla="*/ 2085443 h 3235147"/>
                  <a:gd name="connsiteX67" fmla="*/ 1630763 w 3346535"/>
                  <a:gd name="connsiteY67" fmla="*/ 2029347 h 3235147"/>
                  <a:gd name="connsiteX68" fmla="*/ 1630763 w 3346535"/>
                  <a:gd name="connsiteY68" fmla="*/ 2298829 h 3235147"/>
                  <a:gd name="connsiteX69" fmla="*/ 1555423 w 3346535"/>
                  <a:gd name="connsiteY69" fmla="*/ 2298829 h 3235147"/>
                  <a:gd name="connsiteX70" fmla="*/ 1531648 w 3346535"/>
                  <a:gd name="connsiteY70" fmla="*/ 2371668 h 3235147"/>
                  <a:gd name="connsiteX71" fmla="*/ 1190223 w 3346535"/>
                  <a:gd name="connsiteY71" fmla="*/ 2260223 h 3235147"/>
                  <a:gd name="connsiteX72" fmla="*/ 1190223 w 3346535"/>
                  <a:gd name="connsiteY72" fmla="*/ 2435180 h 3235147"/>
                  <a:gd name="connsiteX73" fmla="*/ 1107927 w 3346535"/>
                  <a:gd name="connsiteY73" fmla="*/ 2435180 h 3235147"/>
                  <a:gd name="connsiteX74" fmla="*/ 1107927 w 3346535"/>
                  <a:gd name="connsiteY74" fmla="*/ 2233361 h 3235147"/>
                  <a:gd name="connsiteX75" fmla="*/ 782394 w 3346535"/>
                  <a:gd name="connsiteY75" fmla="*/ 2127104 h 3235147"/>
                  <a:gd name="connsiteX76" fmla="*/ 853091 w 3346535"/>
                  <a:gd name="connsiteY76" fmla="*/ 2055495 h 3235147"/>
                  <a:gd name="connsiteX77" fmla="*/ 1107927 w 3346535"/>
                  <a:gd name="connsiteY77" fmla="*/ 2138676 h 3235147"/>
                  <a:gd name="connsiteX78" fmla="*/ 1107927 w 3346535"/>
                  <a:gd name="connsiteY78" fmla="*/ 1858689 h 3235147"/>
                  <a:gd name="connsiteX79" fmla="*/ 1062147 w 3346535"/>
                  <a:gd name="connsiteY79" fmla="*/ 1843746 h 3235147"/>
                  <a:gd name="connsiteX80" fmla="*/ 1107927 w 3346535"/>
                  <a:gd name="connsiteY80" fmla="*/ 1797375 h 3235147"/>
                  <a:gd name="connsiteX81" fmla="*/ 1107927 w 3346535"/>
                  <a:gd name="connsiteY81" fmla="*/ 1705875 h 3235147"/>
                  <a:gd name="connsiteX82" fmla="*/ 1190223 w 3346535"/>
                  <a:gd name="connsiteY82" fmla="*/ 1705875 h 3235147"/>
                  <a:gd name="connsiteX83" fmla="*/ 1190223 w 3346535"/>
                  <a:gd name="connsiteY83" fmla="*/ 1798982 h 3235147"/>
                  <a:gd name="connsiteX84" fmla="*/ 1548467 w 3346535"/>
                  <a:gd name="connsiteY84" fmla="*/ 1915916 h 3235147"/>
                  <a:gd name="connsiteX85" fmla="*/ 1548467 w 3346535"/>
                  <a:gd name="connsiteY85" fmla="*/ 1622133 h 3235147"/>
                  <a:gd name="connsiteX86" fmla="*/ 1346141 w 3346535"/>
                  <a:gd name="connsiteY86" fmla="*/ 1556091 h 3235147"/>
                  <a:gd name="connsiteX87" fmla="*/ 1413181 w 3346535"/>
                  <a:gd name="connsiteY87" fmla="*/ 1488187 h 3235147"/>
                  <a:gd name="connsiteX88" fmla="*/ 1548467 w 3346535"/>
                  <a:gd name="connsiteY88" fmla="*/ 1532346 h 3235147"/>
                  <a:gd name="connsiteX89" fmla="*/ 1548467 w 3346535"/>
                  <a:gd name="connsiteY89" fmla="*/ 1280294 h 3235147"/>
                  <a:gd name="connsiteX90" fmla="*/ 1630763 w 3346535"/>
                  <a:gd name="connsiteY90" fmla="*/ 1280294 h 3235147"/>
                  <a:gd name="connsiteX91" fmla="*/ 1630763 w 3346535"/>
                  <a:gd name="connsiteY91" fmla="*/ 1559208 h 3235147"/>
                  <a:gd name="connsiteX92" fmla="*/ 1974846 w 3346535"/>
                  <a:gd name="connsiteY92" fmla="*/ 1671519 h 3235147"/>
                  <a:gd name="connsiteX93" fmla="*/ 1974846 w 3346535"/>
                  <a:gd name="connsiteY93" fmla="*/ 1300442 h 3235147"/>
                  <a:gd name="connsiteX94" fmla="*/ 1690251 w 3346535"/>
                  <a:gd name="connsiteY94" fmla="*/ 1207548 h 3235147"/>
                  <a:gd name="connsiteX95" fmla="*/ 1757292 w 3346535"/>
                  <a:gd name="connsiteY95" fmla="*/ 1139643 h 3235147"/>
                  <a:gd name="connsiteX96" fmla="*/ 1974847 w 3346535"/>
                  <a:gd name="connsiteY96" fmla="*/ 1210654 h 3235147"/>
                  <a:gd name="connsiteX97" fmla="*/ 1974847 w 3346535"/>
                  <a:gd name="connsiteY97" fmla="*/ 925448 h 3235147"/>
                  <a:gd name="connsiteX98" fmla="*/ 2057143 w 3346535"/>
                  <a:gd name="connsiteY98" fmla="*/ 925448 h 3235147"/>
                  <a:gd name="connsiteX99" fmla="*/ 2057143 w 3346535"/>
                  <a:gd name="connsiteY99" fmla="*/ 1237516 h 3235147"/>
                  <a:gd name="connsiteX100" fmla="*/ 2382779 w 3346535"/>
                  <a:gd name="connsiteY100" fmla="*/ 1343807 h 3235147"/>
                  <a:gd name="connsiteX101" fmla="*/ 2382779 w 3346535"/>
                  <a:gd name="connsiteY101" fmla="*/ 1011065 h 3235147"/>
                  <a:gd name="connsiteX102" fmla="*/ 2005738 w 3346535"/>
                  <a:gd name="connsiteY102" fmla="*/ 887996 h 3235147"/>
                  <a:gd name="connsiteX103" fmla="*/ 2072778 w 3346535"/>
                  <a:gd name="connsiteY103" fmla="*/ 820091 h 3235147"/>
                  <a:gd name="connsiteX104" fmla="*/ 2382779 w 3346535"/>
                  <a:gd name="connsiteY104" fmla="*/ 921279 h 3235147"/>
                  <a:gd name="connsiteX105" fmla="*/ 2382779 w 3346535"/>
                  <a:gd name="connsiteY105" fmla="*/ 635919 h 3235147"/>
                  <a:gd name="connsiteX106" fmla="*/ 2285844 w 3346535"/>
                  <a:gd name="connsiteY106" fmla="*/ 604279 h 3235147"/>
                  <a:gd name="connsiteX107" fmla="*/ 2352885 w 3346535"/>
                  <a:gd name="connsiteY107" fmla="*/ 536375 h 3235147"/>
                  <a:gd name="connsiteX108" fmla="*/ 2382779 w 3346535"/>
                  <a:gd name="connsiteY108" fmla="*/ 546132 h 3235147"/>
                  <a:gd name="connsiteX109" fmla="*/ 2382779 w 3346535"/>
                  <a:gd name="connsiteY109" fmla="*/ 485938 h 3235147"/>
                  <a:gd name="connsiteX110" fmla="*/ 2465075 w 3346535"/>
                  <a:gd name="connsiteY110" fmla="*/ 485939 h 3235147"/>
                  <a:gd name="connsiteX111" fmla="*/ 2465075 w 3346535"/>
                  <a:gd name="connsiteY111" fmla="*/ 572994 h 3235147"/>
                  <a:gd name="connsiteX112" fmla="*/ 2762397 w 3346535"/>
                  <a:gd name="connsiteY112" fmla="*/ 670043 h 3235147"/>
                  <a:gd name="connsiteX113" fmla="*/ 2735911 w 3346535"/>
                  <a:gd name="connsiteY113" fmla="*/ 751184 h 3235147"/>
                  <a:gd name="connsiteX114" fmla="*/ 2465075 w 3346535"/>
                  <a:gd name="connsiteY114" fmla="*/ 662781 h 3235147"/>
                  <a:gd name="connsiteX115" fmla="*/ 2465075 w 3346535"/>
                  <a:gd name="connsiteY115" fmla="*/ 948141 h 3235147"/>
                  <a:gd name="connsiteX116" fmla="*/ 2608626 w 3346535"/>
                  <a:gd name="connsiteY116" fmla="*/ 994997 h 3235147"/>
                  <a:gd name="connsiteX117" fmla="*/ 2582141 w 3346535"/>
                  <a:gd name="connsiteY117" fmla="*/ 1076139 h 3235147"/>
                  <a:gd name="connsiteX118" fmla="*/ 2465075 w 3346535"/>
                  <a:gd name="connsiteY118" fmla="*/ 1037927 h 3235147"/>
                  <a:gd name="connsiteX119" fmla="*/ 2465075 w 3346535"/>
                  <a:gd name="connsiteY119" fmla="*/ 1370669 h 3235147"/>
                  <a:gd name="connsiteX120" fmla="*/ 2491323 w 3346535"/>
                  <a:gd name="connsiteY120" fmla="*/ 1379236 h 3235147"/>
                  <a:gd name="connsiteX121" fmla="*/ 2465075 w 3346535"/>
                  <a:gd name="connsiteY121" fmla="*/ 1459650 h 323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3346535" h="3235147">
                    <a:moveTo>
                      <a:pt x="3320050" y="232628"/>
                    </a:moveTo>
                    <a:lnTo>
                      <a:pt x="2815395" y="67904"/>
                    </a:lnTo>
                    <a:lnTo>
                      <a:pt x="2882436" y="0"/>
                    </a:lnTo>
                    <a:lnTo>
                      <a:pt x="3346535" y="151486"/>
                    </a:lnTo>
                    <a:close/>
                    <a:moveTo>
                      <a:pt x="2856565" y="739983"/>
                    </a:moveTo>
                    <a:lnTo>
                      <a:pt x="2774269" y="739984"/>
                    </a:lnTo>
                    <a:lnTo>
                      <a:pt x="2774269" y="411615"/>
                    </a:lnTo>
                    <a:lnTo>
                      <a:pt x="2548736" y="337999"/>
                    </a:lnTo>
                    <a:lnTo>
                      <a:pt x="2615777" y="270096"/>
                    </a:lnTo>
                    <a:lnTo>
                      <a:pt x="2774269" y="321829"/>
                    </a:lnTo>
                    <a:lnTo>
                      <a:pt x="2774269" y="94454"/>
                    </a:lnTo>
                    <a:lnTo>
                      <a:pt x="2856565" y="94455"/>
                    </a:lnTo>
                    <a:lnTo>
                      <a:pt x="2856565" y="348691"/>
                    </a:lnTo>
                    <a:lnTo>
                      <a:pt x="3023587" y="403208"/>
                    </a:lnTo>
                    <a:lnTo>
                      <a:pt x="2997101" y="484350"/>
                    </a:lnTo>
                    <a:lnTo>
                      <a:pt x="2856565" y="438477"/>
                    </a:lnTo>
                    <a:close/>
                    <a:moveTo>
                      <a:pt x="1083362" y="2546411"/>
                    </a:moveTo>
                    <a:lnTo>
                      <a:pt x="751280" y="2438016"/>
                    </a:lnTo>
                    <a:lnTo>
                      <a:pt x="751280" y="2693334"/>
                    </a:lnTo>
                    <a:lnTo>
                      <a:pt x="782520" y="2703531"/>
                    </a:lnTo>
                    <a:lnTo>
                      <a:pt x="756034" y="2784672"/>
                    </a:lnTo>
                    <a:lnTo>
                      <a:pt x="751280" y="2783121"/>
                    </a:lnTo>
                    <a:lnTo>
                      <a:pt x="751280" y="2803197"/>
                    </a:lnTo>
                    <a:lnTo>
                      <a:pt x="668984" y="2803197"/>
                    </a:lnTo>
                    <a:lnTo>
                      <a:pt x="668984" y="2756259"/>
                    </a:lnTo>
                    <a:lnTo>
                      <a:pt x="305494" y="2637612"/>
                    </a:lnTo>
                    <a:lnTo>
                      <a:pt x="305494" y="2929509"/>
                    </a:lnTo>
                    <a:lnTo>
                      <a:pt x="513402" y="2997371"/>
                    </a:lnTo>
                    <a:lnTo>
                      <a:pt x="486917" y="3078513"/>
                    </a:lnTo>
                    <a:lnTo>
                      <a:pt x="305494" y="3019295"/>
                    </a:lnTo>
                    <a:lnTo>
                      <a:pt x="305494" y="3235147"/>
                    </a:lnTo>
                    <a:lnTo>
                      <a:pt x="223198" y="3235147"/>
                    </a:lnTo>
                    <a:lnTo>
                      <a:pt x="223198" y="2992434"/>
                    </a:lnTo>
                    <a:lnTo>
                      <a:pt x="0" y="2919580"/>
                    </a:lnTo>
                    <a:lnTo>
                      <a:pt x="67040" y="2851675"/>
                    </a:lnTo>
                    <a:lnTo>
                      <a:pt x="223198" y="2902646"/>
                    </a:lnTo>
                    <a:lnTo>
                      <a:pt x="223198" y="2623215"/>
                    </a:lnTo>
                    <a:lnTo>
                      <a:pt x="292595" y="2623215"/>
                    </a:lnTo>
                    <a:lnTo>
                      <a:pt x="352028" y="2563014"/>
                    </a:lnTo>
                    <a:lnTo>
                      <a:pt x="668984" y="2666472"/>
                    </a:lnTo>
                    <a:lnTo>
                      <a:pt x="668984" y="2411154"/>
                    </a:lnTo>
                    <a:lnTo>
                      <a:pt x="542665" y="2369922"/>
                    </a:lnTo>
                    <a:lnTo>
                      <a:pt x="609705" y="2302018"/>
                    </a:lnTo>
                    <a:lnTo>
                      <a:pt x="668984" y="2321367"/>
                    </a:lnTo>
                    <a:lnTo>
                      <a:pt x="668984" y="2130014"/>
                    </a:lnTo>
                    <a:lnTo>
                      <a:pt x="751280" y="2130014"/>
                    </a:lnTo>
                    <a:lnTo>
                      <a:pt x="751280" y="2348230"/>
                    </a:lnTo>
                    <a:lnTo>
                      <a:pt x="1109848" y="2465269"/>
                    </a:lnTo>
                    <a:close/>
                    <a:moveTo>
                      <a:pt x="1548467" y="2282472"/>
                    </a:moveTo>
                    <a:lnTo>
                      <a:pt x="1548467" y="2002484"/>
                    </a:lnTo>
                    <a:lnTo>
                      <a:pt x="1190223" y="1885551"/>
                    </a:lnTo>
                    <a:lnTo>
                      <a:pt x="1190223" y="2165538"/>
                    </a:lnTo>
                    <a:close/>
                    <a:moveTo>
                      <a:pt x="2465075" y="1593377"/>
                    </a:moveTo>
                    <a:lnTo>
                      <a:pt x="2382779" y="1593376"/>
                    </a:lnTo>
                    <a:lnTo>
                      <a:pt x="2382779" y="1433595"/>
                    </a:lnTo>
                    <a:lnTo>
                      <a:pt x="2057142" y="1327304"/>
                    </a:lnTo>
                    <a:lnTo>
                      <a:pt x="2057142" y="1698382"/>
                    </a:lnTo>
                    <a:lnTo>
                      <a:pt x="2238631" y="1757621"/>
                    </a:lnTo>
                    <a:lnTo>
                      <a:pt x="2212145" y="1838763"/>
                    </a:lnTo>
                    <a:lnTo>
                      <a:pt x="2057142" y="1788169"/>
                    </a:lnTo>
                    <a:lnTo>
                      <a:pt x="2057142" y="1882261"/>
                    </a:lnTo>
                    <a:lnTo>
                      <a:pt x="1974846" y="1882261"/>
                    </a:lnTo>
                    <a:lnTo>
                      <a:pt x="1974846" y="1761307"/>
                    </a:lnTo>
                    <a:lnTo>
                      <a:pt x="1630763" y="1648995"/>
                    </a:lnTo>
                    <a:lnTo>
                      <a:pt x="1630763" y="1942778"/>
                    </a:lnTo>
                    <a:lnTo>
                      <a:pt x="1828160" y="2007210"/>
                    </a:lnTo>
                    <a:lnTo>
                      <a:pt x="1802624" y="2085443"/>
                    </a:lnTo>
                    <a:lnTo>
                      <a:pt x="1630763" y="2029347"/>
                    </a:lnTo>
                    <a:lnTo>
                      <a:pt x="1630763" y="2298829"/>
                    </a:lnTo>
                    <a:lnTo>
                      <a:pt x="1555423" y="2298829"/>
                    </a:lnTo>
                    <a:lnTo>
                      <a:pt x="1531648" y="2371668"/>
                    </a:lnTo>
                    <a:lnTo>
                      <a:pt x="1190223" y="2260223"/>
                    </a:lnTo>
                    <a:lnTo>
                      <a:pt x="1190223" y="2435180"/>
                    </a:lnTo>
                    <a:lnTo>
                      <a:pt x="1107927" y="2435180"/>
                    </a:lnTo>
                    <a:lnTo>
                      <a:pt x="1107927" y="2233361"/>
                    </a:lnTo>
                    <a:lnTo>
                      <a:pt x="782394" y="2127104"/>
                    </a:lnTo>
                    <a:lnTo>
                      <a:pt x="853091" y="2055495"/>
                    </a:lnTo>
                    <a:lnTo>
                      <a:pt x="1107927" y="2138676"/>
                    </a:lnTo>
                    <a:lnTo>
                      <a:pt x="1107927" y="1858689"/>
                    </a:lnTo>
                    <a:lnTo>
                      <a:pt x="1062147" y="1843746"/>
                    </a:lnTo>
                    <a:lnTo>
                      <a:pt x="1107927" y="1797375"/>
                    </a:lnTo>
                    <a:lnTo>
                      <a:pt x="1107927" y="1705875"/>
                    </a:lnTo>
                    <a:lnTo>
                      <a:pt x="1190223" y="1705875"/>
                    </a:lnTo>
                    <a:lnTo>
                      <a:pt x="1190223" y="1798982"/>
                    </a:lnTo>
                    <a:lnTo>
                      <a:pt x="1548467" y="1915916"/>
                    </a:lnTo>
                    <a:lnTo>
                      <a:pt x="1548467" y="1622133"/>
                    </a:lnTo>
                    <a:lnTo>
                      <a:pt x="1346141" y="1556091"/>
                    </a:lnTo>
                    <a:lnTo>
                      <a:pt x="1413181" y="1488187"/>
                    </a:lnTo>
                    <a:lnTo>
                      <a:pt x="1548467" y="1532346"/>
                    </a:lnTo>
                    <a:lnTo>
                      <a:pt x="1548467" y="1280294"/>
                    </a:lnTo>
                    <a:lnTo>
                      <a:pt x="1630763" y="1280294"/>
                    </a:lnTo>
                    <a:lnTo>
                      <a:pt x="1630763" y="1559208"/>
                    </a:lnTo>
                    <a:lnTo>
                      <a:pt x="1974846" y="1671519"/>
                    </a:lnTo>
                    <a:lnTo>
                      <a:pt x="1974846" y="1300442"/>
                    </a:lnTo>
                    <a:lnTo>
                      <a:pt x="1690251" y="1207548"/>
                    </a:lnTo>
                    <a:lnTo>
                      <a:pt x="1757292" y="1139643"/>
                    </a:lnTo>
                    <a:lnTo>
                      <a:pt x="1974847" y="1210654"/>
                    </a:lnTo>
                    <a:lnTo>
                      <a:pt x="1974847" y="925448"/>
                    </a:lnTo>
                    <a:lnTo>
                      <a:pt x="2057143" y="925448"/>
                    </a:lnTo>
                    <a:lnTo>
                      <a:pt x="2057143" y="1237516"/>
                    </a:lnTo>
                    <a:lnTo>
                      <a:pt x="2382779" y="1343807"/>
                    </a:lnTo>
                    <a:lnTo>
                      <a:pt x="2382779" y="1011065"/>
                    </a:lnTo>
                    <a:lnTo>
                      <a:pt x="2005738" y="887996"/>
                    </a:lnTo>
                    <a:lnTo>
                      <a:pt x="2072778" y="820091"/>
                    </a:lnTo>
                    <a:lnTo>
                      <a:pt x="2382779" y="921279"/>
                    </a:lnTo>
                    <a:lnTo>
                      <a:pt x="2382779" y="635919"/>
                    </a:lnTo>
                    <a:lnTo>
                      <a:pt x="2285844" y="604279"/>
                    </a:lnTo>
                    <a:lnTo>
                      <a:pt x="2352885" y="536375"/>
                    </a:lnTo>
                    <a:lnTo>
                      <a:pt x="2382779" y="546132"/>
                    </a:lnTo>
                    <a:lnTo>
                      <a:pt x="2382779" y="485938"/>
                    </a:lnTo>
                    <a:lnTo>
                      <a:pt x="2465075" y="485939"/>
                    </a:lnTo>
                    <a:lnTo>
                      <a:pt x="2465075" y="572994"/>
                    </a:lnTo>
                    <a:lnTo>
                      <a:pt x="2762397" y="670043"/>
                    </a:lnTo>
                    <a:lnTo>
                      <a:pt x="2735911" y="751184"/>
                    </a:lnTo>
                    <a:lnTo>
                      <a:pt x="2465075" y="662781"/>
                    </a:lnTo>
                    <a:lnTo>
                      <a:pt x="2465075" y="948141"/>
                    </a:lnTo>
                    <a:lnTo>
                      <a:pt x="2608626" y="994997"/>
                    </a:lnTo>
                    <a:lnTo>
                      <a:pt x="2582141" y="1076139"/>
                    </a:lnTo>
                    <a:lnTo>
                      <a:pt x="2465075" y="1037927"/>
                    </a:lnTo>
                    <a:lnTo>
                      <a:pt x="2465075" y="1370669"/>
                    </a:lnTo>
                    <a:lnTo>
                      <a:pt x="2491323" y="1379236"/>
                    </a:lnTo>
                    <a:lnTo>
                      <a:pt x="2465075" y="145965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AFE2213-4593-4EB2-B032-0323A5A31D6E}"/>
                  </a:ext>
                </a:extLst>
              </p:cNvPr>
              <p:cNvSpPr/>
              <p:nvPr/>
            </p:nvSpPr>
            <p:spPr>
              <a:xfrm rot="1593365">
                <a:off x="3984513" y="2488356"/>
                <a:ext cx="3732793" cy="2533958"/>
              </a:xfrm>
              <a:custGeom>
                <a:avLst/>
                <a:gdLst>
                  <a:gd name="connsiteX0" fmla="*/ 2917723 w 3732793"/>
                  <a:gd name="connsiteY0" fmla="*/ 386872 h 2533958"/>
                  <a:gd name="connsiteX1" fmla="*/ 3003078 w 3732793"/>
                  <a:gd name="connsiteY1" fmla="*/ 386872 h 2533958"/>
                  <a:gd name="connsiteX2" fmla="*/ 3003078 w 3732793"/>
                  <a:gd name="connsiteY2" fmla="*/ 1032401 h 2533958"/>
                  <a:gd name="connsiteX3" fmla="*/ 2917723 w 3732793"/>
                  <a:gd name="connsiteY3" fmla="*/ 1032401 h 2533958"/>
                  <a:gd name="connsiteX4" fmla="*/ 0 w 3732793"/>
                  <a:gd name="connsiteY4" fmla="*/ 1842382 h 2533958"/>
                  <a:gd name="connsiteX5" fmla="*/ 85354 w 3732793"/>
                  <a:gd name="connsiteY5" fmla="*/ 1842382 h 2533958"/>
                  <a:gd name="connsiteX6" fmla="*/ 85355 w 3732793"/>
                  <a:gd name="connsiteY6" fmla="*/ 2533958 h 2533958"/>
                  <a:gd name="connsiteX7" fmla="*/ 0 w 3732793"/>
                  <a:gd name="connsiteY7" fmla="*/ 2533958 h 2533958"/>
                  <a:gd name="connsiteX8" fmla="*/ 3647438 w 3732793"/>
                  <a:gd name="connsiteY8" fmla="*/ 0 h 2533958"/>
                  <a:gd name="connsiteX9" fmla="*/ 3732793 w 3732793"/>
                  <a:gd name="connsiteY9" fmla="*/ 0 h 2533958"/>
                  <a:gd name="connsiteX10" fmla="*/ 3732793 w 3732793"/>
                  <a:gd name="connsiteY10" fmla="*/ 672916 h 2533958"/>
                  <a:gd name="connsiteX11" fmla="*/ 3647438 w 3732793"/>
                  <a:gd name="connsiteY11" fmla="*/ 672916 h 2533958"/>
                  <a:gd name="connsiteX12" fmla="*/ 3275757 w 3732793"/>
                  <a:gd name="connsiteY12" fmla="*/ 181284 h 2533958"/>
                  <a:gd name="connsiteX13" fmla="*/ 3361113 w 3732793"/>
                  <a:gd name="connsiteY13" fmla="*/ 181284 h 2533958"/>
                  <a:gd name="connsiteX14" fmla="*/ 3361112 w 3732793"/>
                  <a:gd name="connsiteY14" fmla="*/ 837507 h 2533958"/>
                  <a:gd name="connsiteX15" fmla="*/ 3275757 w 3732793"/>
                  <a:gd name="connsiteY15" fmla="*/ 837507 h 2533958"/>
                  <a:gd name="connsiteX16" fmla="*/ 346548 w 3732793"/>
                  <a:gd name="connsiteY16" fmla="*/ 1628356 h 2533958"/>
                  <a:gd name="connsiteX17" fmla="*/ 431903 w 3732793"/>
                  <a:gd name="connsiteY17" fmla="*/ 1628356 h 2533958"/>
                  <a:gd name="connsiteX18" fmla="*/ 431903 w 3732793"/>
                  <a:gd name="connsiteY18" fmla="*/ 2301540 h 2533958"/>
                  <a:gd name="connsiteX19" fmla="*/ 346548 w 3732793"/>
                  <a:gd name="connsiteY19" fmla="*/ 2301540 h 2533958"/>
                  <a:gd name="connsiteX20" fmla="*/ 2512258 w 3732793"/>
                  <a:gd name="connsiteY20" fmla="*/ 461098 h 2533958"/>
                  <a:gd name="connsiteX21" fmla="*/ 2590258 w 3732793"/>
                  <a:gd name="connsiteY21" fmla="*/ 461098 h 2533958"/>
                  <a:gd name="connsiteX22" fmla="*/ 2590258 w 3732793"/>
                  <a:gd name="connsiteY22" fmla="*/ 1137689 h 2533958"/>
                  <a:gd name="connsiteX23" fmla="*/ 2512258 w 3732793"/>
                  <a:gd name="connsiteY23" fmla="*/ 1137689 h 2533958"/>
                  <a:gd name="connsiteX24" fmla="*/ 688300 w 3732793"/>
                  <a:gd name="connsiteY24" fmla="*/ 1331740 h 2533958"/>
                  <a:gd name="connsiteX25" fmla="*/ 773655 w 3732793"/>
                  <a:gd name="connsiteY25" fmla="*/ 1331740 h 2533958"/>
                  <a:gd name="connsiteX26" fmla="*/ 773655 w 3732793"/>
                  <a:gd name="connsiteY26" fmla="*/ 2132521 h 2533958"/>
                  <a:gd name="connsiteX27" fmla="*/ 688300 w 3732793"/>
                  <a:gd name="connsiteY27" fmla="*/ 2132521 h 2533958"/>
                  <a:gd name="connsiteX28" fmla="*/ 2087416 w 3732793"/>
                  <a:gd name="connsiteY28" fmla="*/ 462586 h 2533958"/>
                  <a:gd name="connsiteX29" fmla="*/ 2172771 w 3732793"/>
                  <a:gd name="connsiteY29" fmla="*/ 462586 h 2533958"/>
                  <a:gd name="connsiteX30" fmla="*/ 2172771 w 3732793"/>
                  <a:gd name="connsiteY30" fmla="*/ 1267615 h 2533958"/>
                  <a:gd name="connsiteX31" fmla="*/ 2087416 w 3732793"/>
                  <a:gd name="connsiteY31" fmla="*/ 1267615 h 2533958"/>
                  <a:gd name="connsiteX32" fmla="*/ 987063 w 3732793"/>
                  <a:gd name="connsiteY32" fmla="*/ 872813 h 2533958"/>
                  <a:gd name="connsiteX33" fmla="*/ 1072418 w 3732793"/>
                  <a:gd name="connsiteY33" fmla="*/ 872813 h 2533958"/>
                  <a:gd name="connsiteX34" fmla="*/ 1072419 w 3732793"/>
                  <a:gd name="connsiteY34" fmla="*/ 1953790 h 2533958"/>
                  <a:gd name="connsiteX35" fmla="*/ 987063 w 3732793"/>
                  <a:gd name="connsiteY35" fmla="*/ 1953790 h 2533958"/>
                  <a:gd name="connsiteX36" fmla="*/ 1674993 w 3732793"/>
                  <a:gd name="connsiteY36" fmla="*/ 447253 h 2533958"/>
                  <a:gd name="connsiteX37" fmla="*/ 1760348 w 3732793"/>
                  <a:gd name="connsiteY37" fmla="*/ 447253 h 2533958"/>
                  <a:gd name="connsiteX38" fmla="*/ 1760348 w 3732793"/>
                  <a:gd name="connsiteY38" fmla="*/ 1465787 h 2533958"/>
                  <a:gd name="connsiteX39" fmla="*/ 1674993 w 3732793"/>
                  <a:gd name="connsiteY39" fmla="*/ 1465787 h 2533958"/>
                  <a:gd name="connsiteX40" fmla="*/ 1315768 w 3732793"/>
                  <a:gd name="connsiteY40" fmla="*/ 613120 h 2533958"/>
                  <a:gd name="connsiteX41" fmla="*/ 1401124 w 3732793"/>
                  <a:gd name="connsiteY41" fmla="*/ 613120 h 2533958"/>
                  <a:gd name="connsiteX42" fmla="*/ 1401124 w 3732793"/>
                  <a:gd name="connsiteY42" fmla="*/ 1695640 h 2533958"/>
                  <a:gd name="connsiteX43" fmla="*/ 1315769 w 3732793"/>
                  <a:gd name="connsiteY43" fmla="*/ 1695640 h 2533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32793" h="2533958">
                    <a:moveTo>
                      <a:pt x="2917723" y="386872"/>
                    </a:moveTo>
                    <a:lnTo>
                      <a:pt x="3003078" y="386872"/>
                    </a:lnTo>
                    <a:lnTo>
                      <a:pt x="3003078" y="1032401"/>
                    </a:lnTo>
                    <a:lnTo>
                      <a:pt x="2917723" y="1032401"/>
                    </a:lnTo>
                    <a:close/>
                    <a:moveTo>
                      <a:pt x="0" y="1842382"/>
                    </a:moveTo>
                    <a:lnTo>
                      <a:pt x="85354" y="1842382"/>
                    </a:lnTo>
                    <a:lnTo>
                      <a:pt x="85355" y="2533958"/>
                    </a:lnTo>
                    <a:lnTo>
                      <a:pt x="0" y="2533958"/>
                    </a:lnTo>
                    <a:close/>
                    <a:moveTo>
                      <a:pt x="3647438" y="0"/>
                    </a:moveTo>
                    <a:lnTo>
                      <a:pt x="3732793" y="0"/>
                    </a:lnTo>
                    <a:lnTo>
                      <a:pt x="3732793" y="672916"/>
                    </a:lnTo>
                    <a:lnTo>
                      <a:pt x="3647438" y="672916"/>
                    </a:lnTo>
                    <a:close/>
                    <a:moveTo>
                      <a:pt x="3275757" y="181284"/>
                    </a:moveTo>
                    <a:lnTo>
                      <a:pt x="3361113" y="181284"/>
                    </a:lnTo>
                    <a:lnTo>
                      <a:pt x="3361112" y="837507"/>
                    </a:lnTo>
                    <a:lnTo>
                      <a:pt x="3275757" y="837507"/>
                    </a:lnTo>
                    <a:close/>
                    <a:moveTo>
                      <a:pt x="346548" y="1628356"/>
                    </a:moveTo>
                    <a:lnTo>
                      <a:pt x="431903" y="1628356"/>
                    </a:lnTo>
                    <a:lnTo>
                      <a:pt x="431903" y="2301540"/>
                    </a:lnTo>
                    <a:lnTo>
                      <a:pt x="346548" y="2301540"/>
                    </a:lnTo>
                    <a:close/>
                    <a:moveTo>
                      <a:pt x="2512258" y="461098"/>
                    </a:moveTo>
                    <a:lnTo>
                      <a:pt x="2590258" y="461098"/>
                    </a:lnTo>
                    <a:lnTo>
                      <a:pt x="2590258" y="1137689"/>
                    </a:lnTo>
                    <a:lnTo>
                      <a:pt x="2512258" y="1137689"/>
                    </a:lnTo>
                    <a:close/>
                    <a:moveTo>
                      <a:pt x="688300" y="1331740"/>
                    </a:moveTo>
                    <a:lnTo>
                      <a:pt x="773655" y="1331740"/>
                    </a:lnTo>
                    <a:lnTo>
                      <a:pt x="773655" y="2132521"/>
                    </a:lnTo>
                    <a:lnTo>
                      <a:pt x="688300" y="2132521"/>
                    </a:lnTo>
                    <a:close/>
                    <a:moveTo>
                      <a:pt x="2087416" y="462586"/>
                    </a:moveTo>
                    <a:lnTo>
                      <a:pt x="2172771" y="462586"/>
                    </a:lnTo>
                    <a:lnTo>
                      <a:pt x="2172771" y="1267615"/>
                    </a:lnTo>
                    <a:lnTo>
                      <a:pt x="2087416" y="1267615"/>
                    </a:lnTo>
                    <a:close/>
                    <a:moveTo>
                      <a:pt x="987063" y="872813"/>
                    </a:moveTo>
                    <a:lnTo>
                      <a:pt x="1072418" y="872813"/>
                    </a:lnTo>
                    <a:lnTo>
                      <a:pt x="1072419" y="1953790"/>
                    </a:lnTo>
                    <a:lnTo>
                      <a:pt x="987063" y="1953790"/>
                    </a:lnTo>
                    <a:close/>
                    <a:moveTo>
                      <a:pt x="1674993" y="447253"/>
                    </a:moveTo>
                    <a:lnTo>
                      <a:pt x="1760348" y="447253"/>
                    </a:lnTo>
                    <a:lnTo>
                      <a:pt x="1760348" y="1465787"/>
                    </a:lnTo>
                    <a:lnTo>
                      <a:pt x="1674993" y="1465787"/>
                    </a:lnTo>
                    <a:close/>
                    <a:moveTo>
                      <a:pt x="1315768" y="613120"/>
                    </a:moveTo>
                    <a:lnTo>
                      <a:pt x="1401124" y="613120"/>
                    </a:lnTo>
                    <a:lnTo>
                      <a:pt x="1401124" y="1695640"/>
                    </a:lnTo>
                    <a:lnTo>
                      <a:pt x="1315769" y="169564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1B46A1C-D799-4827-98B5-F8DB2DF089F4}"/>
                  </a:ext>
                </a:extLst>
              </p:cNvPr>
              <p:cNvGrpSpPr/>
              <p:nvPr/>
            </p:nvGrpSpPr>
            <p:grpSpPr>
              <a:xfrm>
                <a:off x="3589699" y="2835932"/>
                <a:ext cx="4577447" cy="2481921"/>
                <a:chOff x="3589699" y="2835932"/>
                <a:chExt cx="4577447" cy="2481921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AF7F88B0-E4ED-42BB-9F6F-1A06D89E4CDF}"/>
                    </a:ext>
                  </a:extLst>
                </p:cNvPr>
                <p:cNvSpPr/>
                <p:nvPr/>
              </p:nvSpPr>
              <p:spPr>
                <a:xfrm>
                  <a:off x="3600101" y="3945673"/>
                  <a:ext cx="4486729" cy="753323"/>
                </a:xfrm>
                <a:custGeom>
                  <a:avLst/>
                  <a:gdLst>
                    <a:gd name="connsiteX0" fmla="*/ 286794 w 4486729"/>
                    <a:gd name="connsiteY0" fmla="*/ 618173 h 753323"/>
                    <a:gd name="connsiteX1" fmla="*/ 217112 w 4486729"/>
                    <a:gd name="connsiteY1" fmla="*/ 663223 h 753323"/>
                    <a:gd name="connsiteX2" fmla="*/ 286794 w 4486729"/>
                    <a:gd name="connsiteY2" fmla="*/ 708273 h 753323"/>
                    <a:gd name="connsiteX3" fmla="*/ 356476 w 4486729"/>
                    <a:gd name="connsiteY3" fmla="*/ 663223 h 753323"/>
                    <a:gd name="connsiteX4" fmla="*/ 286794 w 4486729"/>
                    <a:gd name="connsiteY4" fmla="*/ 618173 h 753323"/>
                    <a:gd name="connsiteX5" fmla="*/ 4073232 w 4486729"/>
                    <a:gd name="connsiteY5" fmla="*/ 605658 h 753323"/>
                    <a:gd name="connsiteX6" fmla="*/ 3997728 w 4486729"/>
                    <a:gd name="connsiteY6" fmla="*/ 654473 h 753323"/>
                    <a:gd name="connsiteX7" fmla="*/ 4073232 w 4486729"/>
                    <a:gd name="connsiteY7" fmla="*/ 703288 h 753323"/>
                    <a:gd name="connsiteX8" fmla="*/ 4148736 w 4486729"/>
                    <a:gd name="connsiteY8" fmla="*/ 654473 h 753323"/>
                    <a:gd name="connsiteX9" fmla="*/ 4073232 w 4486729"/>
                    <a:gd name="connsiteY9" fmla="*/ 605658 h 753323"/>
                    <a:gd name="connsiteX10" fmla="*/ 286794 w 4486729"/>
                    <a:gd name="connsiteY10" fmla="*/ 573123 h 753323"/>
                    <a:gd name="connsiteX11" fmla="*/ 401526 w 4486729"/>
                    <a:gd name="connsiteY11" fmla="*/ 663223 h 753323"/>
                    <a:gd name="connsiteX12" fmla="*/ 286794 w 4486729"/>
                    <a:gd name="connsiteY12" fmla="*/ 753323 h 753323"/>
                    <a:gd name="connsiteX13" fmla="*/ 172062 w 4486729"/>
                    <a:gd name="connsiteY13" fmla="*/ 663223 h 753323"/>
                    <a:gd name="connsiteX14" fmla="*/ 286794 w 4486729"/>
                    <a:gd name="connsiteY14" fmla="*/ 573123 h 753323"/>
                    <a:gd name="connsiteX15" fmla="*/ 4073232 w 4486729"/>
                    <a:gd name="connsiteY15" fmla="*/ 556844 h 753323"/>
                    <a:gd name="connsiteX16" fmla="*/ 4197551 w 4486729"/>
                    <a:gd name="connsiteY16" fmla="*/ 654473 h 753323"/>
                    <a:gd name="connsiteX17" fmla="*/ 4073232 w 4486729"/>
                    <a:gd name="connsiteY17" fmla="*/ 752102 h 753323"/>
                    <a:gd name="connsiteX18" fmla="*/ 3948913 w 4486729"/>
                    <a:gd name="connsiteY18" fmla="*/ 654473 h 753323"/>
                    <a:gd name="connsiteX19" fmla="*/ 4073232 w 4486729"/>
                    <a:gd name="connsiteY19" fmla="*/ 556844 h 753323"/>
                    <a:gd name="connsiteX20" fmla="*/ 1064054 w 4486729"/>
                    <a:gd name="connsiteY20" fmla="*/ 549478 h 753323"/>
                    <a:gd name="connsiteX21" fmla="*/ 994372 w 4486729"/>
                    <a:gd name="connsiteY21" fmla="*/ 594528 h 753323"/>
                    <a:gd name="connsiteX22" fmla="*/ 1064054 w 4486729"/>
                    <a:gd name="connsiteY22" fmla="*/ 639578 h 753323"/>
                    <a:gd name="connsiteX23" fmla="*/ 1133736 w 4486729"/>
                    <a:gd name="connsiteY23" fmla="*/ 594528 h 753323"/>
                    <a:gd name="connsiteX24" fmla="*/ 1064054 w 4486729"/>
                    <a:gd name="connsiteY24" fmla="*/ 549478 h 753323"/>
                    <a:gd name="connsiteX25" fmla="*/ 3624209 w 4486729"/>
                    <a:gd name="connsiteY25" fmla="*/ 508550 h 753323"/>
                    <a:gd name="connsiteX26" fmla="*/ 3508248 w 4486729"/>
                    <a:gd name="connsiteY26" fmla="*/ 583521 h 753323"/>
                    <a:gd name="connsiteX27" fmla="*/ 3624209 w 4486729"/>
                    <a:gd name="connsiteY27" fmla="*/ 658492 h 753323"/>
                    <a:gd name="connsiteX28" fmla="*/ 3740170 w 4486729"/>
                    <a:gd name="connsiteY28" fmla="*/ 583521 h 753323"/>
                    <a:gd name="connsiteX29" fmla="*/ 3624209 w 4486729"/>
                    <a:gd name="connsiteY29" fmla="*/ 508550 h 753323"/>
                    <a:gd name="connsiteX30" fmla="*/ 695003 w 4486729"/>
                    <a:gd name="connsiteY30" fmla="*/ 504834 h 753323"/>
                    <a:gd name="connsiteX31" fmla="*/ 579042 w 4486729"/>
                    <a:gd name="connsiteY31" fmla="*/ 579805 h 753323"/>
                    <a:gd name="connsiteX32" fmla="*/ 695003 w 4486729"/>
                    <a:gd name="connsiteY32" fmla="*/ 654776 h 753323"/>
                    <a:gd name="connsiteX33" fmla="*/ 810964 w 4486729"/>
                    <a:gd name="connsiteY33" fmla="*/ 579805 h 753323"/>
                    <a:gd name="connsiteX34" fmla="*/ 695003 w 4486729"/>
                    <a:gd name="connsiteY34" fmla="*/ 504834 h 753323"/>
                    <a:gd name="connsiteX35" fmla="*/ 1064054 w 4486729"/>
                    <a:gd name="connsiteY35" fmla="*/ 504428 h 753323"/>
                    <a:gd name="connsiteX36" fmla="*/ 1178786 w 4486729"/>
                    <a:gd name="connsiteY36" fmla="*/ 594528 h 753323"/>
                    <a:gd name="connsiteX37" fmla="*/ 1064054 w 4486729"/>
                    <a:gd name="connsiteY37" fmla="*/ 684628 h 753323"/>
                    <a:gd name="connsiteX38" fmla="*/ 949322 w 4486729"/>
                    <a:gd name="connsiteY38" fmla="*/ 594528 h 753323"/>
                    <a:gd name="connsiteX39" fmla="*/ 1064054 w 4486729"/>
                    <a:gd name="connsiteY39" fmla="*/ 504428 h 753323"/>
                    <a:gd name="connsiteX40" fmla="*/ 3624209 w 4486729"/>
                    <a:gd name="connsiteY40" fmla="*/ 433580 h 753323"/>
                    <a:gd name="connsiteX41" fmla="*/ 3815141 w 4486729"/>
                    <a:gd name="connsiteY41" fmla="*/ 583521 h 753323"/>
                    <a:gd name="connsiteX42" fmla="*/ 3624209 w 4486729"/>
                    <a:gd name="connsiteY42" fmla="*/ 733462 h 753323"/>
                    <a:gd name="connsiteX43" fmla="*/ 3433277 w 4486729"/>
                    <a:gd name="connsiteY43" fmla="*/ 583521 h 753323"/>
                    <a:gd name="connsiteX44" fmla="*/ 3624209 w 4486729"/>
                    <a:gd name="connsiteY44" fmla="*/ 433580 h 753323"/>
                    <a:gd name="connsiteX45" fmla="*/ 695003 w 4486729"/>
                    <a:gd name="connsiteY45" fmla="*/ 429864 h 753323"/>
                    <a:gd name="connsiteX46" fmla="*/ 885935 w 4486729"/>
                    <a:gd name="connsiteY46" fmla="*/ 579805 h 753323"/>
                    <a:gd name="connsiteX47" fmla="*/ 695003 w 4486729"/>
                    <a:gd name="connsiteY47" fmla="*/ 729746 h 753323"/>
                    <a:gd name="connsiteX48" fmla="*/ 504071 w 4486729"/>
                    <a:gd name="connsiteY48" fmla="*/ 579805 h 753323"/>
                    <a:gd name="connsiteX49" fmla="*/ 695003 w 4486729"/>
                    <a:gd name="connsiteY49" fmla="*/ 429864 h 753323"/>
                    <a:gd name="connsiteX50" fmla="*/ 2351253 w 4486729"/>
                    <a:gd name="connsiteY50" fmla="*/ 396077 h 753323"/>
                    <a:gd name="connsiteX51" fmla="*/ 2281571 w 4486729"/>
                    <a:gd name="connsiteY51" fmla="*/ 441127 h 753323"/>
                    <a:gd name="connsiteX52" fmla="*/ 2351253 w 4486729"/>
                    <a:gd name="connsiteY52" fmla="*/ 486177 h 753323"/>
                    <a:gd name="connsiteX53" fmla="*/ 2420935 w 4486729"/>
                    <a:gd name="connsiteY53" fmla="*/ 441127 h 753323"/>
                    <a:gd name="connsiteX54" fmla="*/ 2351253 w 4486729"/>
                    <a:gd name="connsiteY54" fmla="*/ 396077 h 753323"/>
                    <a:gd name="connsiteX55" fmla="*/ 2962845 w 4486729"/>
                    <a:gd name="connsiteY55" fmla="*/ 358692 h 753323"/>
                    <a:gd name="connsiteX56" fmla="*/ 2893163 w 4486729"/>
                    <a:gd name="connsiteY56" fmla="*/ 403742 h 753323"/>
                    <a:gd name="connsiteX57" fmla="*/ 2962845 w 4486729"/>
                    <a:gd name="connsiteY57" fmla="*/ 448792 h 753323"/>
                    <a:gd name="connsiteX58" fmla="*/ 3032527 w 4486729"/>
                    <a:gd name="connsiteY58" fmla="*/ 403742 h 753323"/>
                    <a:gd name="connsiteX59" fmla="*/ 2962845 w 4486729"/>
                    <a:gd name="connsiteY59" fmla="*/ 358692 h 753323"/>
                    <a:gd name="connsiteX60" fmla="*/ 2351253 w 4486729"/>
                    <a:gd name="connsiteY60" fmla="*/ 351027 h 753323"/>
                    <a:gd name="connsiteX61" fmla="*/ 2465985 w 4486729"/>
                    <a:gd name="connsiteY61" fmla="*/ 441127 h 753323"/>
                    <a:gd name="connsiteX62" fmla="*/ 2351253 w 4486729"/>
                    <a:gd name="connsiteY62" fmla="*/ 531227 h 753323"/>
                    <a:gd name="connsiteX63" fmla="*/ 2236521 w 4486729"/>
                    <a:gd name="connsiteY63" fmla="*/ 441127 h 753323"/>
                    <a:gd name="connsiteX64" fmla="*/ 2351253 w 4486729"/>
                    <a:gd name="connsiteY64" fmla="*/ 351027 h 753323"/>
                    <a:gd name="connsiteX65" fmla="*/ 4295797 w 4486729"/>
                    <a:gd name="connsiteY65" fmla="*/ 322906 h 753323"/>
                    <a:gd name="connsiteX66" fmla="*/ 4179836 w 4486729"/>
                    <a:gd name="connsiteY66" fmla="*/ 397877 h 753323"/>
                    <a:gd name="connsiteX67" fmla="*/ 4295797 w 4486729"/>
                    <a:gd name="connsiteY67" fmla="*/ 472848 h 753323"/>
                    <a:gd name="connsiteX68" fmla="*/ 4411758 w 4486729"/>
                    <a:gd name="connsiteY68" fmla="*/ 397877 h 753323"/>
                    <a:gd name="connsiteX69" fmla="*/ 4295797 w 4486729"/>
                    <a:gd name="connsiteY69" fmla="*/ 322906 h 753323"/>
                    <a:gd name="connsiteX70" fmla="*/ 190932 w 4486729"/>
                    <a:gd name="connsiteY70" fmla="*/ 322906 h 753323"/>
                    <a:gd name="connsiteX71" fmla="*/ 74971 w 4486729"/>
                    <a:gd name="connsiteY71" fmla="*/ 397877 h 753323"/>
                    <a:gd name="connsiteX72" fmla="*/ 190932 w 4486729"/>
                    <a:gd name="connsiteY72" fmla="*/ 472848 h 753323"/>
                    <a:gd name="connsiteX73" fmla="*/ 306893 w 4486729"/>
                    <a:gd name="connsiteY73" fmla="*/ 397877 h 753323"/>
                    <a:gd name="connsiteX74" fmla="*/ 190932 w 4486729"/>
                    <a:gd name="connsiteY74" fmla="*/ 322906 h 753323"/>
                    <a:gd name="connsiteX75" fmla="*/ 2962845 w 4486729"/>
                    <a:gd name="connsiteY75" fmla="*/ 313642 h 753323"/>
                    <a:gd name="connsiteX76" fmla="*/ 3077577 w 4486729"/>
                    <a:gd name="connsiteY76" fmla="*/ 403742 h 753323"/>
                    <a:gd name="connsiteX77" fmla="*/ 2962845 w 4486729"/>
                    <a:gd name="connsiteY77" fmla="*/ 493842 h 753323"/>
                    <a:gd name="connsiteX78" fmla="*/ 2848113 w 4486729"/>
                    <a:gd name="connsiteY78" fmla="*/ 403742 h 753323"/>
                    <a:gd name="connsiteX79" fmla="*/ 2962845 w 4486729"/>
                    <a:gd name="connsiteY79" fmla="*/ 313642 h 753323"/>
                    <a:gd name="connsiteX80" fmla="*/ 1391554 w 4486729"/>
                    <a:gd name="connsiteY80" fmla="*/ 302199 h 753323"/>
                    <a:gd name="connsiteX81" fmla="*/ 1275593 w 4486729"/>
                    <a:gd name="connsiteY81" fmla="*/ 377170 h 753323"/>
                    <a:gd name="connsiteX82" fmla="*/ 1391554 w 4486729"/>
                    <a:gd name="connsiteY82" fmla="*/ 452141 h 753323"/>
                    <a:gd name="connsiteX83" fmla="*/ 1507515 w 4486729"/>
                    <a:gd name="connsiteY83" fmla="*/ 377170 h 753323"/>
                    <a:gd name="connsiteX84" fmla="*/ 1391554 w 4486729"/>
                    <a:gd name="connsiteY84" fmla="*/ 302199 h 753323"/>
                    <a:gd name="connsiteX85" fmla="*/ 3900923 w 4486729"/>
                    <a:gd name="connsiteY85" fmla="*/ 300844 h 753323"/>
                    <a:gd name="connsiteX86" fmla="*/ 3825419 w 4486729"/>
                    <a:gd name="connsiteY86" fmla="*/ 349659 h 753323"/>
                    <a:gd name="connsiteX87" fmla="*/ 3900923 w 4486729"/>
                    <a:gd name="connsiteY87" fmla="*/ 398474 h 753323"/>
                    <a:gd name="connsiteX88" fmla="*/ 3976427 w 4486729"/>
                    <a:gd name="connsiteY88" fmla="*/ 349659 h 753323"/>
                    <a:gd name="connsiteX89" fmla="*/ 3900923 w 4486729"/>
                    <a:gd name="connsiteY89" fmla="*/ 300844 h 753323"/>
                    <a:gd name="connsiteX90" fmla="*/ 570461 w 4486729"/>
                    <a:gd name="connsiteY90" fmla="*/ 273095 h 753323"/>
                    <a:gd name="connsiteX91" fmla="*/ 500779 w 4486729"/>
                    <a:gd name="connsiteY91" fmla="*/ 318145 h 753323"/>
                    <a:gd name="connsiteX92" fmla="*/ 570461 w 4486729"/>
                    <a:gd name="connsiteY92" fmla="*/ 363195 h 753323"/>
                    <a:gd name="connsiteX93" fmla="*/ 640143 w 4486729"/>
                    <a:gd name="connsiteY93" fmla="*/ 318145 h 753323"/>
                    <a:gd name="connsiteX94" fmla="*/ 570461 w 4486729"/>
                    <a:gd name="connsiteY94" fmla="*/ 273095 h 753323"/>
                    <a:gd name="connsiteX95" fmla="*/ 3334245 w 4486729"/>
                    <a:gd name="connsiteY95" fmla="*/ 264940 h 753323"/>
                    <a:gd name="connsiteX96" fmla="*/ 3218284 w 4486729"/>
                    <a:gd name="connsiteY96" fmla="*/ 339911 h 753323"/>
                    <a:gd name="connsiteX97" fmla="*/ 3334245 w 4486729"/>
                    <a:gd name="connsiteY97" fmla="*/ 414882 h 753323"/>
                    <a:gd name="connsiteX98" fmla="*/ 3450206 w 4486729"/>
                    <a:gd name="connsiteY98" fmla="*/ 339911 h 753323"/>
                    <a:gd name="connsiteX99" fmla="*/ 3334245 w 4486729"/>
                    <a:gd name="connsiteY99" fmla="*/ 264940 h 753323"/>
                    <a:gd name="connsiteX100" fmla="*/ 982029 w 4486729"/>
                    <a:gd name="connsiteY100" fmla="*/ 258565 h 753323"/>
                    <a:gd name="connsiteX101" fmla="*/ 912347 w 4486729"/>
                    <a:gd name="connsiteY101" fmla="*/ 303615 h 753323"/>
                    <a:gd name="connsiteX102" fmla="*/ 982029 w 4486729"/>
                    <a:gd name="connsiteY102" fmla="*/ 348665 h 753323"/>
                    <a:gd name="connsiteX103" fmla="*/ 1051711 w 4486729"/>
                    <a:gd name="connsiteY103" fmla="*/ 303615 h 753323"/>
                    <a:gd name="connsiteX104" fmla="*/ 982029 w 4486729"/>
                    <a:gd name="connsiteY104" fmla="*/ 258565 h 753323"/>
                    <a:gd name="connsiteX105" fmla="*/ 3900923 w 4486729"/>
                    <a:gd name="connsiteY105" fmla="*/ 252030 h 753323"/>
                    <a:gd name="connsiteX106" fmla="*/ 4025242 w 4486729"/>
                    <a:gd name="connsiteY106" fmla="*/ 349659 h 753323"/>
                    <a:gd name="connsiteX107" fmla="*/ 3900923 w 4486729"/>
                    <a:gd name="connsiteY107" fmla="*/ 447288 h 753323"/>
                    <a:gd name="connsiteX108" fmla="*/ 3776604 w 4486729"/>
                    <a:gd name="connsiteY108" fmla="*/ 349659 h 753323"/>
                    <a:gd name="connsiteX109" fmla="*/ 3900923 w 4486729"/>
                    <a:gd name="connsiteY109" fmla="*/ 252030 h 753323"/>
                    <a:gd name="connsiteX110" fmla="*/ 4295797 w 4486729"/>
                    <a:gd name="connsiteY110" fmla="*/ 247936 h 753323"/>
                    <a:gd name="connsiteX111" fmla="*/ 4486729 w 4486729"/>
                    <a:gd name="connsiteY111" fmla="*/ 397877 h 753323"/>
                    <a:gd name="connsiteX112" fmla="*/ 4295797 w 4486729"/>
                    <a:gd name="connsiteY112" fmla="*/ 547818 h 753323"/>
                    <a:gd name="connsiteX113" fmla="*/ 4104865 w 4486729"/>
                    <a:gd name="connsiteY113" fmla="*/ 397877 h 753323"/>
                    <a:gd name="connsiteX114" fmla="*/ 4295797 w 4486729"/>
                    <a:gd name="connsiteY114" fmla="*/ 247936 h 753323"/>
                    <a:gd name="connsiteX115" fmla="*/ 190932 w 4486729"/>
                    <a:gd name="connsiteY115" fmla="*/ 247936 h 753323"/>
                    <a:gd name="connsiteX116" fmla="*/ 381864 w 4486729"/>
                    <a:gd name="connsiteY116" fmla="*/ 397877 h 753323"/>
                    <a:gd name="connsiteX117" fmla="*/ 190932 w 4486729"/>
                    <a:gd name="connsiteY117" fmla="*/ 547818 h 753323"/>
                    <a:gd name="connsiteX118" fmla="*/ 0 w 4486729"/>
                    <a:gd name="connsiteY118" fmla="*/ 397877 h 753323"/>
                    <a:gd name="connsiteX119" fmla="*/ 190932 w 4486729"/>
                    <a:gd name="connsiteY119" fmla="*/ 247936 h 753323"/>
                    <a:gd name="connsiteX120" fmla="*/ 570461 w 4486729"/>
                    <a:gd name="connsiteY120" fmla="*/ 228045 h 753323"/>
                    <a:gd name="connsiteX121" fmla="*/ 685193 w 4486729"/>
                    <a:gd name="connsiteY121" fmla="*/ 318145 h 753323"/>
                    <a:gd name="connsiteX122" fmla="*/ 570461 w 4486729"/>
                    <a:gd name="connsiteY122" fmla="*/ 408245 h 753323"/>
                    <a:gd name="connsiteX123" fmla="*/ 455729 w 4486729"/>
                    <a:gd name="connsiteY123" fmla="*/ 318145 h 753323"/>
                    <a:gd name="connsiteX124" fmla="*/ 570461 w 4486729"/>
                    <a:gd name="connsiteY124" fmla="*/ 228045 h 753323"/>
                    <a:gd name="connsiteX125" fmla="*/ 1391554 w 4486729"/>
                    <a:gd name="connsiteY125" fmla="*/ 227229 h 753323"/>
                    <a:gd name="connsiteX126" fmla="*/ 1582486 w 4486729"/>
                    <a:gd name="connsiteY126" fmla="*/ 377170 h 753323"/>
                    <a:gd name="connsiteX127" fmla="*/ 1391554 w 4486729"/>
                    <a:gd name="connsiteY127" fmla="*/ 527111 h 753323"/>
                    <a:gd name="connsiteX128" fmla="*/ 1200622 w 4486729"/>
                    <a:gd name="connsiteY128" fmla="*/ 377170 h 753323"/>
                    <a:gd name="connsiteX129" fmla="*/ 1391554 w 4486729"/>
                    <a:gd name="connsiteY129" fmla="*/ 227229 h 753323"/>
                    <a:gd name="connsiteX130" fmla="*/ 982029 w 4486729"/>
                    <a:gd name="connsiteY130" fmla="*/ 213515 h 753323"/>
                    <a:gd name="connsiteX131" fmla="*/ 1096761 w 4486729"/>
                    <a:gd name="connsiteY131" fmla="*/ 303615 h 753323"/>
                    <a:gd name="connsiteX132" fmla="*/ 982029 w 4486729"/>
                    <a:gd name="connsiteY132" fmla="*/ 393715 h 753323"/>
                    <a:gd name="connsiteX133" fmla="*/ 867297 w 4486729"/>
                    <a:gd name="connsiteY133" fmla="*/ 303615 h 753323"/>
                    <a:gd name="connsiteX134" fmla="*/ 982029 w 4486729"/>
                    <a:gd name="connsiteY134" fmla="*/ 213515 h 753323"/>
                    <a:gd name="connsiteX135" fmla="*/ 1741088 w 4486729"/>
                    <a:gd name="connsiteY135" fmla="*/ 191109 h 753323"/>
                    <a:gd name="connsiteX136" fmla="*/ 1671406 w 4486729"/>
                    <a:gd name="connsiteY136" fmla="*/ 236159 h 753323"/>
                    <a:gd name="connsiteX137" fmla="*/ 1741088 w 4486729"/>
                    <a:gd name="connsiteY137" fmla="*/ 281209 h 753323"/>
                    <a:gd name="connsiteX138" fmla="*/ 1810770 w 4486729"/>
                    <a:gd name="connsiteY138" fmla="*/ 236159 h 753323"/>
                    <a:gd name="connsiteX139" fmla="*/ 1741088 w 4486729"/>
                    <a:gd name="connsiteY139" fmla="*/ 191109 h 753323"/>
                    <a:gd name="connsiteX140" fmla="*/ 3334245 w 4486729"/>
                    <a:gd name="connsiteY140" fmla="*/ 189970 h 753323"/>
                    <a:gd name="connsiteX141" fmla="*/ 3525177 w 4486729"/>
                    <a:gd name="connsiteY141" fmla="*/ 339911 h 753323"/>
                    <a:gd name="connsiteX142" fmla="*/ 3334245 w 4486729"/>
                    <a:gd name="connsiteY142" fmla="*/ 489852 h 753323"/>
                    <a:gd name="connsiteX143" fmla="*/ 3143313 w 4486729"/>
                    <a:gd name="connsiteY143" fmla="*/ 339911 h 753323"/>
                    <a:gd name="connsiteX144" fmla="*/ 3334245 w 4486729"/>
                    <a:gd name="connsiteY144" fmla="*/ 189970 h 753323"/>
                    <a:gd name="connsiteX145" fmla="*/ 2635177 w 4486729"/>
                    <a:gd name="connsiteY145" fmla="*/ 152258 h 753323"/>
                    <a:gd name="connsiteX146" fmla="*/ 2519216 w 4486729"/>
                    <a:gd name="connsiteY146" fmla="*/ 227229 h 753323"/>
                    <a:gd name="connsiteX147" fmla="*/ 2635177 w 4486729"/>
                    <a:gd name="connsiteY147" fmla="*/ 302200 h 753323"/>
                    <a:gd name="connsiteX148" fmla="*/ 2751138 w 4486729"/>
                    <a:gd name="connsiteY148" fmla="*/ 227229 h 753323"/>
                    <a:gd name="connsiteX149" fmla="*/ 2635177 w 4486729"/>
                    <a:gd name="connsiteY149" fmla="*/ 152258 h 753323"/>
                    <a:gd name="connsiteX150" fmla="*/ 1741088 w 4486729"/>
                    <a:gd name="connsiteY150" fmla="*/ 146059 h 753323"/>
                    <a:gd name="connsiteX151" fmla="*/ 1855820 w 4486729"/>
                    <a:gd name="connsiteY151" fmla="*/ 236159 h 753323"/>
                    <a:gd name="connsiteX152" fmla="*/ 1741088 w 4486729"/>
                    <a:gd name="connsiteY152" fmla="*/ 326259 h 753323"/>
                    <a:gd name="connsiteX153" fmla="*/ 1626356 w 4486729"/>
                    <a:gd name="connsiteY153" fmla="*/ 236159 h 753323"/>
                    <a:gd name="connsiteX154" fmla="*/ 1741088 w 4486729"/>
                    <a:gd name="connsiteY154" fmla="*/ 146059 h 753323"/>
                    <a:gd name="connsiteX155" fmla="*/ 2635177 w 4486729"/>
                    <a:gd name="connsiteY155" fmla="*/ 77288 h 753323"/>
                    <a:gd name="connsiteX156" fmla="*/ 2826109 w 4486729"/>
                    <a:gd name="connsiteY156" fmla="*/ 227229 h 753323"/>
                    <a:gd name="connsiteX157" fmla="*/ 2635177 w 4486729"/>
                    <a:gd name="connsiteY157" fmla="*/ 377170 h 753323"/>
                    <a:gd name="connsiteX158" fmla="*/ 2444245 w 4486729"/>
                    <a:gd name="connsiteY158" fmla="*/ 227229 h 753323"/>
                    <a:gd name="connsiteX159" fmla="*/ 2635177 w 4486729"/>
                    <a:gd name="connsiteY159" fmla="*/ 77288 h 753323"/>
                    <a:gd name="connsiteX160" fmla="*/ 2128090 w 4486729"/>
                    <a:gd name="connsiteY160" fmla="*/ 74970 h 753323"/>
                    <a:gd name="connsiteX161" fmla="*/ 2012129 w 4486729"/>
                    <a:gd name="connsiteY161" fmla="*/ 149941 h 753323"/>
                    <a:gd name="connsiteX162" fmla="*/ 2128090 w 4486729"/>
                    <a:gd name="connsiteY162" fmla="*/ 224912 h 753323"/>
                    <a:gd name="connsiteX163" fmla="*/ 2244051 w 4486729"/>
                    <a:gd name="connsiteY163" fmla="*/ 149941 h 753323"/>
                    <a:gd name="connsiteX164" fmla="*/ 2128090 w 4486729"/>
                    <a:gd name="connsiteY164" fmla="*/ 74970 h 753323"/>
                    <a:gd name="connsiteX165" fmla="*/ 2128090 w 4486729"/>
                    <a:gd name="connsiteY165" fmla="*/ 0 h 753323"/>
                    <a:gd name="connsiteX166" fmla="*/ 2319022 w 4486729"/>
                    <a:gd name="connsiteY166" fmla="*/ 149941 h 753323"/>
                    <a:gd name="connsiteX167" fmla="*/ 2128090 w 4486729"/>
                    <a:gd name="connsiteY167" fmla="*/ 299882 h 753323"/>
                    <a:gd name="connsiteX168" fmla="*/ 1937158 w 4486729"/>
                    <a:gd name="connsiteY168" fmla="*/ 149941 h 753323"/>
                    <a:gd name="connsiteX169" fmla="*/ 2128090 w 4486729"/>
                    <a:gd name="connsiteY169" fmla="*/ 0 h 753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</a:cxnLst>
                  <a:rect l="l" t="t" r="r" b="b"/>
                  <a:pathLst>
                    <a:path w="4486729" h="753323">
                      <a:moveTo>
                        <a:pt x="286794" y="618173"/>
                      </a:moveTo>
                      <a:cubicBezTo>
                        <a:pt x="248310" y="618173"/>
                        <a:pt x="217112" y="638343"/>
                        <a:pt x="217112" y="663223"/>
                      </a:cubicBezTo>
                      <a:cubicBezTo>
                        <a:pt x="217112" y="688103"/>
                        <a:pt x="248310" y="708273"/>
                        <a:pt x="286794" y="708273"/>
                      </a:cubicBezTo>
                      <a:cubicBezTo>
                        <a:pt x="325278" y="708273"/>
                        <a:pt x="356476" y="688103"/>
                        <a:pt x="356476" y="663223"/>
                      </a:cubicBezTo>
                      <a:cubicBezTo>
                        <a:pt x="356476" y="638343"/>
                        <a:pt x="325278" y="618173"/>
                        <a:pt x="286794" y="618173"/>
                      </a:cubicBezTo>
                      <a:close/>
                      <a:moveTo>
                        <a:pt x="4073232" y="605658"/>
                      </a:moveTo>
                      <a:cubicBezTo>
                        <a:pt x="4031532" y="605658"/>
                        <a:pt x="3997728" y="627513"/>
                        <a:pt x="3997728" y="654473"/>
                      </a:cubicBezTo>
                      <a:cubicBezTo>
                        <a:pt x="3997728" y="681433"/>
                        <a:pt x="4031532" y="703288"/>
                        <a:pt x="4073232" y="703288"/>
                      </a:cubicBezTo>
                      <a:cubicBezTo>
                        <a:pt x="4114932" y="703288"/>
                        <a:pt x="4148736" y="681433"/>
                        <a:pt x="4148736" y="654473"/>
                      </a:cubicBezTo>
                      <a:cubicBezTo>
                        <a:pt x="4148736" y="627513"/>
                        <a:pt x="4114932" y="605658"/>
                        <a:pt x="4073232" y="605658"/>
                      </a:cubicBezTo>
                      <a:close/>
                      <a:moveTo>
                        <a:pt x="286794" y="573123"/>
                      </a:moveTo>
                      <a:cubicBezTo>
                        <a:pt x="350159" y="573123"/>
                        <a:pt x="401526" y="613462"/>
                        <a:pt x="401526" y="663223"/>
                      </a:cubicBezTo>
                      <a:cubicBezTo>
                        <a:pt x="401526" y="712984"/>
                        <a:pt x="350159" y="753323"/>
                        <a:pt x="286794" y="753323"/>
                      </a:cubicBezTo>
                      <a:cubicBezTo>
                        <a:pt x="223429" y="753323"/>
                        <a:pt x="172062" y="712984"/>
                        <a:pt x="172062" y="663223"/>
                      </a:cubicBezTo>
                      <a:cubicBezTo>
                        <a:pt x="172062" y="613462"/>
                        <a:pt x="223429" y="573123"/>
                        <a:pt x="286794" y="573123"/>
                      </a:cubicBezTo>
                      <a:close/>
                      <a:moveTo>
                        <a:pt x="4073232" y="556844"/>
                      </a:moveTo>
                      <a:cubicBezTo>
                        <a:pt x="4141891" y="556844"/>
                        <a:pt x="4197551" y="600554"/>
                        <a:pt x="4197551" y="654473"/>
                      </a:cubicBezTo>
                      <a:cubicBezTo>
                        <a:pt x="4197551" y="708392"/>
                        <a:pt x="4141891" y="752102"/>
                        <a:pt x="4073232" y="752102"/>
                      </a:cubicBezTo>
                      <a:cubicBezTo>
                        <a:pt x="4004573" y="752102"/>
                        <a:pt x="3948913" y="708392"/>
                        <a:pt x="3948913" y="654473"/>
                      </a:cubicBezTo>
                      <a:cubicBezTo>
                        <a:pt x="3948913" y="600554"/>
                        <a:pt x="4004573" y="556844"/>
                        <a:pt x="4073232" y="556844"/>
                      </a:cubicBezTo>
                      <a:close/>
                      <a:moveTo>
                        <a:pt x="1064054" y="549478"/>
                      </a:moveTo>
                      <a:cubicBezTo>
                        <a:pt x="1025570" y="549478"/>
                        <a:pt x="994372" y="569648"/>
                        <a:pt x="994372" y="594528"/>
                      </a:cubicBezTo>
                      <a:cubicBezTo>
                        <a:pt x="994372" y="619408"/>
                        <a:pt x="1025570" y="639578"/>
                        <a:pt x="1064054" y="639578"/>
                      </a:cubicBezTo>
                      <a:cubicBezTo>
                        <a:pt x="1102538" y="639578"/>
                        <a:pt x="1133736" y="619408"/>
                        <a:pt x="1133736" y="594528"/>
                      </a:cubicBezTo>
                      <a:cubicBezTo>
                        <a:pt x="1133736" y="569648"/>
                        <a:pt x="1102538" y="549478"/>
                        <a:pt x="1064054" y="549478"/>
                      </a:cubicBezTo>
                      <a:close/>
                      <a:moveTo>
                        <a:pt x="3624209" y="508550"/>
                      </a:moveTo>
                      <a:cubicBezTo>
                        <a:pt x="3560166" y="508550"/>
                        <a:pt x="3508248" y="542116"/>
                        <a:pt x="3508248" y="583521"/>
                      </a:cubicBezTo>
                      <a:cubicBezTo>
                        <a:pt x="3508248" y="624926"/>
                        <a:pt x="3560166" y="658492"/>
                        <a:pt x="3624209" y="658492"/>
                      </a:cubicBezTo>
                      <a:cubicBezTo>
                        <a:pt x="3688252" y="658492"/>
                        <a:pt x="3740170" y="624926"/>
                        <a:pt x="3740170" y="583521"/>
                      </a:cubicBezTo>
                      <a:cubicBezTo>
                        <a:pt x="3740170" y="542116"/>
                        <a:pt x="3688252" y="508550"/>
                        <a:pt x="3624209" y="508550"/>
                      </a:cubicBezTo>
                      <a:close/>
                      <a:moveTo>
                        <a:pt x="695003" y="504834"/>
                      </a:moveTo>
                      <a:cubicBezTo>
                        <a:pt x="630960" y="504834"/>
                        <a:pt x="579042" y="538400"/>
                        <a:pt x="579042" y="579805"/>
                      </a:cubicBezTo>
                      <a:cubicBezTo>
                        <a:pt x="579042" y="621210"/>
                        <a:pt x="630960" y="654776"/>
                        <a:pt x="695003" y="654776"/>
                      </a:cubicBezTo>
                      <a:cubicBezTo>
                        <a:pt x="759046" y="654776"/>
                        <a:pt x="810964" y="621210"/>
                        <a:pt x="810964" y="579805"/>
                      </a:cubicBezTo>
                      <a:cubicBezTo>
                        <a:pt x="810964" y="538400"/>
                        <a:pt x="759046" y="504834"/>
                        <a:pt x="695003" y="504834"/>
                      </a:cubicBezTo>
                      <a:close/>
                      <a:moveTo>
                        <a:pt x="1064054" y="504428"/>
                      </a:moveTo>
                      <a:cubicBezTo>
                        <a:pt x="1127419" y="504428"/>
                        <a:pt x="1178786" y="544767"/>
                        <a:pt x="1178786" y="594528"/>
                      </a:cubicBezTo>
                      <a:cubicBezTo>
                        <a:pt x="1178786" y="644289"/>
                        <a:pt x="1127419" y="684628"/>
                        <a:pt x="1064054" y="684628"/>
                      </a:cubicBezTo>
                      <a:cubicBezTo>
                        <a:pt x="1000689" y="684628"/>
                        <a:pt x="949322" y="644289"/>
                        <a:pt x="949322" y="594528"/>
                      </a:cubicBezTo>
                      <a:cubicBezTo>
                        <a:pt x="949322" y="544767"/>
                        <a:pt x="1000689" y="504428"/>
                        <a:pt x="1064054" y="504428"/>
                      </a:cubicBezTo>
                      <a:close/>
                      <a:moveTo>
                        <a:pt x="3624209" y="433580"/>
                      </a:moveTo>
                      <a:cubicBezTo>
                        <a:pt x="3729658" y="433580"/>
                        <a:pt x="3815141" y="500711"/>
                        <a:pt x="3815141" y="583521"/>
                      </a:cubicBezTo>
                      <a:cubicBezTo>
                        <a:pt x="3815141" y="666331"/>
                        <a:pt x="3729658" y="733462"/>
                        <a:pt x="3624209" y="733462"/>
                      </a:cubicBezTo>
                      <a:cubicBezTo>
                        <a:pt x="3518760" y="733462"/>
                        <a:pt x="3433277" y="666331"/>
                        <a:pt x="3433277" y="583521"/>
                      </a:cubicBezTo>
                      <a:cubicBezTo>
                        <a:pt x="3433277" y="500711"/>
                        <a:pt x="3518760" y="433580"/>
                        <a:pt x="3624209" y="433580"/>
                      </a:cubicBezTo>
                      <a:close/>
                      <a:moveTo>
                        <a:pt x="695003" y="429864"/>
                      </a:moveTo>
                      <a:cubicBezTo>
                        <a:pt x="800452" y="429864"/>
                        <a:pt x="885935" y="496995"/>
                        <a:pt x="885935" y="579805"/>
                      </a:cubicBezTo>
                      <a:cubicBezTo>
                        <a:pt x="885935" y="662615"/>
                        <a:pt x="800452" y="729746"/>
                        <a:pt x="695003" y="729746"/>
                      </a:cubicBezTo>
                      <a:cubicBezTo>
                        <a:pt x="589554" y="729746"/>
                        <a:pt x="504071" y="662615"/>
                        <a:pt x="504071" y="579805"/>
                      </a:cubicBezTo>
                      <a:cubicBezTo>
                        <a:pt x="504071" y="496995"/>
                        <a:pt x="589554" y="429864"/>
                        <a:pt x="695003" y="429864"/>
                      </a:cubicBezTo>
                      <a:close/>
                      <a:moveTo>
                        <a:pt x="2351253" y="396077"/>
                      </a:moveTo>
                      <a:cubicBezTo>
                        <a:pt x="2312769" y="396077"/>
                        <a:pt x="2281571" y="416247"/>
                        <a:pt x="2281571" y="441127"/>
                      </a:cubicBezTo>
                      <a:cubicBezTo>
                        <a:pt x="2281571" y="466007"/>
                        <a:pt x="2312769" y="486177"/>
                        <a:pt x="2351253" y="486177"/>
                      </a:cubicBezTo>
                      <a:cubicBezTo>
                        <a:pt x="2389737" y="486177"/>
                        <a:pt x="2420935" y="466007"/>
                        <a:pt x="2420935" y="441127"/>
                      </a:cubicBezTo>
                      <a:cubicBezTo>
                        <a:pt x="2420935" y="416247"/>
                        <a:pt x="2389737" y="396077"/>
                        <a:pt x="2351253" y="396077"/>
                      </a:cubicBezTo>
                      <a:close/>
                      <a:moveTo>
                        <a:pt x="2962845" y="358692"/>
                      </a:moveTo>
                      <a:cubicBezTo>
                        <a:pt x="2924361" y="358692"/>
                        <a:pt x="2893163" y="378862"/>
                        <a:pt x="2893163" y="403742"/>
                      </a:cubicBezTo>
                      <a:cubicBezTo>
                        <a:pt x="2893163" y="428622"/>
                        <a:pt x="2924361" y="448792"/>
                        <a:pt x="2962845" y="448792"/>
                      </a:cubicBezTo>
                      <a:cubicBezTo>
                        <a:pt x="3001329" y="448792"/>
                        <a:pt x="3032527" y="428622"/>
                        <a:pt x="3032527" y="403742"/>
                      </a:cubicBezTo>
                      <a:cubicBezTo>
                        <a:pt x="3032527" y="378862"/>
                        <a:pt x="3001329" y="358692"/>
                        <a:pt x="2962845" y="358692"/>
                      </a:cubicBezTo>
                      <a:close/>
                      <a:moveTo>
                        <a:pt x="2351253" y="351027"/>
                      </a:moveTo>
                      <a:cubicBezTo>
                        <a:pt x="2414618" y="351027"/>
                        <a:pt x="2465985" y="391366"/>
                        <a:pt x="2465985" y="441127"/>
                      </a:cubicBezTo>
                      <a:cubicBezTo>
                        <a:pt x="2465985" y="490888"/>
                        <a:pt x="2414618" y="531227"/>
                        <a:pt x="2351253" y="531227"/>
                      </a:cubicBezTo>
                      <a:cubicBezTo>
                        <a:pt x="2287888" y="531227"/>
                        <a:pt x="2236521" y="490888"/>
                        <a:pt x="2236521" y="441127"/>
                      </a:cubicBezTo>
                      <a:cubicBezTo>
                        <a:pt x="2236521" y="391366"/>
                        <a:pt x="2287888" y="351027"/>
                        <a:pt x="2351253" y="351027"/>
                      </a:cubicBezTo>
                      <a:close/>
                      <a:moveTo>
                        <a:pt x="4295797" y="322906"/>
                      </a:moveTo>
                      <a:cubicBezTo>
                        <a:pt x="4231754" y="322906"/>
                        <a:pt x="4179836" y="356472"/>
                        <a:pt x="4179836" y="397877"/>
                      </a:cubicBezTo>
                      <a:cubicBezTo>
                        <a:pt x="4179836" y="439282"/>
                        <a:pt x="4231754" y="472848"/>
                        <a:pt x="4295797" y="472848"/>
                      </a:cubicBezTo>
                      <a:cubicBezTo>
                        <a:pt x="4359840" y="472848"/>
                        <a:pt x="4411758" y="439282"/>
                        <a:pt x="4411758" y="397877"/>
                      </a:cubicBezTo>
                      <a:cubicBezTo>
                        <a:pt x="4411758" y="356472"/>
                        <a:pt x="4359840" y="322906"/>
                        <a:pt x="4295797" y="322906"/>
                      </a:cubicBezTo>
                      <a:close/>
                      <a:moveTo>
                        <a:pt x="190932" y="322906"/>
                      </a:moveTo>
                      <a:cubicBezTo>
                        <a:pt x="126889" y="322906"/>
                        <a:pt x="74971" y="356472"/>
                        <a:pt x="74971" y="397877"/>
                      </a:cubicBezTo>
                      <a:cubicBezTo>
                        <a:pt x="74971" y="439282"/>
                        <a:pt x="126889" y="472848"/>
                        <a:pt x="190932" y="472848"/>
                      </a:cubicBezTo>
                      <a:cubicBezTo>
                        <a:pt x="254975" y="472848"/>
                        <a:pt x="306893" y="439282"/>
                        <a:pt x="306893" y="397877"/>
                      </a:cubicBezTo>
                      <a:cubicBezTo>
                        <a:pt x="306893" y="356472"/>
                        <a:pt x="254975" y="322906"/>
                        <a:pt x="190932" y="322906"/>
                      </a:cubicBezTo>
                      <a:close/>
                      <a:moveTo>
                        <a:pt x="2962845" y="313642"/>
                      </a:moveTo>
                      <a:cubicBezTo>
                        <a:pt x="3026210" y="313642"/>
                        <a:pt x="3077577" y="353981"/>
                        <a:pt x="3077577" y="403742"/>
                      </a:cubicBezTo>
                      <a:cubicBezTo>
                        <a:pt x="3077577" y="453503"/>
                        <a:pt x="3026210" y="493842"/>
                        <a:pt x="2962845" y="493842"/>
                      </a:cubicBezTo>
                      <a:cubicBezTo>
                        <a:pt x="2899480" y="493842"/>
                        <a:pt x="2848113" y="453503"/>
                        <a:pt x="2848113" y="403742"/>
                      </a:cubicBezTo>
                      <a:cubicBezTo>
                        <a:pt x="2848113" y="353981"/>
                        <a:pt x="2899480" y="313642"/>
                        <a:pt x="2962845" y="313642"/>
                      </a:cubicBezTo>
                      <a:close/>
                      <a:moveTo>
                        <a:pt x="1391554" y="302199"/>
                      </a:moveTo>
                      <a:cubicBezTo>
                        <a:pt x="1327511" y="302199"/>
                        <a:pt x="1275593" y="335765"/>
                        <a:pt x="1275593" y="377170"/>
                      </a:cubicBezTo>
                      <a:cubicBezTo>
                        <a:pt x="1275593" y="418575"/>
                        <a:pt x="1327511" y="452141"/>
                        <a:pt x="1391554" y="452141"/>
                      </a:cubicBezTo>
                      <a:cubicBezTo>
                        <a:pt x="1455597" y="452141"/>
                        <a:pt x="1507515" y="418575"/>
                        <a:pt x="1507515" y="377170"/>
                      </a:cubicBezTo>
                      <a:cubicBezTo>
                        <a:pt x="1507515" y="335765"/>
                        <a:pt x="1455597" y="302199"/>
                        <a:pt x="1391554" y="302199"/>
                      </a:cubicBezTo>
                      <a:close/>
                      <a:moveTo>
                        <a:pt x="3900923" y="300844"/>
                      </a:moveTo>
                      <a:cubicBezTo>
                        <a:pt x="3859223" y="300844"/>
                        <a:pt x="3825419" y="322699"/>
                        <a:pt x="3825419" y="349659"/>
                      </a:cubicBezTo>
                      <a:cubicBezTo>
                        <a:pt x="3825419" y="376619"/>
                        <a:pt x="3859223" y="398474"/>
                        <a:pt x="3900923" y="398474"/>
                      </a:cubicBezTo>
                      <a:cubicBezTo>
                        <a:pt x="3942623" y="398474"/>
                        <a:pt x="3976427" y="376619"/>
                        <a:pt x="3976427" y="349659"/>
                      </a:cubicBezTo>
                      <a:cubicBezTo>
                        <a:pt x="3976427" y="322699"/>
                        <a:pt x="3942623" y="300844"/>
                        <a:pt x="3900923" y="300844"/>
                      </a:cubicBezTo>
                      <a:close/>
                      <a:moveTo>
                        <a:pt x="570461" y="273095"/>
                      </a:moveTo>
                      <a:cubicBezTo>
                        <a:pt x="531977" y="273095"/>
                        <a:pt x="500779" y="293265"/>
                        <a:pt x="500779" y="318145"/>
                      </a:cubicBezTo>
                      <a:cubicBezTo>
                        <a:pt x="500779" y="343025"/>
                        <a:pt x="531977" y="363195"/>
                        <a:pt x="570461" y="363195"/>
                      </a:cubicBezTo>
                      <a:cubicBezTo>
                        <a:pt x="608945" y="363195"/>
                        <a:pt x="640143" y="343025"/>
                        <a:pt x="640143" y="318145"/>
                      </a:cubicBezTo>
                      <a:cubicBezTo>
                        <a:pt x="640143" y="293265"/>
                        <a:pt x="608945" y="273095"/>
                        <a:pt x="570461" y="273095"/>
                      </a:cubicBezTo>
                      <a:close/>
                      <a:moveTo>
                        <a:pt x="3334245" y="264940"/>
                      </a:moveTo>
                      <a:cubicBezTo>
                        <a:pt x="3270202" y="264940"/>
                        <a:pt x="3218284" y="298506"/>
                        <a:pt x="3218284" y="339911"/>
                      </a:cubicBezTo>
                      <a:cubicBezTo>
                        <a:pt x="3218284" y="381316"/>
                        <a:pt x="3270202" y="414882"/>
                        <a:pt x="3334245" y="414882"/>
                      </a:cubicBezTo>
                      <a:cubicBezTo>
                        <a:pt x="3398288" y="414882"/>
                        <a:pt x="3450206" y="381316"/>
                        <a:pt x="3450206" y="339911"/>
                      </a:cubicBezTo>
                      <a:cubicBezTo>
                        <a:pt x="3450206" y="298506"/>
                        <a:pt x="3398288" y="264940"/>
                        <a:pt x="3334245" y="264940"/>
                      </a:cubicBezTo>
                      <a:close/>
                      <a:moveTo>
                        <a:pt x="982029" y="258565"/>
                      </a:moveTo>
                      <a:cubicBezTo>
                        <a:pt x="943545" y="258565"/>
                        <a:pt x="912347" y="278735"/>
                        <a:pt x="912347" y="303615"/>
                      </a:cubicBezTo>
                      <a:cubicBezTo>
                        <a:pt x="912347" y="328495"/>
                        <a:pt x="943545" y="348665"/>
                        <a:pt x="982029" y="348665"/>
                      </a:cubicBezTo>
                      <a:cubicBezTo>
                        <a:pt x="1020513" y="348665"/>
                        <a:pt x="1051711" y="328495"/>
                        <a:pt x="1051711" y="303615"/>
                      </a:cubicBezTo>
                      <a:cubicBezTo>
                        <a:pt x="1051711" y="278735"/>
                        <a:pt x="1020513" y="258565"/>
                        <a:pt x="982029" y="258565"/>
                      </a:cubicBezTo>
                      <a:close/>
                      <a:moveTo>
                        <a:pt x="3900923" y="252030"/>
                      </a:moveTo>
                      <a:cubicBezTo>
                        <a:pt x="3969582" y="252030"/>
                        <a:pt x="4025242" y="295740"/>
                        <a:pt x="4025242" y="349659"/>
                      </a:cubicBezTo>
                      <a:cubicBezTo>
                        <a:pt x="4025242" y="403578"/>
                        <a:pt x="3969582" y="447288"/>
                        <a:pt x="3900923" y="447288"/>
                      </a:cubicBezTo>
                      <a:cubicBezTo>
                        <a:pt x="3832264" y="447288"/>
                        <a:pt x="3776604" y="403578"/>
                        <a:pt x="3776604" y="349659"/>
                      </a:cubicBezTo>
                      <a:cubicBezTo>
                        <a:pt x="3776604" y="295740"/>
                        <a:pt x="3832264" y="252030"/>
                        <a:pt x="3900923" y="252030"/>
                      </a:cubicBezTo>
                      <a:close/>
                      <a:moveTo>
                        <a:pt x="4295797" y="247936"/>
                      </a:moveTo>
                      <a:cubicBezTo>
                        <a:pt x="4401246" y="247936"/>
                        <a:pt x="4486729" y="315067"/>
                        <a:pt x="4486729" y="397877"/>
                      </a:cubicBezTo>
                      <a:cubicBezTo>
                        <a:pt x="4486729" y="480687"/>
                        <a:pt x="4401246" y="547818"/>
                        <a:pt x="4295797" y="547818"/>
                      </a:cubicBezTo>
                      <a:cubicBezTo>
                        <a:pt x="4190348" y="547818"/>
                        <a:pt x="4104865" y="480687"/>
                        <a:pt x="4104865" y="397877"/>
                      </a:cubicBezTo>
                      <a:cubicBezTo>
                        <a:pt x="4104865" y="315067"/>
                        <a:pt x="4190348" y="247936"/>
                        <a:pt x="4295797" y="247936"/>
                      </a:cubicBezTo>
                      <a:close/>
                      <a:moveTo>
                        <a:pt x="190932" y="247936"/>
                      </a:moveTo>
                      <a:cubicBezTo>
                        <a:pt x="296381" y="247936"/>
                        <a:pt x="381864" y="315067"/>
                        <a:pt x="381864" y="397877"/>
                      </a:cubicBezTo>
                      <a:cubicBezTo>
                        <a:pt x="381864" y="480687"/>
                        <a:pt x="296381" y="547818"/>
                        <a:pt x="190932" y="547818"/>
                      </a:cubicBezTo>
                      <a:cubicBezTo>
                        <a:pt x="85483" y="547818"/>
                        <a:pt x="0" y="480687"/>
                        <a:pt x="0" y="397877"/>
                      </a:cubicBezTo>
                      <a:cubicBezTo>
                        <a:pt x="0" y="315067"/>
                        <a:pt x="85483" y="247936"/>
                        <a:pt x="190932" y="247936"/>
                      </a:cubicBezTo>
                      <a:close/>
                      <a:moveTo>
                        <a:pt x="570461" y="228045"/>
                      </a:moveTo>
                      <a:cubicBezTo>
                        <a:pt x="633826" y="228045"/>
                        <a:pt x="685193" y="268384"/>
                        <a:pt x="685193" y="318145"/>
                      </a:cubicBezTo>
                      <a:cubicBezTo>
                        <a:pt x="685193" y="367906"/>
                        <a:pt x="633826" y="408245"/>
                        <a:pt x="570461" y="408245"/>
                      </a:cubicBezTo>
                      <a:cubicBezTo>
                        <a:pt x="507096" y="408245"/>
                        <a:pt x="455729" y="367906"/>
                        <a:pt x="455729" y="318145"/>
                      </a:cubicBezTo>
                      <a:cubicBezTo>
                        <a:pt x="455729" y="268384"/>
                        <a:pt x="507096" y="228045"/>
                        <a:pt x="570461" y="228045"/>
                      </a:cubicBezTo>
                      <a:close/>
                      <a:moveTo>
                        <a:pt x="1391554" y="227229"/>
                      </a:moveTo>
                      <a:cubicBezTo>
                        <a:pt x="1497003" y="227229"/>
                        <a:pt x="1582486" y="294360"/>
                        <a:pt x="1582486" y="377170"/>
                      </a:cubicBezTo>
                      <a:cubicBezTo>
                        <a:pt x="1582486" y="459980"/>
                        <a:pt x="1497003" y="527111"/>
                        <a:pt x="1391554" y="527111"/>
                      </a:cubicBezTo>
                      <a:cubicBezTo>
                        <a:pt x="1286105" y="527111"/>
                        <a:pt x="1200622" y="459980"/>
                        <a:pt x="1200622" y="377170"/>
                      </a:cubicBezTo>
                      <a:cubicBezTo>
                        <a:pt x="1200622" y="294360"/>
                        <a:pt x="1286105" y="227229"/>
                        <a:pt x="1391554" y="227229"/>
                      </a:cubicBezTo>
                      <a:close/>
                      <a:moveTo>
                        <a:pt x="982029" y="213515"/>
                      </a:moveTo>
                      <a:cubicBezTo>
                        <a:pt x="1045394" y="213515"/>
                        <a:pt x="1096761" y="253854"/>
                        <a:pt x="1096761" y="303615"/>
                      </a:cubicBezTo>
                      <a:cubicBezTo>
                        <a:pt x="1096761" y="353376"/>
                        <a:pt x="1045394" y="393715"/>
                        <a:pt x="982029" y="393715"/>
                      </a:cubicBezTo>
                      <a:cubicBezTo>
                        <a:pt x="918664" y="393715"/>
                        <a:pt x="867297" y="353376"/>
                        <a:pt x="867297" y="303615"/>
                      </a:cubicBezTo>
                      <a:cubicBezTo>
                        <a:pt x="867297" y="253854"/>
                        <a:pt x="918664" y="213515"/>
                        <a:pt x="982029" y="213515"/>
                      </a:cubicBezTo>
                      <a:close/>
                      <a:moveTo>
                        <a:pt x="1741088" y="191109"/>
                      </a:moveTo>
                      <a:cubicBezTo>
                        <a:pt x="1702604" y="191109"/>
                        <a:pt x="1671406" y="211279"/>
                        <a:pt x="1671406" y="236159"/>
                      </a:cubicBezTo>
                      <a:cubicBezTo>
                        <a:pt x="1671406" y="261039"/>
                        <a:pt x="1702604" y="281209"/>
                        <a:pt x="1741088" y="281209"/>
                      </a:cubicBezTo>
                      <a:cubicBezTo>
                        <a:pt x="1779572" y="281209"/>
                        <a:pt x="1810770" y="261039"/>
                        <a:pt x="1810770" y="236159"/>
                      </a:cubicBezTo>
                      <a:cubicBezTo>
                        <a:pt x="1810770" y="211279"/>
                        <a:pt x="1779572" y="191109"/>
                        <a:pt x="1741088" y="191109"/>
                      </a:cubicBezTo>
                      <a:close/>
                      <a:moveTo>
                        <a:pt x="3334245" y="189970"/>
                      </a:moveTo>
                      <a:cubicBezTo>
                        <a:pt x="3439694" y="189970"/>
                        <a:pt x="3525177" y="257101"/>
                        <a:pt x="3525177" y="339911"/>
                      </a:cubicBezTo>
                      <a:cubicBezTo>
                        <a:pt x="3525177" y="422721"/>
                        <a:pt x="3439694" y="489852"/>
                        <a:pt x="3334245" y="489852"/>
                      </a:cubicBezTo>
                      <a:cubicBezTo>
                        <a:pt x="3228796" y="489852"/>
                        <a:pt x="3143313" y="422721"/>
                        <a:pt x="3143313" y="339911"/>
                      </a:cubicBezTo>
                      <a:cubicBezTo>
                        <a:pt x="3143313" y="257101"/>
                        <a:pt x="3228796" y="189970"/>
                        <a:pt x="3334245" y="189970"/>
                      </a:cubicBezTo>
                      <a:close/>
                      <a:moveTo>
                        <a:pt x="2635177" y="152258"/>
                      </a:moveTo>
                      <a:cubicBezTo>
                        <a:pt x="2571134" y="152258"/>
                        <a:pt x="2519216" y="185824"/>
                        <a:pt x="2519216" y="227229"/>
                      </a:cubicBezTo>
                      <a:cubicBezTo>
                        <a:pt x="2519216" y="268634"/>
                        <a:pt x="2571134" y="302200"/>
                        <a:pt x="2635177" y="302200"/>
                      </a:cubicBezTo>
                      <a:cubicBezTo>
                        <a:pt x="2699220" y="302200"/>
                        <a:pt x="2751138" y="268634"/>
                        <a:pt x="2751138" y="227229"/>
                      </a:cubicBezTo>
                      <a:cubicBezTo>
                        <a:pt x="2751138" y="185824"/>
                        <a:pt x="2699220" y="152258"/>
                        <a:pt x="2635177" y="152258"/>
                      </a:cubicBezTo>
                      <a:close/>
                      <a:moveTo>
                        <a:pt x="1741088" y="146059"/>
                      </a:moveTo>
                      <a:cubicBezTo>
                        <a:pt x="1804453" y="146059"/>
                        <a:pt x="1855820" y="186398"/>
                        <a:pt x="1855820" y="236159"/>
                      </a:cubicBezTo>
                      <a:cubicBezTo>
                        <a:pt x="1855820" y="285920"/>
                        <a:pt x="1804453" y="326259"/>
                        <a:pt x="1741088" y="326259"/>
                      </a:cubicBezTo>
                      <a:cubicBezTo>
                        <a:pt x="1677723" y="326259"/>
                        <a:pt x="1626356" y="285920"/>
                        <a:pt x="1626356" y="236159"/>
                      </a:cubicBezTo>
                      <a:cubicBezTo>
                        <a:pt x="1626356" y="186398"/>
                        <a:pt x="1677723" y="146059"/>
                        <a:pt x="1741088" y="146059"/>
                      </a:cubicBezTo>
                      <a:close/>
                      <a:moveTo>
                        <a:pt x="2635177" y="77288"/>
                      </a:moveTo>
                      <a:cubicBezTo>
                        <a:pt x="2740626" y="77288"/>
                        <a:pt x="2826109" y="144419"/>
                        <a:pt x="2826109" y="227229"/>
                      </a:cubicBezTo>
                      <a:cubicBezTo>
                        <a:pt x="2826109" y="310039"/>
                        <a:pt x="2740626" y="377170"/>
                        <a:pt x="2635177" y="377170"/>
                      </a:cubicBezTo>
                      <a:cubicBezTo>
                        <a:pt x="2529728" y="377170"/>
                        <a:pt x="2444245" y="310039"/>
                        <a:pt x="2444245" y="227229"/>
                      </a:cubicBezTo>
                      <a:cubicBezTo>
                        <a:pt x="2444245" y="144419"/>
                        <a:pt x="2529728" y="77288"/>
                        <a:pt x="2635177" y="77288"/>
                      </a:cubicBezTo>
                      <a:close/>
                      <a:moveTo>
                        <a:pt x="2128090" y="74970"/>
                      </a:moveTo>
                      <a:cubicBezTo>
                        <a:pt x="2064047" y="74970"/>
                        <a:pt x="2012129" y="108536"/>
                        <a:pt x="2012129" y="149941"/>
                      </a:cubicBezTo>
                      <a:cubicBezTo>
                        <a:pt x="2012129" y="191346"/>
                        <a:pt x="2064047" y="224912"/>
                        <a:pt x="2128090" y="224912"/>
                      </a:cubicBezTo>
                      <a:cubicBezTo>
                        <a:pt x="2192133" y="224912"/>
                        <a:pt x="2244051" y="191346"/>
                        <a:pt x="2244051" y="149941"/>
                      </a:cubicBezTo>
                      <a:cubicBezTo>
                        <a:pt x="2244051" y="108536"/>
                        <a:pt x="2192133" y="74970"/>
                        <a:pt x="2128090" y="74970"/>
                      </a:cubicBezTo>
                      <a:close/>
                      <a:moveTo>
                        <a:pt x="2128090" y="0"/>
                      </a:moveTo>
                      <a:cubicBezTo>
                        <a:pt x="2233539" y="0"/>
                        <a:pt x="2319022" y="67131"/>
                        <a:pt x="2319022" y="149941"/>
                      </a:cubicBezTo>
                      <a:cubicBezTo>
                        <a:pt x="2319022" y="232751"/>
                        <a:pt x="2233539" y="299882"/>
                        <a:pt x="2128090" y="299882"/>
                      </a:cubicBezTo>
                      <a:cubicBezTo>
                        <a:pt x="2022641" y="299882"/>
                        <a:pt x="1937158" y="232751"/>
                        <a:pt x="1937158" y="149941"/>
                      </a:cubicBezTo>
                      <a:cubicBezTo>
                        <a:pt x="1937158" y="67131"/>
                        <a:pt x="2022641" y="0"/>
                        <a:pt x="2128090" y="0"/>
                      </a:cubicBezTo>
                      <a:close/>
                    </a:path>
                  </a:pathLst>
                </a:custGeom>
                <a:solidFill>
                  <a:srgbClr val="22AA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B73068BE-B074-4233-BCD9-25B0A1D812AB}"/>
                    </a:ext>
                  </a:extLst>
                </p:cNvPr>
                <p:cNvGrpSpPr/>
                <p:nvPr/>
              </p:nvGrpSpPr>
              <p:grpSpPr>
                <a:xfrm>
                  <a:off x="3589699" y="2835932"/>
                  <a:ext cx="4577447" cy="2481921"/>
                  <a:chOff x="3589699" y="2835932"/>
                  <a:chExt cx="4577447" cy="2481921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28C048BD-54B7-4390-ABB7-C599A37C12CB}"/>
                      </a:ext>
                    </a:extLst>
                  </p:cNvPr>
                  <p:cNvSpPr/>
                  <p:nvPr/>
                </p:nvSpPr>
                <p:spPr>
                  <a:xfrm>
                    <a:off x="3597676" y="4345109"/>
                    <a:ext cx="4520786" cy="514331"/>
                  </a:xfrm>
                  <a:custGeom>
                    <a:avLst/>
                    <a:gdLst>
                      <a:gd name="connsiteX0" fmla="*/ 2014866 w 4733925"/>
                      <a:gd name="connsiteY0" fmla="*/ 641 h 538579"/>
                      <a:gd name="connsiteX1" fmla="*/ 2481264 w 4733925"/>
                      <a:gd name="connsiteY1" fmla="*/ 160253 h 538579"/>
                      <a:gd name="connsiteX2" fmla="*/ 2852740 w 4733925"/>
                      <a:gd name="connsiteY2" fmla="*/ 103102 h 538579"/>
                      <a:gd name="connsiteX3" fmla="*/ 3795714 w 4733925"/>
                      <a:gd name="connsiteY3" fmla="*/ 400751 h 538579"/>
                      <a:gd name="connsiteX4" fmla="*/ 4733925 w 4733925"/>
                      <a:gd name="connsiteY4" fmla="*/ 405514 h 538579"/>
                      <a:gd name="connsiteX5" fmla="*/ 4733925 w 4733925"/>
                      <a:gd name="connsiteY5" fmla="*/ 536831 h 538579"/>
                      <a:gd name="connsiteX6" fmla="*/ 3795714 w 4733925"/>
                      <a:gd name="connsiteY6" fmla="*/ 532068 h 538579"/>
                      <a:gd name="connsiteX7" fmla="*/ 2852740 w 4733925"/>
                      <a:gd name="connsiteY7" fmla="*/ 234419 h 538579"/>
                      <a:gd name="connsiteX8" fmla="*/ 2481264 w 4733925"/>
                      <a:gd name="connsiteY8" fmla="*/ 291570 h 538579"/>
                      <a:gd name="connsiteX9" fmla="*/ 1909765 w 4733925"/>
                      <a:gd name="connsiteY9" fmla="*/ 136782 h 538579"/>
                      <a:gd name="connsiteX10" fmla="*/ 676278 w 4733925"/>
                      <a:gd name="connsiteY10" fmla="*/ 536832 h 538579"/>
                      <a:gd name="connsiteX11" fmla="*/ 0 w 4733925"/>
                      <a:gd name="connsiteY11" fmla="*/ 536831 h 538579"/>
                      <a:gd name="connsiteX12" fmla="*/ 0 w 4733925"/>
                      <a:gd name="connsiteY12" fmla="*/ 405514 h 538579"/>
                      <a:gd name="connsiteX13" fmla="*/ 676278 w 4733925"/>
                      <a:gd name="connsiteY13" fmla="*/ 405515 h 538579"/>
                      <a:gd name="connsiteX14" fmla="*/ 1909765 w 4733925"/>
                      <a:gd name="connsiteY14" fmla="*/ 5465 h 538579"/>
                      <a:gd name="connsiteX15" fmla="*/ 2014866 w 4733925"/>
                      <a:gd name="connsiteY15" fmla="*/ 641 h 538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733925" h="538579">
                        <a:moveTo>
                          <a:pt x="2014866" y="641"/>
                        </a:moveTo>
                        <a:cubicBezTo>
                          <a:pt x="2242954" y="11836"/>
                          <a:pt x="2356943" y="165810"/>
                          <a:pt x="2481264" y="160253"/>
                        </a:cubicBezTo>
                        <a:cubicBezTo>
                          <a:pt x="2620963" y="160651"/>
                          <a:pt x="2616997" y="105881"/>
                          <a:pt x="2852740" y="103102"/>
                        </a:cubicBezTo>
                        <a:cubicBezTo>
                          <a:pt x="3050384" y="100323"/>
                          <a:pt x="3140077" y="362256"/>
                          <a:pt x="3795714" y="400751"/>
                        </a:cubicBezTo>
                        <a:lnTo>
                          <a:pt x="4733925" y="405514"/>
                        </a:lnTo>
                        <a:lnTo>
                          <a:pt x="4733925" y="536831"/>
                        </a:lnTo>
                        <a:lnTo>
                          <a:pt x="3795714" y="532068"/>
                        </a:lnTo>
                        <a:cubicBezTo>
                          <a:pt x="3140077" y="493573"/>
                          <a:pt x="3050384" y="231640"/>
                          <a:pt x="2852740" y="234419"/>
                        </a:cubicBezTo>
                        <a:cubicBezTo>
                          <a:pt x="2616997" y="237198"/>
                          <a:pt x="2620963" y="291968"/>
                          <a:pt x="2481264" y="291570"/>
                        </a:cubicBezTo>
                        <a:cubicBezTo>
                          <a:pt x="2339183" y="297921"/>
                          <a:pt x="2210596" y="95905"/>
                          <a:pt x="1909765" y="136782"/>
                        </a:cubicBezTo>
                        <a:cubicBezTo>
                          <a:pt x="1608934" y="177659"/>
                          <a:pt x="1393034" y="567788"/>
                          <a:pt x="676278" y="536832"/>
                        </a:cubicBezTo>
                        <a:lnTo>
                          <a:pt x="0" y="536831"/>
                        </a:lnTo>
                        <a:lnTo>
                          <a:pt x="0" y="405514"/>
                        </a:lnTo>
                        <a:lnTo>
                          <a:pt x="676278" y="405515"/>
                        </a:lnTo>
                        <a:cubicBezTo>
                          <a:pt x="1393034" y="436471"/>
                          <a:pt x="1608934" y="46342"/>
                          <a:pt x="1909765" y="5465"/>
                        </a:cubicBezTo>
                        <a:cubicBezTo>
                          <a:pt x="1947369" y="356"/>
                          <a:pt x="1982282" y="-959"/>
                          <a:pt x="2014866" y="641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6AC93DEF-A8EE-4E7A-96DD-43C43F1442C6}"/>
                      </a:ext>
                    </a:extLst>
                  </p:cNvPr>
                  <p:cNvGrpSpPr/>
                  <p:nvPr/>
                </p:nvGrpSpPr>
                <p:grpSpPr>
                  <a:xfrm>
                    <a:off x="3589699" y="2835932"/>
                    <a:ext cx="4577447" cy="2481921"/>
                    <a:chOff x="5262801" y="2377625"/>
                    <a:chExt cx="4737170" cy="2568521"/>
                  </a:xfrm>
                  <a:solidFill>
                    <a:schemeClr val="tx2">
                      <a:lumMod val="65000"/>
                      <a:lumOff val="35000"/>
                    </a:schemeClr>
                  </a:solidFill>
                </p:grpSpPr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F26F6181-7335-44C3-ACC8-310BCA58D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2801" y="4808033"/>
                      <a:ext cx="4733926" cy="1381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EAB7162E-0D94-4A31-8FA0-127B32CBE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6045" y="3356206"/>
                      <a:ext cx="4733926" cy="352433"/>
                    </a:xfrm>
                    <a:custGeom>
                      <a:avLst/>
                      <a:gdLst>
                        <a:gd name="connsiteX0" fmla="*/ 2386014 w 4733925"/>
                        <a:gd name="connsiteY0" fmla="*/ 9 h 352433"/>
                        <a:gd name="connsiteX1" fmla="*/ 3795714 w 4733925"/>
                        <a:gd name="connsiteY1" fmla="*/ 209558 h 352433"/>
                        <a:gd name="connsiteX2" fmla="*/ 4733925 w 4733925"/>
                        <a:gd name="connsiteY2" fmla="*/ 214321 h 352433"/>
                        <a:gd name="connsiteX3" fmla="*/ 4733925 w 4733925"/>
                        <a:gd name="connsiteY3" fmla="*/ 350054 h 352433"/>
                        <a:gd name="connsiteX4" fmla="*/ 3795714 w 4733925"/>
                        <a:gd name="connsiteY4" fmla="*/ 345291 h 352433"/>
                        <a:gd name="connsiteX5" fmla="*/ 2386014 w 4733925"/>
                        <a:gd name="connsiteY5" fmla="*/ 135742 h 352433"/>
                        <a:gd name="connsiteX6" fmla="*/ 1042618 w 4733925"/>
                        <a:gd name="connsiteY6" fmla="*/ 335213 h 352433"/>
                        <a:gd name="connsiteX7" fmla="*/ 771012 w 4733925"/>
                        <a:gd name="connsiteY7" fmla="*/ 352433 h 352433"/>
                        <a:gd name="connsiteX8" fmla="*/ 366406 w 4733925"/>
                        <a:gd name="connsiteY8" fmla="*/ 352433 h 352433"/>
                        <a:gd name="connsiteX9" fmla="*/ 0 w 4733925"/>
                        <a:gd name="connsiteY9" fmla="*/ 350054 h 352433"/>
                        <a:gd name="connsiteX10" fmla="*/ 0 w 4733925"/>
                        <a:gd name="connsiteY10" fmla="*/ 214321 h 352433"/>
                        <a:gd name="connsiteX11" fmla="*/ 733427 w 4733925"/>
                        <a:gd name="connsiteY11" fmla="*/ 219083 h 352433"/>
                        <a:gd name="connsiteX12" fmla="*/ 2386014 w 4733925"/>
                        <a:gd name="connsiteY12" fmla="*/ 9 h 352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733925" h="352433">
                          <a:moveTo>
                            <a:pt x="2386014" y="9"/>
                          </a:moveTo>
                          <a:cubicBezTo>
                            <a:pt x="2896395" y="-1578"/>
                            <a:pt x="3104358" y="211939"/>
                            <a:pt x="3795714" y="209558"/>
                          </a:cubicBezTo>
                          <a:lnTo>
                            <a:pt x="4733925" y="214321"/>
                          </a:lnTo>
                          <a:lnTo>
                            <a:pt x="4733925" y="350054"/>
                          </a:lnTo>
                          <a:lnTo>
                            <a:pt x="3795714" y="345291"/>
                          </a:lnTo>
                          <a:cubicBezTo>
                            <a:pt x="3104358" y="347672"/>
                            <a:pt x="2896395" y="134155"/>
                            <a:pt x="2386014" y="135742"/>
                          </a:cubicBezTo>
                          <a:cubicBezTo>
                            <a:pt x="1939431" y="137132"/>
                            <a:pt x="1700078" y="276471"/>
                            <a:pt x="1042618" y="335213"/>
                          </a:cubicBezTo>
                          <a:lnTo>
                            <a:pt x="771012" y="352433"/>
                          </a:lnTo>
                          <a:lnTo>
                            <a:pt x="366406" y="352433"/>
                          </a:lnTo>
                          <a:lnTo>
                            <a:pt x="0" y="350054"/>
                          </a:lnTo>
                          <a:lnTo>
                            <a:pt x="0" y="214321"/>
                          </a:lnTo>
                          <a:lnTo>
                            <a:pt x="733427" y="219083"/>
                          </a:lnTo>
                          <a:cubicBezTo>
                            <a:pt x="1635920" y="183364"/>
                            <a:pt x="1875633" y="1597"/>
                            <a:pt x="2386014" y="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026F36D7-C998-4050-AD17-5C15413CC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2801" y="2377625"/>
                      <a:ext cx="4733926" cy="714518"/>
                    </a:xfrm>
                    <a:custGeom>
                      <a:avLst/>
                      <a:gdLst>
                        <a:gd name="connsiteX0" fmla="*/ 2390777 w 4733925"/>
                        <a:gd name="connsiteY0" fmla="*/ 1 h 714517"/>
                        <a:gd name="connsiteX1" fmla="*/ 3795714 w 4733925"/>
                        <a:gd name="connsiteY1" fmla="*/ 578636 h 714517"/>
                        <a:gd name="connsiteX2" fmla="*/ 4733925 w 4733925"/>
                        <a:gd name="connsiteY2" fmla="*/ 583399 h 714517"/>
                        <a:gd name="connsiteX3" fmla="*/ 4733925 w 4733925"/>
                        <a:gd name="connsiteY3" fmla="*/ 714434 h 714517"/>
                        <a:gd name="connsiteX4" fmla="*/ 3795714 w 4733925"/>
                        <a:gd name="connsiteY4" fmla="*/ 709671 h 714517"/>
                        <a:gd name="connsiteX5" fmla="*/ 2390777 w 4733925"/>
                        <a:gd name="connsiteY5" fmla="*/ 131036 h 714517"/>
                        <a:gd name="connsiteX6" fmla="*/ 1891040 w 4733925"/>
                        <a:gd name="connsiteY6" fmla="*/ 304798 h 714517"/>
                        <a:gd name="connsiteX7" fmla="*/ 1676403 w 4733925"/>
                        <a:gd name="connsiteY7" fmla="*/ 257236 h 714517"/>
                        <a:gd name="connsiteX8" fmla="*/ 676278 w 4733925"/>
                        <a:gd name="connsiteY8" fmla="*/ 714435 h 714517"/>
                        <a:gd name="connsiteX9" fmla="*/ 0 w 4733925"/>
                        <a:gd name="connsiteY9" fmla="*/ 714434 h 714517"/>
                        <a:gd name="connsiteX10" fmla="*/ 0 w 4733925"/>
                        <a:gd name="connsiteY10" fmla="*/ 583399 h 714517"/>
                        <a:gd name="connsiteX11" fmla="*/ 676278 w 4733925"/>
                        <a:gd name="connsiteY11" fmla="*/ 583400 h 714517"/>
                        <a:gd name="connsiteX12" fmla="*/ 1676403 w 4733925"/>
                        <a:gd name="connsiteY12" fmla="*/ 126201 h 714517"/>
                        <a:gd name="connsiteX13" fmla="*/ 1891040 w 4733925"/>
                        <a:gd name="connsiteY13" fmla="*/ 173763 h 714517"/>
                        <a:gd name="connsiteX14" fmla="*/ 2390777 w 4733925"/>
                        <a:gd name="connsiteY14" fmla="*/ 1 h 7145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733925" h="714517">
                          <a:moveTo>
                            <a:pt x="2390777" y="1"/>
                          </a:moveTo>
                          <a:cubicBezTo>
                            <a:pt x="2770929" y="-782"/>
                            <a:pt x="3276602" y="586178"/>
                            <a:pt x="3795714" y="578636"/>
                          </a:cubicBezTo>
                          <a:lnTo>
                            <a:pt x="4733925" y="583399"/>
                          </a:lnTo>
                          <a:lnTo>
                            <a:pt x="4733925" y="714434"/>
                          </a:lnTo>
                          <a:lnTo>
                            <a:pt x="3795714" y="709671"/>
                          </a:lnTo>
                          <a:cubicBezTo>
                            <a:pt x="3276602" y="717213"/>
                            <a:pt x="2770929" y="130253"/>
                            <a:pt x="2390777" y="131036"/>
                          </a:cubicBezTo>
                          <a:cubicBezTo>
                            <a:pt x="2171206" y="131831"/>
                            <a:pt x="1990540" y="311231"/>
                            <a:pt x="1891040" y="304798"/>
                          </a:cubicBezTo>
                          <a:cubicBezTo>
                            <a:pt x="1814730" y="309581"/>
                            <a:pt x="1814624" y="252453"/>
                            <a:pt x="1676403" y="257236"/>
                          </a:cubicBezTo>
                          <a:cubicBezTo>
                            <a:pt x="1523209" y="260013"/>
                            <a:pt x="1373984" y="721578"/>
                            <a:pt x="676278" y="714435"/>
                          </a:cubicBezTo>
                          <a:lnTo>
                            <a:pt x="0" y="714434"/>
                          </a:lnTo>
                          <a:lnTo>
                            <a:pt x="0" y="583399"/>
                          </a:lnTo>
                          <a:lnTo>
                            <a:pt x="676278" y="583400"/>
                          </a:lnTo>
                          <a:cubicBezTo>
                            <a:pt x="1373984" y="590543"/>
                            <a:pt x="1523209" y="128978"/>
                            <a:pt x="1676403" y="126201"/>
                          </a:cubicBezTo>
                          <a:cubicBezTo>
                            <a:pt x="1814624" y="121418"/>
                            <a:pt x="1814730" y="178546"/>
                            <a:pt x="1891040" y="173763"/>
                          </a:cubicBezTo>
                          <a:cubicBezTo>
                            <a:pt x="1990540" y="180196"/>
                            <a:pt x="2171206" y="796"/>
                            <a:pt x="239077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7360D-0DA5-4676-B8CC-77FB4FB29CE4}"/>
              </a:ext>
            </a:extLst>
          </p:cNvPr>
          <p:cNvGrpSpPr/>
          <p:nvPr/>
        </p:nvGrpSpPr>
        <p:grpSpPr>
          <a:xfrm>
            <a:off x="3078637" y="1410336"/>
            <a:ext cx="1102176" cy="2039562"/>
            <a:chOff x="4118144" y="1271377"/>
            <a:chExt cx="1673056" cy="297010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B7BFDE-1E18-435E-B50C-06AE48783E27}"/>
                </a:ext>
              </a:extLst>
            </p:cNvPr>
            <p:cNvSpPr/>
            <p:nvPr/>
          </p:nvSpPr>
          <p:spPr>
            <a:xfrm>
              <a:off x="4585639" y="2812093"/>
              <a:ext cx="701439" cy="410890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 w="19050"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5EAEAE-C2B7-4D6E-91E0-942DC2D13B83}"/>
                </a:ext>
              </a:extLst>
            </p:cNvPr>
            <p:cNvSpPr/>
            <p:nvPr/>
          </p:nvSpPr>
          <p:spPr>
            <a:xfrm>
              <a:off x="4745124" y="2812093"/>
              <a:ext cx="382755" cy="41089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657055E-5C5E-4EC0-ACD6-DB5418D82007}"/>
                </a:ext>
              </a:extLst>
            </p:cNvPr>
            <p:cNvGrpSpPr/>
            <p:nvPr/>
          </p:nvGrpSpPr>
          <p:grpSpPr>
            <a:xfrm>
              <a:off x="4118144" y="1271377"/>
              <a:ext cx="1673056" cy="2970105"/>
              <a:chOff x="3399691" y="131590"/>
              <a:chExt cx="1230470" cy="21844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8823758-CAE9-439B-81A7-9DCF8119F5C7}"/>
                  </a:ext>
                </a:extLst>
              </p:cNvPr>
              <p:cNvGrpSpPr/>
              <p:nvPr/>
            </p:nvGrpSpPr>
            <p:grpSpPr>
              <a:xfrm>
                <a:off x="3600340" y="131590"/>
                <a:ext cx="802611" cy="1164302"/>
                <a:chOff x="8754562" y="1261553"/>
                <a:chExt cx="2990353" cy="4337935"/>
              </a:xfrm>
              <a:solidFill>
                <a:schemeClr val="tx2">
                  <a:lumMod val="65000"/>
                  <a:lumOff val="35000"/>
                </a:schemeClr>
              </a:solidFill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3F0B964-38E8-4541-85DD-59AF68ABAFE8}"/>
                    </a:ext>
                  </a:extLst>
                </p:cNvPr>
                <p:cNvGrpSpPr/>
                <p:nvPr/>
              </p:nvGrpSpPr>
              <p:grpSpPr>
                <a:xfrm>
                  <a:off x="8754562" y="2207767"/>
                  <a:ext cx="2990353" cy="3391721"/>
                  <a:chOff x="8754562" y="2207767"/>
                  <a:chExt cx="2990353" cy="3391721"/>
                </a:xfrm>
                <a:grpFill/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04FC421F-049E-45B6-A4F0-BA78650F1E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56767" y="3598471"/>
                    <a:ext cx="2988148" cy="480401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58" name="Freeform 270">
                    <a:extLst>
                      <a:ext uri="{FF2B5EF4-FFF2-40B4-BE49-F238E27FC236}">
                        <a16:creationId xmlns:a16="http://schemas.microsoft.com/office/drawing/2014/main" id="{3D695D12-A16E-4DEE-9DDE-F8136BD5E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54562" y="2207767"/>
                    <a:ext cx="2988148" cy="1326534"/>
                  </a:xfrm>
                  <a:custGeom>
                    <a:avLst/>
                    <a:gdLst>
                      <a:gd name="connsiteX0" fmla="*/ 1204928 w 2988148"/>
                      <a:gd name="connsiteY0" fmla="*/ 0 h 1326534"/>
                      <a:gd name="connsiteX1" fmla="*/ 1671888 w 2988148"/>
                      <a:gd name="connsiteY1" fmla="*/ 115139 h 1326534"/>
                      <a:gd name="connsiteX2" fmla="*/ 1679212 w 2988148"/>
                      <a:gd name="connsiteY2" fmla="*/ 137119 h 1326534"/>
                      <a:gd name="connsiteX3" fmla="*/ 1685632 w 2988148"/>
                      <a:gd name="connsiteY3" fmla="*/ 137119 h 1326534"/>
                      <a:gd name="connsiteX4" fmla="*/ 1685632 w 2988148"/>
                      <a:gd name="connsiteY4" fmla="*/ 396658 h 1326534"/>
                      <a:gd name="connsiteX5" fmla="*/ 1685632 w 2988148"/>
                      <a:gd name="connsiteY5" fmla="*/ 688571 h 1326534"/>
                      <a:gd name="connsiteX6" fmla="*/ 1685632 w 2988148"/>
                      <a:gd name="connsiteY6" fmla="*/ 948110 h 1326534"/>
                      <a:gd name="connsiteX7" fmla="*/ 1685632 w 2988148"/>
                      <a:gd name="connsiteY7" fmla="*/ 1184062 h 1326534"/>
                      <a:gd name="connsiteX8" fmla="*/ 1700815 w 2988148"/>
                      <a:gd name="connsiteY8" fmla="*/ 1184062 h 1326534"/>
                      <a:gd name="connsiteX9" fmla="*/ 1700815 w 2988148"/>
                      <a:gd name="connsiteY9" fmla="*/ 1074243 h 1326534"/>
                      <a:gd name="connsiteX10" fmla="*/ 2972965 w 2988148"/>
                      <a:gd name="connsiteY10" fmla="*/ 1074243 h 1326534"/>
                      <a:gd name="connsiteX11" fmla="*/ 2972965 w 2988148"/>
                      <a:gd name="connsiteY11" fmla="*/ 1184062 h 1326534"/>
                      <a:gd name="connsiteX12" fmla="*/ 2988148 w 2988148"/>
                      <a:gd name="connsiteY12" fmla="*/ 1184062 h 1326534"/>
                      <a:gd name="connsiteX13" fmla="*/ 2988148 w 2988148"/>
                      <a:gd name="connsiteY13" fmla="*/ 1326534 h 1326534"/>
                      <a:gd name="connsiteX14" fmla="*/ 0 w 2988148"/>
                      <a:gd name="connsiteY14" fmla="*/ 1326534 h 1326534"/>
                      <a:gd name="connsiteX15" fmla="*/ 0 w 2988148"/>
                      <a:gd name="connsiteY15" fmla="*/ 1240023 h 1326534"/>
                      <a:gd name="connsiteX16" fmla="*/ 0 w 2988148"/>
                      <a:gd name="connsiteY16" fmla="*/ 1184062 h 1326534"/>
                      <a:gd name="connsiteX17" fmla="*/ 0 w 2988148"/>
                      <a:gd name="connsiteY17" fmla="*/ 688571 h 1326534"/>
                      <a:gd name="connsiteX18" fmla="*/ 386602 w 2988148"/>
                      <a:gd name="connsiteY18" fmla="*/ 688571 h 1326534"/>
                      <a:gd name="connsiteX19" fmla="*/ 386602 w 2988148"/>
                      <a:gd name="connsiteY19" fmla="*/ 396658 h 1326534"/>
                      <a:gd name="connsiteX20" fmla="*/ 723584 w 2988148"/>
                      <a:gd name="connsiteY20" fmla="*/ 396658 h 1326534"/>
                      <a:gd name="connsiteX21" fmla="*/ 723584 w 2988148"/>
                      <a:gd name="connsiteY21" fmla="*/ 137119 h 1326534"/>
                      <a:gd name="connsiteX22" fmla="*/ 730644 w 2988148"/>
                      <a:gd name="connsiteY22" fmla="*/ 137119 h 1326534"/>
                      <a:gd name="connsiteX23" fmla="*/ 737968 w 2988148"/>
                      <a:gd name="connsiteY23" fmla="*/ 115139 h 1326534"/>
                      <a:gd name="connsiteX24" fmla="*/ 1204928 w 2988148"/>
                      <a:gd name="connsiteY24" fmla="*/ 0 h 1326534"/>
                      <a:gd name="connsiteX0" fmla="*/ 1204928 w 2988148"/>
                      <a:gd name="connsiteY0" fmla="*/ 0 h 1326534"/>
                      <a:gd name="connsiteX1" fmla="*/ 1671888 w 2988148"/>
                      <a:gd name="connsiteY1" fmla="*/ 115139 h 1326534"/>
                      <a:gd name="connsiteX2" fmla="*/ 1679212 w 2988148"/>
                      <a:gd name="connsiteY2" fmla="*/ 137119 h 1326534"/>
                      <a:gd name="connsiteX3" fmla="*/ 1690712 w 2988148"/>
                      <a:gd name="connsiteY3" fmla="*/ 137119 h 1326534"/>
                      <a:gd name="connsiteX4" fmla="*/ 1685632 w 2988148"/>
                      <a:gd name="connsiteY4" fmla="*/ 396658 h 1326534"/>
                      <a:gd name="connsiteX5" fmla="*/ 1685632 w 2988148"/>
                      <a:gd name="connsiteY5" fmla="*/ 688571 h 1326534"/>
                      <a:gd name="connsiteX6" fmla="*/ 1685632 w 2988148"/>
                      <a:gd name="connsiteY6" fmla="*/ 948110 h 1326534"/>
                      <a:gd name="connsiteX7" fmla="*/ 1685632 w 2988148"/>
                      <a:gd name="connsiteY7" fmla="*/ 1184062 h 1326534"/>
                      <a:gd name="connsiteX8" fmla="*/ 1700815 w 2988148"/>
                      <a:gd name="connsiteY8" fmla="*/ 1184062 h 1326534"/>
                      <a:gd name="connsiteX9" fmla="*/ 1700815 w 2988148"/>
                      <a:gd name="connsiteY9" fmla="*/ 1074243 h 1326534"/>
                      <a:gd name="connsiteX10" fmla="*/ 2972965 w 2988148"/>
                      <a:gd name="connsiteY10" fmla="*/ 1074243 h 1326534"/>
                      <a:gd name="connsiteX11" fmla="*/ 2972965 w 2988148"/>
                      <a:gd name="connsiteY11" fmla="*/ 1184062 h 1326534"/>
                      <a:gd name="connsiteX12" fmla="*/ 2988148 w 2988148"/>
                      <a:gd name="connsiteY12" fmla="*/ 1184062 h 1326534"/>
                      <a:gd name="connsiteX13" fmla="*/ 2988148 w 2988148"/>
                      <a:gd name="connsiteY13" fmla="*/ 1326534 h 1326534"/>
                      <a:gd name="connsiteX14" fmla="*/ 0 w 2988148"/>
                      <a:gd name="connsiteY14" fmla="*/ 1326534 h 1326534"/>
                      <a:gd name="connsiteX15" fmla="*/ 0 w 2988148"/>
                      <a:gd name="connsiteY15" fmla="*/ 1240023 h 1326534"/>
                      <a:gd name="connsiteX16" fmla="*/ 0 w 2988148"/>
                      <a:gd name="connsiteY16" fmla="*/ 1184062 h 1326534"/>
                      <a:gd name="connsiteX17" fmla="*/ 0 w 2988148"/>
                      <a:gd name="connsiteY17" fmla="*/ 688571 h 1326534"/>
                      <a:gd name="connsiteX18" fmla="*/ 386602 w 2988148"/>
                      <a:gd name="connsiteY18" fmla="*/ 688571 h 1326534"/>
                      <a:gd name="connsiteX19" fmla="*/ 386602 w 2988148"/>
                      <a:gd name="connsiteY19" fmla="*/ 396658 h 1326534"/>
                      <a:gd name="connsiteX20" fmla="*/ 723584 w 2988148"/>
                      <a:gd name="connsiteY20" fmla="*/ 396658 h 1326534"/>
                      <a:gd name="connsiteX21" fmla="*/ 723584 w 2988148"/>
                      <a:gd name="connsiteY21" fmla="*/ 137119 h 1326534"/>
                      <a:gd name="connsiteX22" fmla="*/ 730644 w 2988148"/>
                      <a:gd name="connsiteY22" fmla="*/ 137119 h 1326534"/>
                      <a:gd name="connsiteX23" fmla="*/ 737968 w 2988148"/>
                      <a:gd name="connsiteY23" fmla="*/ 115139 h 1326534"/>
                      <a:gd name="connsiteX24" fmla="*/ 1204928 w 2988148"/>
                      <a:gd name="connsiteY24" fmla="*/ 0 h 1326534"/>
                      <a:gd name="connsiteX0" fmla="*/ 1204928 w 2988148"/>
                      <a:gd name="connsiteY0" fmla="*/ 0 h 1326534"/>
                      <a:gd name="connsiteX1" fmla="*/ 1671888 w 2988148"/>
                      <a:gd name="connsiteY1" fmla="*/ 115139 h 1326534"/>
                      <a:gd name="connsiteX2" fmla="*/ 1773192 w 2988148"/>
                      <a:gd name="connsiteY2" fmla="*/ 35519 h 1326534"/>
                      <a:gd name="connsiteX3" fmla="*/ 1690712 w 2988148"/>
                      <a:gd name="connsiteY3" fmla="*/ 137119 h 1326534"/>
                      <a:gd name="connsiteX4" fmla="*/ 1685632 w 2988148"/>
                      <a:gd name="connsiteY4" fmla="*/ 396658 h 1326534"/>
                      <a:gd name="connsiteX5" fmla="*/ 1685632 w 2988148"/>
                      <a:gd name="connsiteY5" fmla="*/ 688571 h 1326534"/>
                      <a:gd name="connsiteX6" fmla="*/ 1685632 w 2988148"/>
                      <a:gd name="connsiteY6" fmla="*/ 948110 h 1326534"/>
                      <a:gd name="connsiteX7" fmla="*/ 1685632 w 2988148"/>
                      <a:gd name="connsiteY7" fmla="*/ 1184062 h 1326534"/>
                      <a:gd name="connsiteX8" fmla="*/ 1700815 w 2988148"/>
                      <a:gd name="connsiteY8" fmla="*/ 1184062 h 1326534"/>
                      <a:gd name="connsiteX9" fmla="*/ 1700815 w 2988148"/>
                      <a:gd name="connsiteY9" fmla="*/ 1074243 h 1326534"/>
                      <a:gd name="connsiteX10" fmla="*/ 2972965 w 2988148"/>
                      <a:gd name="connsiteY10" fmla="*/ 1074243 h 1326534"/>
                      <a:gd name="connsiteX11" fmla="*/ 2972965 w 2988148"/>
                      <a:gd name="connsiteY11" fmla="*/ 1184062 h 1326534"/>
                      <a:gd name="connsiteX12" fmla="*/ 2988148 w 2988148"/>
                      <a:gd name="connsiteY12" fmla="*/ 1184062 h 1326534"/>
                      <a:gd name="connsiteX13" fmla="*/ 2988148 w 2988148"/>
                      <a:gd name="connsiteY13" fmla="*/ 1326534 h 1326534"/>
                      <a:gd name="connsiteX14" fmla="*/ 0 w 2988148"/>
                      <a:gd name="connsiteY14" fmla="*/ 1326534 h 1326534"/>
                      <a:gd name="connsiteX15" fmla="*/ 0 w 2988148"/>
                      <a:gd name="connsiteY15" fmla="*/ 1240023 h 1326534"/>
                      <a:gd name="connsiteX16" fmla="*/ 0 w 2988148"/>
                      <a:gd name="connsiteY16" fmla="*/ 1184062 h 1326534"/>
                      <a:gd name="connsiteX17" fmla="*/ 0 w 2988148"/>
                      <a:gd name="connsiteY17" fmla="*/ 688571 h 1326534"/>
                      <a:gd name="connsiteX18" fmla="*/ 386602 w 2988148"/>
                      <a:gd name="connsiteY18" fmla="*/ 688571 h 1326534"/>
                      <a:gd name="connsiteX19" fmla="*/ 386602 w 2988148"/>
                      <a:gd name="connsiteY19" fmla="*/ 396658 h 1326534"/>
                      <a:gd name="connsiteX20" fmla="*/ 723584 w 2988148"/>
                      <a:gd name="connsiteY20" fmla="*/ 396658 h 1326534"/>
                      <a:gd name="connsiteX21" fmla="*/ 723584 w 2988148"/>
                      <a:gd name="connsiteY21" fmla="*/ 137119 h 1326534"/>
                      <a:gd name="connsiteX22" fmla="*/ 730644 w 2988148"/>
                      <a:gd name="connsiteY22" fmla="*/ 137119 h 1326534"/>
                      <a:gd name="connsiteX23" fmla="*/ 737968 w 2988148"/>
                      <a:gd name="connsiteY23" fmla="*/ 115139 h 1326534"/>
                      <a:gd name="connsiteX24" fmla="*/ 1204928 w 2988148"/>
                      <a:gd name="connsiteY24" fmla="*/ 0 h 1326534"/>
                      <a:gd name="connsiteX0" fmla="*/ 1204928 w 2988148"/>
                      <a:gd name="connsiteY0" fmla="*/ 0 h 1326534"/>
                      <a:gd name="connsiteX1" fmla="*/ 1671888 w 2988148"/>
                      <a:gd name="connsiteY1" fmla="*/ 115139 h 1326534"/>
                      <a:gd name="connsiteX2" fmla="*/ 1690712 w 2988148"/>
                      <a:gd name="connsiteY2" fmla="*/ 137119 h 1326534"/>
                      <a:gd name="connsiteX3" fmla="*/ 1685632 w 2988148"/>
                      <a:gd name="connsiteY3" fmla="*/ 396658 h 1326534"/>
                      <a:gd name="connsiteX4" fmla="*/ 1685632 w 2988148"/>
                      <a:gd name="connsiteY4" fmla="*/ 688571 h 1326534"/>
                      <a:gd name="connsiteX5" fmla="*/ 1685632 w 2988148"/>
                      <a:gd name="connsiteY5" fmla="*/ 948110 h 1326534"/>
                      <a:gd name="connsiteX6" fmla="*/ 1685632 w 2988148"/>
                      <a:gd name="connsiteY6" fmla="*/ 1184062 h 1326534"/>
                      <a:gd name="connsiteX7" fmla="*/ 1700815 w 2988148"/>
                      <a:gd name="connsiteY7" fmla="*/ 1184062 h 1326534"/>
                      <a:gd name="connsiteX8" fmla="*/ 1700815 w 2988148"/>
                      <a:gd name="connsiteY8" fmla="*/ 1074243 h 1326534"/>
                      <a:gd name="connsiteX9" fmla="*/ 2972965 w 2988148"/>
                      <a:gd name="connsiteY9" fmla="*/ 1074243 h 1326534"/>
                      <a:gd name="connsiteX10" fmla="*/ 2972965 w 2988148"/>
                      <a:gd name="connsiteY10" fmla="*/ 1184062 h 1326534"/>
                      <a:gd name="connsiteX11" fmla="*/ 2988148 w 2988148"/>
                      <a:gd name="connsiteY11" fmla="*/ 1184062 h 1326534"/>
                      <a:gd name="connsiteX12" fmla="*/ 2988148 w 2988148"/>
                      <a:gd name="connsiteY12" fmla="*/ 1326534 h 1326534"/>
                      <a:gd name="connsiteX13" fmla="*/ 0 w 2988148"/>
                      <a:gd name="connsiteY13" fmla="*/ 1326534 h 1326534"/>
                      <a:gd name="connsiteX14" fmla="*/ 0 w 2988148"/>
                      <a:gd name="connsiteY14" fmla="*/ 1240023 h 1326534"/>
                      <a:gd name="connsiteX15" fmla="*/ 0 w 2988148"/>
                      <a:gd name="connsiteY15" fmla="*/ 1184062 h 1326534"/>
                      <a:gd name="connsiteX16" fmla="*/ 0 w 2988148"/>
                      <a:gd name="connsiteY16" fmla="*/ 688571 h 1326534"/>
                      <a:gd name="connsiteX17" fmla="*/ 386602 w 2988148"/>
                      <a:gd name="connsiteY17" fmla="*/ 688571 h 1326534"/>
                      <a:gd name="connsiteX18" fmla="*/ 386602 w 2988148"/>
                      <a:gd name="connsiteY18" fmla="*/ 396658 h 1326534"/>
                      <a:gd name="connsiteX19" fmla="*/ 723584 w 2988148"/>
                      <a:gd name="connsiteY19" fmla="*/ 396658 h 1326534"/>
                      <a:gd name="connsiteX20" fmla="*/ 723584 w 2988148"/>
                      <a:gd name="connsiteY20" fmla="*/ 137119 h 1326534"/>
                      <a:gd name="connsiteX21" fmla="*/ 730644 w 2988148"/>
                      <a:gd name="connsiteY21" fmla="*/ 137119 h 1326534"/>
                      <a:gd name="connsiteX22" fmla="*/ 737968 w 2988148"/>
                      <a:gd name="connsiteY22" fmla="*/ 115139 h 1326534"/>
                      <a:gd name="connsiteX23" fmla="*/ 1204928 w 2988148"/>
                      <a:gd name="connsiteY23" fmla="*/ 0 h 1326534"/>
                      <a:gd name="connsiteX0" fmla="*/ 1204928 w 2988148"/>
                      <a:gd name="connsiteY0" fmla="*/ 0 h 1326534"/>
                      <a:gd name="connsiteX1" fmla="*/ 1669348 w 2988148"/>
                      <a:gd name="connsiteY1" fmla="*/ 115139 h 1326534"/>
                      <a:gd name="connsiteX2" fmla="*/ 1690712 w 2988148"/>
                      <a:gd name="connsiteY2" fmla="*/ 137119 h 1326534"/>
                      <a:gd name="connsiteX3" fmla="*/ 1685632 w 2988148"/>
                      <a:gd name="connsiteY3" fmla="*/ 396658 h 1326534"/>
                      <a:gd name="connsiteX4" fmla="*/ 1685632 w 2988148"/>
                      <a:gd name="connsiteY4" fmla="*/ 688571 h 1326534"/>
                      <a:gd name="connsiteX5" fmla="*/ 1685632 w 2988148"/>
                      <a:gd name="connsiteY5" fmla="*/ 948110 h 1326534"/>
                      <a:gd name="connsiteX6" fmla="*/ 1685632 w 2988148"/>
                      <a:gd name="connsiteY6" fmla="*/ 1184062 h 1326534"/>
                      <a:gd name="connsiteX7" fmla="*/ 1700815 w 2988148"/>
                      <a:gd name="connsiteY7" fmla="*/ 1184062 h 1326534"/>
                      <a:gd name="connsiteX8" fmla="*/ 1700815 w 2988148"/>
                      <a:gd name="connsiteY8" fmla="*/ 1074243 h 1326534"/>
                      <a:gd name="connsiteX9" fmla="*/ 2972965 w 2988148"/>
                      <a:gd name="connsiteY9" fmla="*/ 1074243 h 1326534"/>
                      <a:gd name="connsiteX10" fmla="*/ 2972965 w 2988148"/>
                      <a:gd name="connsiteY10" fmla="*/ 1184062 h 1326534"/>
                      <a:gd name="connsiteX11" fmla="*/ 2988148 w 2988148"/>
                      <a:gd name="connsiteY11" fmla="*/ 1184062 h 1326534"/>
                      <a:gd name="connsiteX12" fmla="*/ 2988148 w 2988148"/>
                      <a:gd name="connsiteY12" fmla="*/ 1326534 h 1326534"/>
                      <a:gd name="connsiteX13" fmla="*/ 0 w 2988148"/>
                      <a:gd name="connsiteY13" fmla="*/ 1326534 h 1326534"/>
                      <a:gd name="connsiteX14" fmla="*/ 0 w 2988148"/>
                      <a:gd name="connsiteY14" fmla="*/ 1240023 h 1326534"/>
                      <a:gd name="connsiteX15" fmla="*/ 0 w 2988148"/>
                      <a:gd name="connsiteY15" fmla="*/ 1184062 h 1326534"/>
                      <a:gd name="connsiteX16" fmla="*/ 0 w 2988148"/>
                      <a:gd name="connsiteY16" fmla="*/ 688571 h 1326534"/>
                      <a:gd name="connsiteX17" fmla="*/ 386602 w 2988148"/>
                      <a:gd name="connsiteY17" fmla="*/ 688571 h 1326534"/>
                      <a:gd name="connsiteX18" fmla="*/ 386602 w 2988148"/>
                      <a:gd name="connsiteY18" fmla="*/ 396658 h 1326534"/>
                      <a:gd name="connsiteX19" fmla="*/ 723584 w 2988148"/>
                      <a:gd name="connsiteY19" fmla="*/ 396658 h 1326534"/>
                      <a:gd name="connsiteX20" fmla="*/ 723584 w 2988148"/>
                      <a:gd name="connsiteY20" fmla="*/ 137119 h 1326534"/>
                      <a:gd name="connsiteX21" fmla="*/ 730644 w 2988148"/>
                      <a:gd name="connsiteY21" fmla="*/ 137119 h 1326534"/>
                      <a:gd name="connsiteX22" fmla="*/ 737968 w 2988148"/>
                      <a:gd name="connsiteY22" fmla="*/ 115139 h 1326534"/>
                      <a:gd name="connsiteX23" fmla="*/ 1204928 w 2988148"/>
                      <a:gd name="connsiteY23" fmla="*/ 0 h 1326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988148" h="1326534">
                        <a:moveTo>
                          <a:pt x="1204928" y="0"/>
                        </a:moveTo>
                        <a:cubicBezTo>
                          <a:pt x="1360158" y="0"/>
                          <a:pt x="1624903" y="49429"/>
                          <a:pt x="1669348" y="115139"/>
                        </a:cubicBezTo>
                        <a:lnTo>
                          <a:pt x="1690712" y="137119"/>
                        </a:lnTo>
                        <a:cubicBezTo>
                          <a:pt x="1689019" y="223632"/>
                          <a:pt x="1687325" y="310145"/>
                          <a:pt x="1685632" y="396658"/>
                        </a:cubicBezTo>
                        <a:lnTo>
                          <a:pt x="1685632" y="688571"/>
                        </a:lnTo>
                        <a:lnTo>
                          <a:pt x="1685632" y="948110"/>
                        </a:lnTo>
                        <a:lnTo>
                          <a:pt x="1685632" y="1184062"/>
                        </a:lnTo>
                        <a:lnTo>
                          <a:pt x="1700815" y="1184062"/>
                        </a:lnTo>
                        <a:lnTo>
                          <a:pt x="1700815" y="1074243"/>
                        </a:lnTo>
                        <a:lnTo>
                          <a:pt x="2972965" y="1074243"/>
                        </a:lnTo>
                        <a:lnTo>
                          <a:pt x="2972965" y="1184062"/>
                        </a:lnTo>
                        <a:lnTo>
                          <a:pt x="2988148" y="1184062"/>
                        </a:lnTo>
                        <a:lnTo>
                          <a:pt x="2988148" y="1326534"/>
                        </a:lnTo>
                        <a:lnTo>
                          <a:pt x="0" y="1326534"/>
                        </a:lnTo>
                        <a:lnTo>
                          <a:pt x="0" y="1240023"/>
                        </a:lnTo>
                        <a:lnTo>
                          <a:pt x="0" y="1184062"/>
                        </a:lnTo>
                        <a:lnTo>
                          <a:pt x="0" y="688571"/>
                        </a:lnTo>
                        <a:lnTo>
                          <a:pt x="386602" y="688571"/>
                        </a:lnTo>
                        <a:lnTo>
                          <a:pt x="386602" y="396658"/>
                        </a:lnTo>
                        <a:lnTo>
                          <a:pt x="723584" y="396658"/>
                        </a:lnTo>
                        <a:lnTo>
                          <a:pt x="723584" y="137119"/>
                        </a:lnTo>
                        <a:lnTo>
                          <a:pt x="730644" y="137119"/>
                        </a:lnTo>
                        <a:lnTo>
                          <a:pt x="737968" y="115139"/>
                        </a:lnTo>
                        <a:cubicBezTo>
                          <a:pt x="782413" y="49429"/>
                          <a:pt x="1049698" y="0"/>
                          <a:pt x="1204928" y="0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59" name="Freeform 271">
                    <a:extLst>
                      <a:ext uri="{FF2B5EF4-FFF2-40B4-BE49-F238E27FC236}">
                        <a16:creationId xmlns:a16="http://schemas.microsoft.com/office/drawing/2014/main" id="{B96C1BAD-06A6-4B5E-A027-3E3B4ED1F4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54562" y="5217522"/>
                    <a:ext cx="2988148" cy="381966"/>
                  </a:xfrm>
                  <a:custGeom>
                    <a:avLst/>
                    <a:gdLst>
                      <a:gd name="connsiteX0" fmla="*/ 197196 w 2988148"/>
                      <a:gd name="connsiteY0" fmla="*/ 0 h 381966"/>
                      <a:gd name="connsiteX1" fmla="*/ 316548 w 2988148"/>
                      <a:gd name="connsiteY1" fmla="*/ 0 h 381966"/>
                      <a:gd name="connsiteX2" fmla="*/ 322421 w 2988148"/>
                      <a:gd name="connsiteY2" fmla="*/ 37364 h 381966"/>
                      <a:gd name="connsiteX3" fmla="*/ 504457 w 2988148"/>
                      <a:gd name="connsiteY3" fmla="*/ 192348 h 381966"/>
                      <a:gd name="connsiteX4" fmla="*/ 686493 w 2988148"/>
                      <a:gd name="connsiteY4" fmla="*/ 37364 h 381966"/>
                      <a:gd name="connsiteX5" fmla="*/ 692366 w 2988148"/>
                      <a:gd name="connsiteY5" fmla="*/ 0 h 381966"/>
                      <a:gd name="connsiteX6" fmla="*/ 811718 w 2988148"/>
                      <a:gd name="connsiteY6" fmla="*/ 0 h 381966"/>
                      <a:gd name="connsiteX7" fmla="*/ 817591 w 2988148"/>
                      <a:gd name="connsiteY7" fmla="*/ 37364 h 381966"/>
                      <a:gd name="connsiteX8" fmla="*/ 999627 w 2988148"/>
                      <a:gd name="connsiteY8" fmla="*/ 192348 h 381966"/>
                      <a:gd name="connsiteX9" fmla="*/ 1181663 w 2988148"/>
                      <a:gd name="connsiteY9" fmla="*/ 37364 h 381966"/>
                      <a:gd name="connsiteX10" fmla="*/ 1187536 w 2988148"/>
                      <a:gd name="connsiteY10" fmla="*/ 0 h 381966"/>
                      <a:gd name="connsiteX11" fmla="*/ 1306888 w 2988148"/>
                      <a:gd name="connsiteY11" fmla="*/ 0 h 381966"/>
                      <a:gd name="connsiteX12" fmla="*/ 1312761 w 2988148"/>
                      <a:gd name="connsiteY12" fmla="*/ 37364 h 381966"/>
                      <a:gd name="connsiteX13" fmla="*/ 1494797 w 2988148"/>
                      <a:gd name="connsiteY13" fmla="*/ 192348 h 381966"/>
                      <a:gd name="connsiteX14" fmla="*/ 1676833 w 2988148"/>
                      <a:gd name="connsiteY14" fmla="*/ 37364 h 381966"/>
                      <a:gd name="connsiteX15" fmla="*/ 1682706 w 2988148"/>
                      <a:gd name="connsiteY15" fmla="*/ 0 h 381966"/>
                      <a:gd name="connsiteX16" fmla="*/ 1802058 w 2988148"/>
                      <a:gd name="connsiteY16" fmla="*/ 0 h 381966"/>
                      <a:gd name="connsiteX17" fmla="*/ 1807931 w 2988148"/>
                      <a:gd name="connsiteY17" fmla="*/ 37364 h 381966"/>
                      <a:gd name="connsiteX18" fmla="*/ 1989967 w 2988148"/>
                      <a:gd name="connsiteY18" fmla="*/ 192348 h 381966"/>
                      <a:gd name="connsiteX19" fmla="*/ 2172003 w 2988148"/>
                      <a:gd name="connsiteY19" fmla="*/ 37364 h 381966"/>
                      <a:gd name="connsiteX20" fmla="*/ 2177876 w 2988148"/>
                      <a:gd name="connsiteY20" fmla="*/ 0 h 381966"/>
                      <a:gd name="connsiteX21" fmla="*/ 2297228 w 2988148"/>
                      <a:gd name="connsiteY21" fmla="*/ 0 h 381966"/>
                      <a:gd name="connsiteX22" fmla="*/ 2303101 w 2988148"/>
                      <a:gd name="connsiteY22" fmla="*/ 37364 h 381966"/>
                      <a:gd name="connsiteX23" fmla="*/ 2485137 w 2988148"/>
                      <a:gd name="connsiteY23" fmla="*/ 192348 h 381966"/>
                      <a:gd name="connsiteX24" fmla="*/ 2667173 w 2988148"/>
                      <a:gd name="connsiteY24" fmla="*/ 37364 h 381966"/>
                      <a:gd name="connsiteX25" fmla="*/ 2673046 w 2988148"/>
                      <a:gd name="connsiteY25" fmla="*/ 0 h 381966"/>
                      <a:gd name="connsiteX26" fmla="*/ 2792399 w 2988148"/>
                      <a:gd name="connsiteY26" fmla="*/ 0 h 381966"/>
                      <a:gd name="connsiteX27" fmla="*/ 2798272 w 2988148"/>
                      <a:gd name="connsiteY27" fmla="*/ 37364 h 381966"/>
                      <a:gd name="connsiteX28" fmla="*/ 2980308 w 2988148"/>
                      <a:gd name="connsiteY28" fmla="*/ 192348 h 381966"/>
                      <a:gd name="connsiteX29" fmla="*/ 2988148 w 2988148"/>
                      <a:gd name="connsiteY29" fmla="*/ 191333 h 381966"/>
                      <a:gd name="connsiteX30" fmla="*/ 2988148 w 2988148"/>
                      <a:gd name="connsiteY30" fmla="*/ 381966 h 381966"/>
                      <a:gd name="connsiteX31" fmla="*/ 0 w 2988148"/>
                      <a:gd name="connsiteY31" fmla="*/ 381966 h 381966"/>
                      <a:gd name="connsiteX32" fmla="*/ 0 w 2988148"/>
                      <a:gd name="connsiteY32" fmla="*/ 191146 h 381966"/>
                      <a:gd name="connsiteX33" fmla="*/ 9287 w 2988148"/>
                      <a:gd name="connsiteY33" fmla="*/ 192348 h 381966"/>
                      <a:gd name="connsiteX34" fmla="*/ 191323 w 2988148"/>
                      <a:gd name="connsiteY34" fmla="*/ 37364 h 381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988148" h="381966">
                        <a:moveTo>
                          <a:pt x="197196" y="0"/>
                        </a:moveTo>
                        <a:lnTo>
                          <a:pt x="316548" y="0"/>
                        </a:lnTo>
                        <a:lnTo>
                          <a:pt x="322421" y="37364"/>
                        </a:lnTo>
                        <a:cubicBezTo>
                          <a:pt x="352413" y="128442"/>
                          <a:pt x="422625" y="192348"/>
                          <a:pt x="504457" y="192348"/>
                        </a:cubicBezTo>
                        <a:cubicBezTo>
                          <a:pt x="586290" y="192348"/>
                          <a:pt x="656501" y="128442"/>
                          <a:pt x="686493" y="37364"/>
                        </a:cubicBezTo>
                        <a:lnTo>
                          <a:pt x="692366" y="0"/>
                        </a:lnTo>
                        <a:lnTo>
                          <a:pt x="811718" y="0"/>
                        </a:lnTo>
                        <a:lnTo>
                          <a:pt x="817591" y="37364"/>
                        </a:lnTo>
                        <a:cubicBezTo>
                          <a:pt x="847583" y="128442"/>
                          <a:pt x="917795" y="192348"/>
                          <a:pt x="999627" y="192348"/>
                        </a:cubicBezTo>
                        <a:cubicBezTo>
                          <a:pt x="1081460" y="192348"/>
                          <a:pt x="1151671" y="128442"/>
                          <a:pt x="1181663" y="37364"/>
                        </a:cubicBezTo>
                        <a:lnTo>
                          <a:pt x="1187536" y="0"/>
                        </a:lnTo>
                        <a:lnTo>
                          <a:pt x="1306888" y="0"/>
                        </a:lnTo>
                        <a:lnTo>
                          <a:pt x="1312761" y="37364"/>
                        </a:lnTo>
                        <a:cubicBezTo>
                          <a:pt x="1342753" y="128442"/>
                          <a:pt x="1412965" y="192348"/>
                          <a:pt x="1494797" y="192348"/>
                        </a:cubicBezTo>
                        <a:cubicBezTo>
                          <a:pt x="1576629" y="192348"/>
                          <a:pt x="1646841" y="128442"/>
                          <a:pt x="1676833" y="37364"/>
                        </a:cubicBezTo>
                        <a:lnTo>
                          <a:pt x="1682706" y="0"/>
                        </a:lnTo>
                        <a:lnTo>
                          <a:pt x="1802058" y="0"/>
                        </a:lnTo>
                        <a:lnTo>
                          <a:pt x="1807931" y="37364"/>
                        </a:lnTo>
                        <a:cubicBezTo>
                          <a:pt x="1837923" y="128442"/>
                          <a:pt x="1908134" y="192348"/>
                          <a:pt x="1989967" y="192348"/>
                        </a:cubicBezTo>
                        <a:cubicBezTo>
                          <a:pt x="2071799" y="192348"/>
                          <a:pt x="2142011" y="128442"/>
                          <a:pt x="2172003" y="37364"/>
                        </a:cubicBezTo>
                        <a:lnTo>
                          <a:pt x="2177876" y="0"/>
                        </a:lnTo>
                        <a:lnTo>
                          <a:pt x="2297228" y="0"/>
                        </a:lnTo>
                        <a:lnTo>
                          <a:pt x="2303101" y="37364"/>
                        </a:lnTo>
                        <a:cubicBezTo>
                          <a:pt x="2333093" y="128442"/>
                          <a:pt x="2403304" y="192348"/>
                          <a:pt x="2485137" y="192348"/>
                        </a:cubicBezTo>
                        <a:cubicBezTo>
                          <a:pt x="2566970" y="192348"/>
                          <a:pt x="2637181" y="128442"/>
                          <a:pt x="2667173" y="37364"/>
                        </a:cubicBezTo>
                        <a:lnTo>
                          <a:pt x="2673046" y="0"/>
                        </a:lnTo>
                        <a:lnTo>
                          <a:pt x="2792399" y="0"/>
                        </a:lnTo>
                        <a:lnTo>
                          <a:pt x="2798272" y="37364"/>
                        </a:lnTo>
                        <a:cubicBezTo>
                          <a:pt x="2828264" y="128442"/>
                          <a:pt x="2898475" y="192348"/>
                          <a:pt x="2980308" y="192348"/>
                        </a:cubicBezTo>
                        <a:lnTo>
                          <a:pt x="2988148" y="191333"/>
                        </a:lnTo>
                        <a:lnTo>
                          <a:pt x="2988148" y="381966"/>
                        </a:lnTo>
                        <a:lnTo>
                          <a:pt x="0" y="381966"/>
                        </a:lnTo>
                        <a:lnTo>
                          <a:pt x="0" y="191146"/>
                        </a:lnTo>
                        <a:lnTo>
                          <a:pt x="9287" y="192348"/>
                        </a:lnTo>
                        <a:cubicBezTo>
                          <a:pt x="91120" y="192348"/>
                          <a:pt x="161331" y="128442"/>
                          <a:pt x="191323" y="37364"/>
                        </a:cubicBez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60" name="Freeform 272">
                    <a:extLst>
                      <a:ext uri="{FF2B5EF4-FFF2-40B4-BE49-F238E27FC236}">
                        <a16:creationId xmlns:a16="http://schemas.microsoft.com/office/drawing/2014/main" id="{2EC68E21-378D-4BDE-B90E-BA9D5E5F6C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8006" y="4158179"/>
                    <a:ext cx="449283" cy="1181800"/>
                  </a:xfrm>
                  <a:custGeom>
                    <a:avLst/>
                    <a:gdLst>
                      <a:gd name="connsiteX0" fmla="*/ 0 w 449283"/>
                      <a:gd name="connsiteY0" fmla="*/ 0 h 1181800"/>
                      <a:gd name="connsiteX1" fmla="*/ 449283 w 449283"/>
                      <a:gd name="connsiteY1" fmla="*/ 0 h 1181800"/>
                      <a:gd name="connsiteX2" fmla="*/ 449283 w 449283"/>
                      <a:gd name="connsiteY2" fmla="*/ 666921 h 1181800"/>
                      <a:gd name="connsiteX3" fmla="*/ 449283 w 449283"/>
                      <a:gd name="connsiteY3" fmla="*/ 919291 h 1181800"/>
                      <a:gd name="connsiteX4" fmla="*/ 449283 w 449283"/>
                      <a:gd name="connsiteY4" fmla="*/ 1181800 h 1181800"/>
                      <a:gd name="connsiteX5" fmla="*/ 426382 w 449283"/>
                      <a:gd name="connsiteY5" fmla="*/ 1181800 h 1181800"/>
                      <a:gd name="connsiteX6" fmla="*/ 394869 w 449283"/>
                      <a:gd name="connsiteY6" fmla="*/ 1158737 h 1181800"/>
                      <a:gd name="connsiteX7" fmla="*/ 341129 w 449283"/>
                      <a:gd name="connsiteY7" fmla="*/ 1059380 h 1181800"/>
                      <a:gd name="connsiteX8" fmla="*/ 333025 w 449283"/>
                      <a:gd name="connsiteY8" fmla="*/ 998274 h 1181800"/>
                      <a:gd name="connsiteX9" fmla="*/ 105847 w 449283"/>
                      <a:gd name="connsiteY9" fmla="*/ 998274 h 1181800"/>
                      <a:gd name="connsiteX10" fmla="*/ 97092 w 449283"/>
                      <a:gd name="connsiteY10" fmla="*/ 1064293 h 1181800"/>
                      <a:gd name="connsiteX11" fmla="*/ 43352 w 449283"/>
                      <a:gd name="connsiteY11" fmla="*/ 1163650 h 1181800"/>
                      <a:gd name="connsiteX12" fmla="*/ 18552 w 449283"/>
                      <a:gd name="connsiteY12" fmla="*/ 1181800 h 1181800"/>
                      <a:gd name="connsiteX13" fmla="*/ 0 w 449283"/>
                      <a:gd name="connsiteY13" fmla="*/ 1181800 h 1181800"/>
                      <a:gd name="connsiteX14" fmla="*/ 0 w 449283"/>
                      <a:gd name="connsiteY14" fmla="*/ 919291 h 1181800"/>
                      <a:gd name="connsiteX15" fmla="*/ 0 w 449283"/>
                      <a:gd name="connsiteY15" fmla="*/ 666921 h 1181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49283" h="1181800">
                        <a:moveTo>
                          <a:pt x="0" y="0"/>
                        </a:moveTo>
                        <a:lnTo>
                          <a:pt x="449283" y="0"/>
                        </a:lnTo>
                        <a:lnTo>
                          <a:pt x="449283" y="666921"/>
                        </a:lnTo>
                        <a:lnTo>
                          <a:pt x="449283" y="919291"/>
                        </a:lnTo>
                        <a:lnTo>
                          <a:pt x="449283" y="1181800"/>
                        </a:lnTo>
                        <a:lnTo>
                          <a:pt x="426382" y="1181800"/>
                        </a:lnTo>
                        <a:lnTo>
                          <a:pt x="394869" y="1158737"/>
                        </a:lnTo>
                        <a:cubicBezTo>
                          <a:pt x="371196" y="1134387"/>
                          <a:pt x="352387" y="1099906"/>
                          <a:pt x="341129" y="1059380"/>
                        </a:cubicBezTo>
                        <a:lnTo>
                          <a:pt x="333025" y="998274"/>
                        </a:lnTo>
                        <a:lnTo>
                          <a:pt x="105847" y="998274"/>
                        </a:lnTo>
                        <a:lnTo>
                          <a:pt x="97092" y="1064293"/>
                        </a:lnTo>
                        <a:cubicBezTo>
                          <a:pt x="85834" y="1104819"/>
                          <a:pt x="67025" y="1139300"/>
                          <a:pt x="43352" y="1163650"/>
                        </a:cubicBezTo>
                        <a:lnTo>
                          <a:pt x="18552" y="1181800"/>
                        </a:lnTo>
                        <a:lnTo>
                          <a:pt x="0" y="1181800"/>
                        </a:lnTo>
                        <a:lnTo>
                          <a:pt x="0" y="919291"/>
                        </a:lnTo>
                        <a:lnTo>
                          <a:pt x="0" y="666921"/>
                        </a:ln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61" name="Freeform 273">
                    <a:extLst>
                      <a:ext uri="{FF2B5EF4-FFF2-40B4-BE49-F238E27FC236}">
                        <a16:creationId xmlns:a16="http://schemas.microsoft.com/office/drawing/2014/main" id="{3F627163-E0A6-44FC-9DD8-28EBC8550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0784" y="4158179"/>
                    <a:ext cx="449283" cy="1181800"/>
                  </a:xfrm>
                  <a:custGeom>
                    <a:avLst/>
                    <a:gdLst>
                      <a:gd name="connsiteX0" fmla="*/ 0 w 449283"/>
                      <a:gd name="connsiteY0" fmla="*/ 0 h 1181800"/>
                      <a:gd name="connsiteX1" fmla="*/ 449283 w 449283"/>
                      <a:gd name="connsiteY1" fmla="*/ 0 h 1181800"/>
                      <a:gd name="connsiteX2" fmla="*/ 449283 w 449283"/>
                      <a:gd name="connsiteY2" fmla="*/ 666921 h 1181800"/>
                      <a:gd name="connsiteX3" fmla="*/ 449283 w 449283"/>
                      <a:gd name="connsiteY3" fmla="*/ 919291 h 1181800"/>
                      <a:gd name="connsiteX4" fmla="*/ 449283 w 449283"/>
                      <a:gd name="connsiteY4" fmla="*/ 1181800 h 1181800"/>
                      <a:gd name="connsiteX5" fmla="*/ 426382 w 449283"/>
                      <a:gd name="connsiteY5" fmla="*/ 1181800 h 1181800"/>
                      <a:gd name="connsiteX6" fmla="*/ 394869 w 449283"/>
                      <a:gd name="connsiteY6" fmla="*/ 1158737 h 1181800"/>
                      <a:gd name="connsiteX7" fmla="*/ 341129 w 449283"/>
                      <a:gd name="connsiteY7" fmla="*/ 1059380 h 1181800"/>
                      <a:gd name="connsiteX8" fmla="*/ 333025 w 449283"/>
                      <a:gd name="connsiteY8" fmla="*/ 998274 h 1181800"/>
                      <a:gd name="connsiteX9" fmla="*/ 105847 w 449283"/>
                      <a:gd name="connsiteY9" fmla="*/ 998274 h 1181800"/>
                      <a:gd name="connsiteX10" fmla="*/ 97092 w 449283"/>
                      <a:gd name="connsiteY10" fmla="*/ 1064293 h 1181800"/>
                      <a:gd name="connsiteX11" fmla="*/ 43352 w 449283"/>
                      <a:gd name="connsiteY11" fmla="*/ 1163650 h 1181800"/>
                      <a:gd name="connsiteX12" fmla="*/ 18552 w 449283"/>
                      <a:gd name="connsiteY12" fmla="*/ 1181800 h 1181800"/>
                      <a:gd name="connsiteX13" fmla="*/ 0 w 449283"/>
                      <a:gd name="connsiteY13" fmla="*/ 1181800 h 1181800"/>
                      <a:gd name="connsiteX14" fmla="*/ 0 w 449283"/>
                      <a:gd name="connsiteY14" fmla="*/ 919291 h 1181800"/>
                      <a:gd name="connsiteX15" fmla="*/ 0 w 449283"/>
                      <a:gd name="connsiteY15" fmla="*/ 666921 h 1181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49283" h="1181800">
                        <a:moveTo>
                          <a:pt x="0" y="0"/>
                        </a:moveTo>
                        <a:lnTo>
                          <a:pt x="449283" y="0"/>
                        </a:lnTo>
                        <a:lnTo>
                          <a:pt x="449283" y="666921"/>
                        </a:lnTo>
                        <a:lnTo>
                          <a:pt x="449283" y="919291"/>
                        </a:lnTo>
                        <a:lnTo>
                          <a:pt x="449283" y="1181800"/>
                        </a:lnTo>
                        <a:lnTo>
                          <a:pt x="426382" y="1181800"/>
                        </a:lnTo>
                        <a:lnTo>
                          <a:pt x="394869" y="1158737"/>
                        </a:lnTo>
                        <a:cubicBezTo>
                          <a:pt x="371196" y="1134387"/>
                          <a:pt x="352387" y="1099906"/>
                          <a:pt x="341129" y="1059380"/>
                        </a:cubicBezTo>
                        <a:lnTo>
                          <a:pt x="333025" y="998274"/>
                        </a:lnTo>
                        <a:lnTo>
                          <a:pt x="105847" y="998274"/>
                        </a:lnTo>
                        <a:lnTo>
                          <a:pt x="97092" y="1064293"/>
                        </a:lnTo>
                        <a:cubicBezTo>
                          <a:pt x="85834" y="1104819"/>
                          <a:pt x="67025" y="1139300"/>
                          <a:pt x="43352" y="1163650"/>
                        </a:cubicBezTo>
                        <a:lnTo>
                          <a:pt x="18552" y="1181800"/>
                        </a:lnTo>
                        <a:lnTo>
                          <a:pt x="0" y="1181800"/>
                        </a:lnTo>
                        <a:lnTo>
                          <a:pt x="0" y="919291"/>
                        </a:lnTo>
                        <a:lnTo>
                          <a:pt x="0" y="666921"/>
                        </a:lnTo>
                        <a:close/>
                      </a:path>
                    </a:pathLst>
                  </a:cu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</p:grpSp>
            <p:sp>
              <p:nvSpPr>
                <p:cNvPr id="56" name="Freeform 268">
                  <a:extLst>
                    <a:ext uri="{FF2B5EF4-FFF2-40B4-BE49-F238E27FC236}">
                      <a16:creationId xmlns:a16="http://schemas.microsoft.com/office/drawing/2014/main" id="{B4A0E340-6E29-4302-B621-E7C960F07777}"/>
                    </a:ext>
                  </a:extLst>
                </p:cNvPr>
                <p:cNvSpPr/>
                <p:nvPr/>
              </p:nvSpPr>
              <p:spPr bwMode="auto">
                <a:xfrm>
                  <a:off x="10645539" y="1261553"/>
                  <a:ext cx="921637" cy="2133612"/>
                </a:xfrm>
                <a:custGeom>
                  <a:avLst/>
                  <a:gdLst>
                    <a:gd name="connsiteX0" fmla="*/ 462946 w 921637"/>
                    <a:gd name="connsiteY0" fmla="*/ 1844425 h 2133612"/>
                    <a:gd name="connsiteX1" fmla="*/ 212753 w 921637"/>
                    <a:gd name="connsiteY1" fmla="*/ 1955107 h 2133612"/>
                    <a:gd name="connsiteX2" fmla="*/ 349298 w 921637"/>
                    <a:gd name="connsiteY2" fmla="*/ 1955107 h 2133612"/>
                    <a:gd name="connsiteX3" fmla="*/ 349298 w 921637"/>
                    <a:gd name="connsiteY3" fmla="*/ 1955106 h 2133612"/>
                    <a:gd name="connsiteX4" fmla="*/ 713138 w 921637"/>
                    <a:gd name="connsiteY4" fmla="*/ 1955106 h 2133612"/>
                    <a:gd name="connsiteX5" fmla="*/ 774370 w 921637"/>
                    <a:gd name="connsiteY5" fmla="*/ 1706657 h 2133612"/>
                    <a:gd name="connsiteX6" fmla="*/ 527473 w 921637"/>
                    <a:gd name="connsiteY6" fmla="*/ 1815880 h 2133612"/>
                    <a:gd name="connsiteX7" fmla="*/ 810128 w 921637"/>
                    <a:gd name="connsiteY7" fmla="*/ 1940922 h 2133612"/>
                    <a:gd name="connsiteX8" fmla="*/ 147538 w 921637"/>
                    <a:gd name="connsiteY8" fmla="*/ 1704894 h 2133612"/>
                    <a:gd name="connsiteX9" fmla="*/ 111203 w 921637"/>
                    <a:gd name="connsiteY9" fmla="*/ 1942941 h 2133612"/>
                    <a:gd name="connsiteX10" fmla="*/ 398419 w 921637"/>
                    <a:gd name="connsiteY10" fmla="*/ 1815881 h 2133612"/>
                    <a:gd name="connsiteX11" fmla="*/ 197051 w 921637"/>
                    <a:gd name="connsiteY11" fmla="*/ 1669707 h 2133612"/>
                    <a:gd name="connsiteX12" fmla="*/ 462946 w 921637"/>
                    <a:gd name="connsiteY12" fmla="*/ 1787335 h 2133612"/>
                    <a:gd name="connsiteX13" fmla="*/ 728840 w 921637"/>
                    <a:gd name="connsiteY13" fmla="*/ 1669707 h 2133612"/>
                    <a:gd name="connsiteX14" fmla="*/ 460431 w 921637"/>
                    <a:gd name="connsiteY14" fmla="*/ 1305003 h 2133612"/>
                    <a:gd name="connsiteX15" fmla="*/ 240571 w 921637"/>
                    <a:gd name="connsiteY15" fmla="*/ 1494617 h 2133612"/>
                    <a:gd name="connsiteX16" fmla="*/ 680292 w 921637"/>
                    <a:gd name="connsiteY16" fmla="*/ 1494617 h 2133612"/>
                    <a:gd name="connsiteX17" fmla="*/ 237873 w 921637"/>
                    <a:gd name="connsiteY17" fmla="*/ 1113062 h 2133612"/>
                    <a:gd name="connsiteX18" fmla="*/ 181856 w 921637"/>
                    <a:gd name="connsiteY18" fmla="*/ 1480057 h 2133612"/>
                    <a:gd name="connsiteX19" fmla="*/ 422633 w 921637"/>
                    <a:gd name="connsiteY19" fmla="*/ 1272404 h 2133612"/>
                    <a:gd name="connsiteX20" fmla="*/ 683675 w 921637"/>
                    <a:gd name="connsiteY20" fmla="*/ 1112472 h 2133612"/>
                    <a:gd name="connsiteX21" fmla="*/ 498231 w 921637"/>
                    <a:gd name="connsiteY21" fmla="*/ 1272404 h 2133612"/>
                    <a:gd name="connsiteX22" fmla="*/ 739900 w 921637"/>
                    <a:gd name="connsiteY22" fmla="*/ 1480828 h 2133612"/>
                    <a:gd name="connsiteX23" fmla="*/ 278293 w 921637"/>
                    <a:gd name="connsiteY23" fmla="*/ 1082724 h 2133612"/>
                    <a:gd name="connsiteX24" fmla="*/ 460431 w 921637"/>
                    <a:gd name="connsiteY24" fmla="*/ 1239806 h 2133612"/>
                    <a:gd name="connsiteX25" fmla="*/ 642570 w 921637"/>
                    <a:gd name="connsiteY25" fmla="*/ 1082724 h 2133612"/>
                    <a:gd name="connsiteX26" fmla="*/ 454886 w 921637"/>
                    <a:gd name="connsiteY26" fmla="*/ 718304 h 2133612"/>
                    <a:gd name="connsiteX27" fmla="*/ 319759 w 921637"/>
                    <a:gd name="connsiteY27" fmla="*/ 907635 h 2133612"/>
                    <a:gd name="connsiteX28" fmla="*/ 590012 w 921637"/>
                    <a:gd name="connsiteY28" fmla="*/ 907635 h 2133612"/>
                    <a:gd name="connsiteX29" fmla="*/ 325746 w 921637"/>
                    <a:gd name="connsiteY29" fmla="*/ 537363 h 2133612"/>
                    <a:gd name="connsiteX30" fmla="*/ 271398 w 921637"/>
                    <a:gd name="connsiteY30" fmla="*/ 893424 h 2133612"/>
                    <a:gd name="connsiteX31" fmla="*/ 425634 w 921637"/>
                    <a:gd name="connsiteY31" fmla="*/ 677319 h 2133612"/>
                    <a:gd name="connsiteX32" fmla="*/ 593802 w 921637"/>
                    <a:gd name="connsiteY32" fmla="*/ 523664 h 2133612"/>
                    <a:gd name="connsiteX33" fmla="*/ 484137 w 921637"/>
                    <a:gd name="connsiteY33" fmla="*/ 677318 h 2133612"/>
                    <a:gd name="connsiteX34" fmla="*/ 648516 w 921637"/>
                    <a:gd name="connsiteY34" fmla="*/ 907635 h 2133612"/>
                    <a:gd name="connsiteX35" fmla="*/ 652410 w 921637"/>
                    <a:gd name="connsiteY35" fmla="*/ 907634 h 2133612"/>
                    <a:gd name="connsiteX36" fmla="*/ 346470 w 921637"/>
                    <a:gd name="connsiteY36" fmla="*/ 484428 h 2133612"/>
                    <a:gd name="connsiteX37" fmla="*/ 454885 w 921637"/>
                    <a:gd name="connsiteY37" fmla="*/ 636334 h 2133612"/>
                    <a:gd name="connsiteX38" fmla="*/ 563302 w 921637"/>
                    <a:gd name="connsiteY38" fmla="*/ 484428 h 2133612"/>
                    <a:gd name="connsiteX39" fmla="*/ 461272 w 921637"/>
                    <a:gd name="connsiteY39" fmla="*/ 185716 h 2133612"/>
                    <a:gd name="connsiteX40" fmla="*/ 360399 w 921637"/>
                    <a:gd name="connsiteY40" fmla="*/ 310333 h 2133612"/>
                    <a:gd name="connsiteX41" fmla="*/ 358903 w 921637"/>
                    <a:gd name="connsiteY41" fmla="*/ 320135 h 2133612"/>
                    <a:gd name="connsiteX42" fmla="*/ 562736 w 921637"/>
                    <a:gd name="connsiteY42" fmla="*/ 320135 h 2133612"/>
                    <a:gd name="connsiteX43" fmla="*/ 561029 w 921637"/>
                    <a:gd name="connsiteY43" fmla="*/ 308954 h 2133612"/>
                    <a:gd name="connsiteX44" fmla="*/ 529376 w 921637"/>
                    <a:gd name="connsiteY44" fmla="*/ 101581 h 2133612"/>
                    <a:gd name="connsiteX45" fmla="*/ 471934 w 921637"/>
                    <a:gd name="connsiteY45" fmla="*/ 172545 h 2133612"/>
                    <a:gd name="connsiteX46" fmla="*/ 556074 w 921637"/>
                    <a:gd name="connsiteY46" fmla="*/ 276491 h 2133612"/>
                    <a:gd name="connsiteX47" fmla="*/ 392406 w 921637"/>
                    <a:gd name="connsiteY47" fmla="*/ 100640 h 2133612"/>
                    <a:gd name="connsiteX48" fmla="*/ 365354 w 921637"/>
                    <a:gd name="connsiteY48" fmla="*/ 277870 h 2133612"/>
                    <a:gd name="connsiteX49" fmla="*/ 450611 w 921637"/>
                    <a:gd name="connsiteY49" fmla="*/ 172545 h 2133612"/>
                    <a:gd name="connsiteX50" fmla="*/ 407624 w 921637"/>
                    <a:gd name="connsiteY50" fmla="*/ 93099 h 2133612"/>
                    <a:gd name="connsiteX51" fmla="*/ 461272 w 921637"/>
                    <a:gd name="connsiteY51" fmla="*/ 159375 h 2133612"/>
                    <a:gd name="connsiteX52" fmla="*/ 514920 w 921637"/>
                    <a:gd name="connsiteY52" fmla="*/ 93099 h 2133612"/>
                    <a:gd name="connsiteX53" fmla="*/ 314695 w 921637"/>
                    <a:gd name="connsiteY53" fmla="*/ 0 h 2133612"/>
                    <a:gd name="connsiteX54" fmla="*/ 425734 w 921637"/>
                    <a:gd name="connsiteY54" fmla="*/ 0 h 2133612"/>
                    <a:gd name="connsiteX55" fmla="*/ 492610 w 921637"/>
                    <a:gd name="connsiteY55" fmla="*/ 0 h 2133612"/>
                    <a:gd name="connsiteX56" fmla="*/ 607521 w 921637"/>
                    <a:gd name="connsiteY56" fmla="*/ 0 h 2133612"/>
                    <a:gd name="connsiteX57" fmla="*/ 621917 w 921637"/>
                    <a:gd name="connsiteY57" fmla="*/ 93099 h 2133612"/>
                    <a:gd name="connsiteX58" fmla="*/ 621089 w 921637"/>
                    <a:gd name="connsiteY58" fmla="*/ 93099 h 2133612"/>
                    <a:gd name="connsiteX59" fmla="*/ 661379 w 921637"/>
                    <a:gd name="connsiteY59" fmla="*/ 357056 h 2133612"/>
                    <a:gd name="connsiteX60" fmla="*/ 662735 w 921637"/>
                    <a:gd name="connsiteY60" fmla="*/ 357056 h 2133612"/>
                    <a:gd name="connsiteX61" fmla="*/ 677130 w 921637"/>
                    <a:gd name="connsiteY61" fmla="*/ 450142 h 2133612"/>
                    <a:gd name="connsiteX62" fmla="*/ 675587 w 921637"/>
                    <a:gd name="connsiteY62" fmla="*/ 450142 h 2133612"/>
                    <a:gd name="connsiteX63" fmla="*/ 896947 w 921637"/>
                    <a:gd name="connsiteY63" fmla="*/ 1900379 h 2133612"/>
                    <a:gd name="connsiteX64" fmla="*/ 907445 w 921637"/>
                    <a:gd name="connsiteY64" fmla="*/ 1962574 h 2133612"/>
                    <a:gd name="connsiteX65" fmla="*/ 921053 w 921637"/>
                    <a:gd name="connsiteY65" fmla="*/ 2071061 h 2133612"/>
                    <a:gd name="connsiteX66" fmla="*/ 895160 w 921637"/>
                    <a:gd name="connsiteY66" fmla="*/ 2129153 h 2133612"/>
                    <a:gd name="connsiteX67" fmla="*/ 870404 w 921637"/>
                    <a:gd name="connsiteY67" fmla="*/ 2132972 h 2133612"/>
                    <a:gd name="connsiteX68" fmla="*/ 870404 w 921637"/>
                    <a:gd name="connsiteY68" fmla="*/ 2133611 h 2133612"/>
                    <a:gd name="connsiteX69" fmla="*/ 572341 w 921637"/>
                    <a:gd name="connsiteY69" fmla="*/ 2133611 h 2133612"/>
                    <a:gd name="connsiteX70" fmla="*/ 572341 w 921637"/>
                    <a:gd name="connsiteY70" fmla="*/ 2133612 h 2133612"/>
                    <a:gd name="connsiteX71" fmla="*/ 51234 w 921637"/>
                    <a:gd name="connsiteY71" fmla="*/ 2133612 h 2133612"/>
                    <a:gd name="connsiteX72" fmla="*/ 51234 w 921637"/>
                    <a:gd name="connsiteY72" fmla="*/ 2132973 h 2133612"/>
                    <a:gd name="connsiteX73" fmla="*/ 26478 w 921637"/>
                    <a:gd name="connsiteY73" fmla="*/ 2129153 h 2133612"/>
                    <a:gd name="connsiteX74" fmla="*/ 586 w 921637"/>
                    <a:gd name="connsiteY74" fmla="*/ 2071062 h 2133612"/>
                    <a:gd name="connsiteX75" fmla="*/ 14194 w 921637"/>
                    <a:gd name="connsiteY75" fmla="*/ 1962575 h 2133612"/>
                    <a:gd name="connsiteX76" fmla="*/ 24691 w 921637"/>
                    <a:gd name="connsiteY76" fmla="*/ 1900380 h 2133612"/>
                    <a:gd name="connsiteX77" fmla="*/ 246052 w 921637"/>
                    <a:gd name="connsiteY77" fmla="*/ 450142 h 2133612"/>
                    <a:gd name="connsiteX78" fmla="*/ 245086 w 921637"/>
                    <a:gd name="connsiteY78" fmla="*/ 450142 h 2133612"/>
                    <a:gd name="connsiteX79" fmla="*/ 259480 w 921637"/>
                    <a:gd name="connsiteY79" fmla="*/ 357056 h 2133612"/>
                    <a:gd name="connsiteX80" fmla="*/ 260260 w 921637"/>
                    <a:gd name="connsiteY80" fmla="*/ 357056 h 2133612"/>
                    <a:gd name="connsiteX81" fmla="*/ 300550 w 921637"/>
                    <a:gd name="connsiteY81" fmla="*/ 93099 h 2133612"/>
                    <a:gd name="connsiteX82" fmla="*/ 300298 w 921637"/>
                    <a:gd name="connsiteY82" fmla="*/ 93099 h 2133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921637" h="2133612">
                      <a:moveTo>
                        <a:pt x="462946" y="1844425"/>
                      </a:moveTo>
                      <a:lnTo>
                        <a:pt x="212753" y="1955107"/>
                      </a:lnTo>
                      <a:lnTo>
                        <a:pt x="349298" y="1955107"/>
                      </a:lnTo>
                      <a:lnTo>
                        <a:pt x="349298" y="1955106"/>
                      </a:lnTo>
                      <a:lnTo>
                        <a:pt x="713138" y="1955106"/>
                      </a:lnTo>
                      <a:close/>
                      <a:moveTo>
                        <a:pt x="774370" y="1706657"/>
                      </a:moveTo>
                      <a:lnTo>
                        <a:pt x="527473" y="1815880"/>
                      </a:lnTo>
                      <a:lnTo>
                        <a:pt x="810128" y="1940922"/>
                      </a:lnTo>
                      <a:close/>
                      <a:moveTo>
                        <a:pt x="147538" y="1704894"/>
                      </a:moveTo>
                      <a:lnTo>
                        <a:pt x="111203" y="1942941"/>
                      </a:lnTo>
                      <a:lnTo>
                        <a:pt x="398419" y="1815881"/>
                      </a:lnTo>
                      <a:close/>
                      <a:moveTo>
                        <a:pt x="197051" y="1669707"/>
                      </a:moveTo>
                      <a:lnTo>
                        <a:pt x="462946" y="1787335"/>
                      </a:lnTo>
                      <a:lnTo>
                        <a:pt x="728840" y="1669707"/>
                      </a:lnTo>
                      <a:close/>
                      <a:moveTo>
                        <a:pt x="460431" y="1305003"/>
                      </a:moveTo>
                      <a:lnTo>
                        <a:pt x="240571" y="1494617"/>
                      </a:lnTo>
                      <a:lnTo>
                        <a:pt x="680292" y="1494617"/>
                      </a:lnTo>
                      <a:close/>
                      <a:moveTo>
                        <a:pt x="237873" y="1113062"/>
                      </a:moveTo>
                      <a:lnTo>
                        <a:pt x="181856" y="1480057"/>
                      </a:lnTo>
                      <a:lnTo>
                        <a:pt x="422633" y="1272404"/>
                      </a:lnTo>
                      <a:close/>
                      <a:moveTo>
                        <a:pt x="683675" y="1112472"/>
                      </a:moveTo>
                      <a:lnTo>
                        <a:pt x="498231" y="1272404"/>
                      </a:lnTo>
                      <a:lnTo>
                        <a:pt x="739900" y="1480828"/>
                      </a:lnTo>
                      <a:close/>
                      <a:moveTo>
                        <a:pt x="278293" y="1082724"/>
                      </a:moveTo>
                      <a:lnTo>
                        <a:pt x="460431" y="1239806"/>
                      </a:lnTo>
                      <a:lnTo>
                        <a:pt x="642570" y="1082724"/>
                      </a:lnTo>
                      <a:close/>
                      <a:moveTo>
                        <a:pt x="454886" y="718304"/>
                      </a:moveTo>
                      <a:lnTo>
                        <a:pt x="319759" y="907635"/>
                      </a:lnTo>
                      <a:lnTo>
                        <a:pt x="590012" y="907635"/>
                      </a:lnTo>
                      <a:close/>
                      <a:moveTo>
                        <a:pt x="325746" y="537363"/>
                      </a:moveTo>
                      <a:lnTo>
                        <a:pt x="271398" y="893424"/>
                      </a:lnTo>
                      <a:lnTo>
                        <a:pt x="425634" y="677319"/>
                      </a:lnTo>
                      <a:close/>
                      <a:moveTo>
                        <a:pt x="593802" y="523664"/>
                      </a:moveTo>
                      <a:lnTo>
                        <a:pt x="484137" y="677318"/>
                      </a:lnTo>
                      <a:lnTo>
                        <a:pt x="648516" y="907635"/>
                      </a:lnTo>
                      <a:lnTo>
                        <a:pt x="652410" y="907634"/>
                      </a:lnTo>
                      <a:close/>
                      <a:moveTo>
                        <a:pt x="346470" y="484428"/>
                      </a:moveTo>
                      <a:lnTo>
                        <a:pt x="454885" y="636334"/>
                      </a:lnTo>
                      <a:lnTo>
                        <a:pt x="563302" y="484428"/>
                      </a:lnTo>
                      <a:close/>
                      <a:moveTo>
                        <a:pt x="461272" y="185716"/>
                      </a:moveTo>
                      <a:lnTo>
                        <a:pt x="360399" y="310333"/>
                      </a:lnTo>
                      <a:lnTo>
                        <a:pt x="358903" y="320135"/>
                      </a:lnTo>
                      <a:lnTo>
                        <a:pt x="562736" y="320135"/>
                      </a:lnTo>
                      <a:lnTo>
                        <a:pt x="561029" y="308954"/>
                      </a:lnTo>
                      <a:close/>
                      <a:moveTo>
                        <a:pt x="529376" y="101581"/>
                      </a:moveTo>
                      <a:lnTo>
                        <a:pt x="471934" y="172545"/>
                      </a:lnTo>
                      <a:lnTo>
                        <a:pt x="556074" y="276491"/>
                      </a:lnTo>
                      <a:close/>
                      <a:moveTo>
                        <a:pt x="392406" y="100640"/>
                      </a:moveTo>
                      <a:lnTo>
                        <a:pt x="365354" y="277870"/>
                      </a:lnTo>
                      <a:lnTo>
                        <a:pt x="450611" y="172545"/>
                      </a:lnTo>
                      <a:close/>
                      <a:moveTo>
                        <a:pt x="407624" y="93099"/>
                      </a:moveTo>
                      <a:lnTo>
                        <a:pt x="461272" y="159375"/>
                      </a:lnTo>
                      <a:lnTo>
                        <a:pt x="514920" y="93099"/>
                      </a:lnTo>
                      <a:close/>
                      <a:moveTo>
                        <a:pt x="314695" y="0"/>
                      </a:moveTo>
                      <a:lnTo>
                        <a:pt x="425734" y="0"/>
                      </a:lnTo>
                      <a:lnTo>
                        <a:pt x="492610" y="0"/>
                      </a:lnTo>
                      <a:lnTo>
                        <a:pt x="607521" y="0"/>
                      </a:lnTo>
                      <a:lnTo>
                        <a:pt x="621917" y="93099"/>
                      </a:lnTo>
                      <a:lnTo>
                        <a:pt x="621089" y="93099"/>
                      </a:lnTo>
                      <a:lnTo>
                        <a:pt x="661379" y="357056"/>
                      </a:lnTo>
                      <a:lnTo>
                        <a:pt x="662735" y="357056"/>
                      </a:lnTo>
                      <a:lnTo>
                        <a:pt x="677130" y="450142"/>
                      </a:lnTo>
                      <a:lnTo>
                        <a:pt x="675587" y="450142"/>
                      </a:lnTo>
                      <a:lnTo>
                        <a:pt x="896947" y="1900379"/>
                      </a:lnTo>
                      <a:lnTo>
                        <a:pt x="907445" y="1962574"/>
                      </a:lnTo>
                      <a:cubicBezTo>
                        <a:pt x="912142" y="1994384"/>
                        <a:pt x="916802" y="2030611"/>
                        <a:pt x="921053" y="2071061"/>
                      </a:cubicBezTo>
                      <a:cubicBezTo>
                        <a:pt x="923920" y="2102209"/>
                        <a:pt x="916399" y="2121376"/>
                        <a:pt x="895160" y="2129153"/>
                      </a:cubicBezTo>
                      <a:lnTo>
                        <a:pt x="870404" y="2132972"/>
                      </a:lnTo>
                      <a:lnTo>
                        <a:pt x="870404" y="2133611"/>
                      </a:lnTo>
                      <a:lnTo>
                        <a:pt x="572341" y="2133611"/>
                      </a:lnTo>
                      <a:lnTo>
                        <a:pt x="572341" y="2133612"/>
                      </a:lnTo>
                      <a:lnTo>
                        <a:pt x="51234" y="2133612"/>
                      </a:lnTo>
                      <a:lnTo>
                        <a:pt x="51234" y="2132973"/>
                      </a:lnTo>
                      <a:lnTo>
                        <a:pt x="26478" y="2129153"/>
                      </a:lnTo>
                      <a:cubicBezTo>
                        <a:pt x="5240" y="2121377"/>
                        <a:pt x="-2282" y="2102210"/>
                        <a:pt x="586" y="2071062"/>
                      </a:cubicBezTo>
                      <a:cubicBezTo>
                        <a:pt x="4836" y="2030612"/>
                        <a:pt x="9496" y="1994385"/>
                        <a:pt x="14194" y="1962575"/>
                      </a:cubicBezTo>
                      <a:lnTo>
                        <a:pt x="24691" y="1900380"/>
                      </a:lnTo>
                      <a:lnTo>
                        <a:pt x="246052" y="450142"/>
                      </a:lnTo>
                      <a:lnTo>
                        <a:pt x="245086" y="450142"/>
                      </a:lnTo>
                      <a:lnTo>
                        <a:pt x="259480" y="357056"/>
                      </a:lnTo>
                      <a:lnTo>
                        <a:pt x="260260" y="357056"/>
                      </a:lnTo>
                      <a:lnTo>
                        <a:pt x="300550" y="93099"/>
                      </a:lnTo>
                      <a:lnTo>
                        <a:pt x="300298" y="93099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D07B9AA-B042-432B-B159-5109C75FC628}"/>
                  </a:ext>
                </a:extLst>
              </p:cNvPr>
              <p:cNvGrpSpPr/>
              <p:nvPr/>
            </p:nvGrpSpPr>
            <p:grpSpPr>
              <a:xfrm rot="10800000">
                <a:off x="3399691" y="1202915"/>
                <a:ext cx="1230470" cy="1113076"/>
                <a:chOff x="3589699" y="2488356"/>
                <a:chExt cx="4577447" cy="4140733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9A9A032-5080-4DEF-A00A-8E650F8BF90B}"/>
                    </a:ext>
                  </a:extLst>
                </p:cNvPr>
                <p:cNvSpPr/>
                <p:nvPr/>
              </p:nvSpPr>
              <p:spPr>
                <a:xfrm rot="2722008" flipH="1" flipV="1">
                  <a:off x="4203276" y="3338248"/>
                  <a:ext cx="3346535" cy="3235147"/>
                </a:xfrm>
                <a:custGeom>
                  <a:avLst/>
                  <a:gdLst>
                    <a:gd name="connsiteX0" fmla="*/ 3320050 w 3346535"/>
                    <a:gd name="connsiteY0" fmla="*/ 232628 h 3235147"/>
                    <a:gd name="connsiteX1" fmla="*/ 2815395 w 3346535"/>
                    <a:gd name="connsiteY1" fmla="*/ 67904 h 3235147"/>
                    <a:gd name="connsiteX2" fmla="*/ 2882436 w 3346535"/>
                    <a:gd name="connsiteY2" fmla="*/ 0 h 3235147"/>
                    <a:gd name="connsiteX3" fmla="*/ 3346535 w 3346535"/>
                    <a:gd name="connsiteY3" fmla="*/ 151486 h 3235147"/>
                    <a:gd name="connsiteX4" fmla="*/ 2856565 w 3346535"/>
                    <a:gd name="connsiteY4" fmla="*/ 739983 h 3235147"/>
                    <a:gd name="connsiteX5" fmla="*/ 2774269 w 3346535"/>
                    <a:gd name="connsiteY5" fmla="*/ 739984 h 3235147"/>
                    <a:gd name="connsiteX6" fmla="*/ 2774269 w 3346535"/>
                    <a:gd name="connsiteY6" fmla="*/ 411615 h 3235147"/>
                    <a:gd name="connsiteX7" fmla="*/ 2548736 w 3346535"/>
                    <a:gd name="connsiteY7" fmla="*/ 337999 h 3235147"/>
                    <a:gd name="connsiteX8" fmla="*/ 2615777 w 3346535"/>
                    <a:gd name="connsiteY8" fmla="*/ 270096 h 3235147"/>
                    <a:gd name="connsiteX9" fmla="*/ 2774269 w 3346535"/>
                    <a:gd name="connsiteY9" fmla="*/ 321829 h 3235147"/>
                    <a:gd name="connsiteX10" fmla="*/ 2774269 w 3346535"/>
                    <a:gd name="connsiteY10" fmla="*/ 94454 h 3235147"/>
                    <a:gd name="connsiteX11" fmla="*/ 2856565 w 3346535"/>
                    <a:gd name="connsiteY11" fmla="*/ 94455 h 3235147"/>
                    <a:gd name="connsiteX12" fmla="*/ 2856565 w 3346535"/>
                    <a:gd name="connsiteY12" fmla="*/ 348691 h 3235147"/>
                    <a:gd name="connsiteX13" fmla="*/ 3023587 w 3346535"/>
                    <a:gd name="connsiteY13" fmla="*/ 403208 h 3235147"/>
                    <a:gd name="connsiteX14" fmla="*/ 2997101 w 3346535"/>
                    <a:gd name="connsiteY14" fmla="*/ 484350 h 3235147"/>
                    <a:gd name="connsiteX15" fmla="*/ 2856565 w 3346535"/>
                    <a:gd name="connsiteY15" fmla="*/ 438477 h 3235147"/>
                    <a:gd name="connsiteX16" fmla="*/ 1083362 w 3346535"/>
                    <a:gd name="connsiteY16" fmla="*/ 2546411 h 3235147"/>
                    <a:gd name="connsiteX17" fmla="*/ 751280 w 3346535"/>
                    <a:gd name="connsiteY17" fmla="*/ 2438016 h 3235147"/>
                    <a:gd name="connsiteX18" fmla="*/ 751280 w 3346535"/>
                    <a:gd name="connsiteY18" fmla="*/ 2693334 h 3235147"/>
                    <a:gd name="connsiteX19" fmla="*/ 782520 w 3346535"/>
                    <a:gd name="connsiteY19" fmla="*/ 2703531 h 3235147"/>
                    <a:gd name="connsiteX20" fmla="*/ 756034 w 3346535"/>
                    <a:gd name="connsiteY20" fmla="*/ 2784672 h 3235147"/>
                    <a:gd name="connsiteX21" fmla="*/ 751280 w 3346535"/>
                    <a:gd name="connsiteY21" fmla="*/ 2783121 h 3235147"/>
                    <a:gd name="connsiteX22" fmla="*/ 751280 w 3346535"/>
                    <a:gd name="connsiteY22" fmla="*/ 2803197 h 3235147"/>
                    <a:gd name="connsiteX23" fmla="*/ 668984 w 3346535"/>
                    <a:gd name="connsiteY23" fmla="*/ 2803197 h 3235147"/>
                    <a:gd name="connsiteX24" fmla="*/ 668984 w 3346535"/>
                    <a:gd name="connsiteY24" fmla="*/ 2756259 h 3235147"/>
                    <a:gd name="connsiteX25" fmla="*/ 305494 w 3346535"/>
                    <a:gd name="connsiteY25" fmla="*/ 2637612 h 3235147"/>
                    <a:gd name="connsiteX26" fmla="*/ 305494 w 3346535"/>
                    <a:gd name="connsiteY26" fmla="*/ 2929509 h 3235147"/>
                    <a:gd name="connsiteX27" fmla="*/ 513402 w 3346535"/>
                    <a:gd name="connsiteY27" fmla="*/ 2997371 h 3235147"/>
                    <a:gd name="connsiteX28" fmla="*/ 486917 w 3346535"/>
                    <a:gd name="connsiteY28" fmla="*/ 3078513 h 3235147"/>
                    <a:gd name="connsiteX29" fmla="*/ 305494 w 3346535"/>
                    <a:gd name="connsiteY29" fmla="*/ 3019295 h 3235147"/>
                    <a:gd name="connsiteX30" fmla="*/ 305494 w 3346535"/>
                    <a:gd name="connsiteY30" fmla="*/ 3235147 h 3235147"/>
                    <a:gd name="connsiteX31" fmla="*/ 223198 w 3346535"/>
                    <a:gd name="connsiteY31" fmla="*/ 3235147 h 3235147"/>
                    <a:gd name="connsiteX32" fmla="*/ 223198 w 3346535"/>
                    <a:gd name="connsiteY32" fmla="*/ 2992434 h 3235147"/>
                    <a:gd name="connsiteX33" fmla="*/ 0 w 3346535"/>
                    <a:gd name="connsiteY33" fmla="*/ 2919580 h 3235147"/>
                    <a:gd name="connsiteX34" fmla="*/ 67040 w 3346535"/>
                    <a:gd name="connsiteY34" fmla="*/ 2851675 h 3235147"/>
                    <a:gd name="connsiteX35" fmla="*/ 223198 w 3346535"/>
                    <a:gd name="connsiteY35" fmla="*/ 2902646 h 3235147"/>
                    <a:gd name="connsiteX36" fmla="*/ 223198 w 3346535"/>
                    <a:gd name="connsiteY36" fmla="*/ 2623215 h 3235147"/>
                    <a:gd name="connsiteX37" fmla="*/ 292595 w 3346535"/>
                    <a:gd name="connsiteY37" fmla="*/ 2623215 h 3235147"/>
                    <a:gd name="connsiteX38" fmla="*/ 352028 w 3346535"/>
                    <a:gd name="connsiteY38" fmla="*/ 2563014 h 3235147"/>
                    <a:gd name="connsiteX39" fmla="*/ 668984 w 3346535"/>
                    <a:gd name="connsiteY39" fmla="*/ 2666472 h 3235147"/>
                    <a:gd name="connsiteX40" fmla="*/ 668984 w 3346535"/>
                    <a:gd name="connsiteY40" fmla="*/ 2411154 h 3235147"/>
                    <a:gd name="connsiteX41" fmla="*/ 542665 w 3346535"/>
                    <a:gd name="connsiteY41" fmla="*/ 2369922 h 3235147"/>
                    <a:gd name="connsiteX42" fmla="*/ 609705 w 3346535"/>
                    <a:gd name="connsiteY42" fmla="*/ 2302018 h 3235147"/>
                    <a:gd name="connsiteX43" fmla="*/ 668984 w 3346535"/>
                    <a:gd name="connsiteY43" fmla="*/ 2321367 h 3235147"/>
                    <a:gd name="connsiteX44" fmla="*/ 668984 w 3346535"/>
                    <a:gd name="connsiteY44" fmla="*/ 2130014 h 3235147"/>
                    <a:gd name="connsiteX45" fmla="*/ 751280 w 3346535"/>
                    <a:gd name="connsiteY45" fmla="*/ 2130014 h 3235147"/>
                    <a:gd name="connsiteX46" fmla="*/ 751280 w 3346535"/>
                    <a:gd name="connsiteY46" fmla="*/ 2348230 h 3235147"/>
                    <a:gd name="connsiteX47" fmla="*/ 1109848 w 3346535"/>
                    <a:gd name="connsiteY47" fmla="*/ 2465269 h 3235147"/>
                    <a:gd name="connsiteX48" fmla="*/ 1548467 w 3346535"/>
                    <a:gd name="connsiteY48" fmla="*/ 2282472 h 3235147"/>
                    <a:gd name="connsiteX49" fmla="*/ 1548467 w 3346535"/>
                    <a:gd name="connsiteY49" fmla="*/ 2002484 h 3235147"/>
                    <a:gd name="connsiteX50" fmla="*/ 1190223 w 3346535"/>
                    <a:gd name="connsiteY50" fmla="*/ 1885551 h 3235147"/>
                    <a:gd name="connsiteX51" fmla="*/ 1190223 w 3346535"/>
                    <a:gd name="connsiteY51" fmla="*/ 2165538 h 3235147"/>
                    <a:gd name="connsiteX52" fmla="*/ 2465075 w 3346535"/>
                    <a:gd name="connsiteY52" fmla="*/ 1593377 h 3235147"/>
                    <a:gd name="connsiteX53" fmla="*/ 2382779 w 3346535"/>
                    <a:gd name="connsiteY53" fmla="*/ 1593376 h 3235147"/>
                    <a:gd name="connsiteX54" fmla="*/ 2382779 w 3346535"/>
                    <a:gd name="connsiteY54" fmla="*/ 1433595 h 3235147"/>
                    <a:gd name="connsiteX55" fmla="*/ 2057142 w 3346535"/>
                    <a:gd name="connsiteY55" fmla="*/ 1327304 h 3235147"/>
                    <a:gd name="connsiteX56" fmla="*/ 2057142 w 3346535"/>
                    <a:gd name="connsiteY56" fmla="*/ 1698382 h 3235147"/>
                    <a:gd name="connsiteX57" fmla="*/ 2238631 w 3346535"/>
                    <a:gd name="connsiteY57" fmla="*/ 1757621 h 3235147"/>
                    <a:gd name="connsiteX58" fmla="*/ 2212145 w 3346535"/>
                    <a:gd name="connsiteY58" fmla="*/ 1838763 h 3235147"/>
                    <a:gd name="connsiteX59" fmla="*/ 2057142 w 3346535"/>
                    <a:gd name="connsiteY59" fmla="*/ 1788169 h 3235147"/>
                    <a:gd name="connsiteX60" fmla="*/ 2057142 w 3346535"/>
                    <a:gd name="connsiteY60" fmla="*/ 1882261 h 3235147"/>
                    <a:gd name="connsiteX61" fmla="*/ 1974846 w 3346535"/>
                    <a:gd name="connsiteY61" fmla="*/ 1882261 h 3235147"/>
                    <a:gd name="connsiteX62" fmla="*/ 1974846 w 3346535"/>
                    <a:gd name="connsiteY62" fmla="*/ 1761307 h 3235147"/>
                    <a:gd name="connsiteX63" fmla="*/ 1630763 w 3346535"/>
                    <a:gd name="connsiteY63" fmla="*/ 1648995 h 3235147"/>
                    <a:gd name="connsiteX64" fmla="*/ 1630763 w 3346535"/>
                    <a:gd name="connsiteY64" fmla="*/ 1942778 h 3235147"/>
                    <a:gd name="connsiteX65" fmla="*/ 1828160 w 3346535"/>
                    <a:gd name="connsiteY65" fmla="*/ 2007210 h 3235147"/>
                    <a:gd name="connsiteX66" fmla="*/ 1802624 w 3346535"/>
                    <a:gd name="connsiteY66" fmla="*/ 2085443 h 3235147"/>
                    <a:gd name="connsiteX67" fmla="*/ 1630763 w 3346535"/>
                    <a:gd name="connsiteY67" fmla="*/ 2029347 h 3235147"/>
                    <a:gd name="connsiteX68" fmla="*/ 1630763 w 3346535"/>
                    <a:gd name="connsiteY68" fmla="*/ 2298829 h 3235147"/>
                    <a:gd name="connsiteX69" fmla="*/ 1555423 w 3346535"/>
                    <a:gd name="connsiteY69" fmla="*/ 2298829 h 3235147"/>
                    <a:gd name="connsiteX70" fmla="*/ 1531648 w 3346535"/>
                    <a:gd name="connsiteY70" fmla="*/ 2371668 h 3235147"/>
                    <a:gd name="connsiteX71" fmla="*/ 1190223 w 3346535"/>
                    <a:gd name="connsiteY71" fmla="*/ 2260223 h 3235147"/>
                    <a:gd name="connsiteX72" fmla="*/ 1190223 w 3346535"/>
                    <a:gd name="connsiteY72" fmla="*/ 2435180 h 3235147"/>
                    <a:gd name="connsiteX73" fmla="*/ 1107927 w 3346535"/>
                    <a:gd name="connsiteY73" fmla="*/ 2435180 h 3235147"/>
                    <a:gd name="connsiteX74" fmla="*/ 1107927 w 3346535"/>
                    <a:gd name="connsiteY74" fmla="*/ 2233361 h 3235147"/>
                    <a:gd name="connsiteX75" fmla="*/ 782394 w 3346535"/>
                    <a:gd name="connsiteY75" fmla="*/ 2127104 h 3235147"/>
                    <a:gd name="connsiteX76" fmla="*/ 853091 w 3346535"/>
                    <a:gd name="connsiteY76" fmla="*/ 2055495 h 3235147"/>
                    <a:gd name="connsiteX77" fmla="*/ 1107927 w 3346535"/>
                    <a:gd name="connsiteY77" fmla="*/ 2138676 h 3235147"/>
                    <a:gd name="connsiteX78" fmla="*/ 1107927 w 3346535"/>
                    <a:gd name="connsiteY78" fmla="*/ 1858689 h 3235147"/>
                    <a:gd name="connsiteX79" fmla="*/ 1062147 w 3346535"/>
                    <a:gd name="connsiteY79" fmla="*/ 1843746 h 3235147"/>
                    <a:gd name="connsiteX80" fmla="*/ 1107927 w 3346535"/>
                    <a:gd name="connsiteY80" fmla="*/ 1797375 h 3235147"/>
                    <a:gd name="connsiteX81" fmla="*/ 1107927 w 3346535"/>
                    <a:gd name="connsiteY81" fmla="*/ 1705875 h 3235147"/>
                    <a:gd name="connsiteX82" fmla="*/ 1190223 w 3346535"/>
                    <a:gd name="connsiteY82" fmla="*/ 1705875 h 3235147"/>
                    <a:gd name="connsiteX83" fmla="*/ 1190223 w 3346535"/>
                    <a:gd name="connsiteY83" fmla="*/ 1798982 h 3235147"/>
                    <a:gd name="connsiteX84" fmla="*/ 1548467 w 3346535"/>
                    <a:gd name="connsiteY84" fmla="*/ 1915916 h 3235147"/>
                    <a:gd name="connsiteX85" fmla="*/ 1548467 w 3346535"/>
                    <a:gd name="connsiteY85" fmla="*/ 1622133 h 3235147"/>
                    <a:gd name="connsiteX86" fmla="*/ 1346141 w 3346535"/>
                    <a:gd name="connsiteY86" fmla="*/ 1556091 h 3235147"/>
                    <a:gd name="connsiteX87" fmla="*/ 1413181 w 3346535"/>
                    <a:gd name="connsiteY87" fmla="*/ 1488187 h 3235147"/>
                    <a:gd name="connsiteX88" fmla="*/ 1548467 w 3346535"/>
                    <a:gd name="connsiteY88" fmla="*/ 1532346 h 3235147"/>
                    <a:gd name="connsiteX89" fmla="*/ 1548467 w 3346535"/>
                    <a:gd name="connsiteY89" fmla="*/ 1280294 h 3235147"/>
                    <a:gd name="connsiteX90" fmla="*/ 1630763 w 3346535"/>
                    <a:gd name="connsiteY90" fmla="*/ 1280294 h 3235147"/>
                    <a:gd name="connsiteX91" fmla="*/ 1630763 w 3346535"/>
                    <a:gd name="connsiteY91" fmla="*/ 1559208 h 3235147"/>
                    <a:gd name="connsiteX92" fmla="*/ 1974846 w 3346535"/>
                    <a:gd name="connsiteY92" fmla="*/ 1671519 h 3235147"/>
                    <a:gd name="connsiteX93" fmla="*/ 1974846 w 3346535"/>
                    <a:gd name="connsiteY93" fmla="*/ 1300442 h 3235147"/>
                    <a:gd name="connsiteX94" fmla="*/ 1690251 w 3346535"/>
                    <a:gd name="connsiteY94" fmla="*/ 1207548 h 3235147"/>
                    <a:gd name="connsiteX95" fmla="*/ 1757292 w 3346535"/>
                    <a:gd name="connsiteY95" fmla="*/ 1139643 h 3235147"/>
                    <a:gd name="connsiteX96" fmla="*/ 1974847 w 3346535"/>
                    <a:gd name="connsiteY96" fmla="*/ 1210654 h 3235147"/>
                    <a:gd name="connsiteX97" fmla="*/ 1974847 w 3346535"/>
                    <a:gd name="connsiteY97" fmla="*/ 925448 h 3235147"/>
                    <a:gd name="connsiteX98" fmla="*/ 2057143 w 3346535"/>
                    <a:gd name="connsiteY98" fmla="*/ 925448 h 3235147"/>
                    <a:gd name="connsiteX99" fmla="*/ 2057143 w 3346535"/>
                    <a:gd name="connsiteY99" fmla="*/ 1237516 h 3235147"/>
                    <a:gd name="connsiteX100" fmla="*/ 2382779 w 3346535"/>
                    <a:gd name="connsiteY100" fmla="*/ 1343807 h 3235147"/>
                    <a:gd name="connsiteX101" fmla="*/ 2382779 w 3346535"/>
                    <a:gd name="connsiteY101" fmla="*/ 1011065 h 3235147"/>
                    <a:gd name="connsiteX102" fmla="*/ 2005738 w 3346535"/>
                    <a:gd name="connsiteY102" fmla="*/ 887996 h 3235147"/>
                    <a:gd name="connsiteX103" fmla="*/ 2072778 w 3346535"/>
                    <a:gd name="connsiteY103" fmla="*/ 820091 h 3235147"/>
                    <a:gd name="connsiteX104" fmla="*/ 2382779 w 3346535"/>
                    <a:gd name="connsiteY104" fmla="*/ 921279 h 3235147"/>
                    <a:gd name="connsiteX105" fmla="*/ 2382779 w 3346535"/>
                    <a:gd name="connsiteY105" fmla="*/ 635919 h 3235147"/>
                    <a:gd name="connsiteX106" fmla="*/ 2285844 w 3346535"/>
                    <a:gd name="connsiteY106" fmla="*/ 604279 h 3235147"/>
                    <a:gd name="connsiteX107" fmla="*/ 2352885 w 3346535"/>
                    <a:gd name="connsiteY107" fmla="*/ 536375 h 3235147"/>
                    <a:gd name="connsiteX108" fmla="*/ 2382779 w 3346535"/>
                    <a:gd name="connsiteY108" fmla="*/ 546132 h 3235147"/>
                    <a:gd name="connsiteX109" fmla="*/ 2382779 w 3346535"/>
                    <a:gd name="connsiteY109" fmla="*/ 485938 h 3235147"/>
                    <a:gd name="connsiteX110" fmla="*/ 2465075 w 3346535"/>
                    <a:gd name="connsiteY110" fmla="*/ 485939 h 3235147"/>
                    <a:gd name="connsiteX111" fmla="*/ 2465075 w 3346535"/>
                    <a:gd name="connsiteY111" fmla="*/ 572994 h 3235147"/>
                    <a:gd name="connsiteX112" fmla="*/ 2762397 w 3346535"/>
                    <a:gd name="connsiteY112" fmla="*/ 670043 h 3235147"/>
                    <a:gd name="connsiteX113" fmla="*/ 2735911 w 3346535"/>
                    <a:gd name="connsiteY113" fmla="*/ 751184 h 3235147"/>
                    <a:gd name="connsiteX114" fmla="*/ 2465075 w 3346535"/>
                    <a:gd name="connsiteY114" fmla="*/ 662781 h 3235147"/>
                    <a:gd name="connsiteX115" fmla="*/ 2465075 w 3346535"/>
                    <a:gd name="connsiteY115" fmla="*/ 948141 h 3235147"/>
                    <a:gd name="connsiteX116" fmla="*/ 2608626 w 3346535"/>
                    <a:gd name="connsiteY116" fmla="*/ 994997 h 3235147"/>
                    <a:gd name="connsiteX117" fmla="*/ 2582141 w 3346535"/>
                    <a:gd name="connsiteY117" fmla="*/ 1076139 h 3235147"/>
                    <a:gd name="connsiteX118" fmla="*/ 2465075 w 3346535"/>
                    <a:gd name="connsiteY118" fmla="*/ 1037927 h 3235147"/>
                    <a:gd name="connsiteX119" fmla="*/ 2465075 w 3346535"/>
                    <a:gd name="connsiteY119" fmla="*/ 1370669 h 3235147"/>
                    <a:gd name="connsiteX120" fmla="*/ 2491323 w 3346535"/>
                    <a:gd name="connsiteY120" fmla="*/ 1379236 h 3235147"/>
                    <a:gd name="connsiteX121" fmla="*/ 2465075 w 3346535"/>
                    <a:gd name="connsiteY121" fmla="*/ 1459650 h 3235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3346535" h="3235147">
                      <a:moveTo>
                        <a:pt x="3320050" y="232628"/>
                      </a:moveTo>
                      <a:lnTo>
                        <a:pt x="2815395" y="67904"/>
                      </a:lnTo>
                      <a:lnTo>
                        <a:pt x="2882436" y="0"/>
                      </a:lnTo>
                      <a:lnTo>
                        <a:pt x="3346535" y="151486"/>
                      </a:lnTo>
                      <a:close/>
                      <a:moveTo>
                        <a:pt x="2856565" y="739983"/>
                      </a:moveTo>
                      <a:lnTo>
                        <a:pt x="2774269" y="739984"/>
                      </a:lnTo>
                      <a:lnTo>
                        <a:pt x="2774269" y="411615"/>
                      </a:lnTo>
                      <a:lnTo>
                        <a:pt x="2548736" y="337999"/>
                      </a:lnTo>
                      <a:lnTo>
                        <a:pt x="2615777" y="270096"/>
                      </a:lnTo>
                      <a:lnTo>
                        <a:pt x="2774269" y="321829"/>
                      </a:lnTo>
                      <a:lnTo>
                        <a:pt x="2774269" y="94454"/>
                      </a:lnTo>
                      <a:lnTo>
                        <a:pt x="2856565" y="94455"/>
                      </a:lnTo>
                      <a:lnTo>
                        <a:pt x="2856565" y="348691"/>
                      </a:lnTo>
                      <a:lnTo>
                        <a:pt x="3023587" y="403208"/>
                      </a:lnTo>
                      <a:lnTo>
                        <a:pt x="2997101" y="484350"/>
                      </a:lnTo>
                      <a:lnTo>
                        <a:pt x="2856565" y="438477"/>
                      </a:lnTo>
                      <a:close/>
                      <a:moveTo>
                        <a:pt x="1083362" y="2546411"/>
                      </a:moveTo>
                      <a:lnTo>
                        <a:pt x="751280" y="2438016"/>
                      </a:lnTo>
                      <a:lnTo>
                        <a:pt x="751280" y="2693334"/>
                      </a:lnTo>
                      <a:lnTo>
                        <a:pt x="782520" y="2703531"/>
                      </a:lnTo>
                      <a:lnTo>
                        <a:pt x="756034" y="2784672"/>
                      </a:lnTo>
                      <a:lnTo>
                        <a:pt x="751280" y="2783121"/>
                      </a:lnTo>
                      <a:lnTo>
                        <a:pt x="751280" y="2803197"/>
                      </a:lnTo>
                      <a:lnTo>
                        <a:pt x="668984" y="2803197"/>
                      </a:lnTo>
                      <a:lnTo>
                        <a:pt x="668984" y="2756259"/>
                      </a:lnTo>
                      <a:lnTo>
                        <a:pt x="305494" y="2637612"/>
                      </a:lnTo>
                      <a:lnTo>
                        <a:pt x="305494" y="2929509"/>
                      </a:lnTo>
                      <a:lnTo>
                        <a:pt x="513402" y="2997371"/>
                      </a:lnTo>
                      <a:lnTo>
                        <a:pt x="486917" y="3078513"/>
                      </a:lnTo>
                      <a:lnTo>
                        <a:pt x="305494" y="3019295"/>
                      </a:lnTo>
                      <a:lnTo>
                        <a:pt x="305494" y="3235147"/>
                      </a:lnTo>
                      <a:lnTo>
                        <a:pt x="223198" y="3235147"/>
                      </a:lnTo>
                      <a:lnTo>
                        <a:pt x="223198" y="2992434"/>
                      </a:lnTo>
                      <a:lnTo>
                        <a:pt x="0" y="2919580"/>
                      </a:lnTo>
                      <a:lnTo>
                        <a:pt x="67040" y="2851675"/>
                      </a:lnTo>
                      <a:lnTo>
                        <a:pt x="223198" y="2902646"/>
                      </a:lnTo>
                      <a:lnTo>
                        <a:pt x="223198" y="2623215"/>
                      </a:lnTo>
                      <a:lnTo>
                        <a:pt x="292595" y="2623215"/>
                      </a:lnTo>
                      <a:lnTo>
                        <a:pt x="352028" y="2563014"/>
                      </a:lnTo>
                      <a:lnTo>
                        <a:pt x="668984" y="2666472"/>
                      </a:lnTo>
                      <a:lnTo>
                        <a:pt x="668984" y="2411154"/>
                      </a:lnTo>
                      <a:lnTo>
                        <a:pt x="542665" y="2369922"/>
                      </a:lnTo>
                      <a:lnTo>
                        <a:pt x="609705" y="2302018"/>
                      </a:lnTo>
                      <a:lnTo>
                        <a:pt x="668984" y="2321367"/>
                      </a:lnTo>
                      <a:lnTo>
                        <a:pt x="668984" y="2130014"/>
                      </a:lnTo>
                      <a:lnTo>
                        <a:pt x="751280" y="2130014"/>
                      </a:lnTo>
                      <a:lnTo>
                        <a:pt x="751280" y="2348230"/>
                      </a:lnTo>
                      <a:lnTo>
                        <a:pt x="1109848" y="2465269"/>
                      </a:lnTo>
                      <a:close/>
                      <a:moveTo>
                        <a:pt x="1548467" y="2282472"/>
                      </a:moveTo>
                      <a:lnTo>
                        <a:pt x="1548467" y="2002484"/>
                      </a:lnTo>
                      <a:lnTo>
                        <a:pt x="1190223" y="1885551"/>
                      </a:lnTo>
                      <a:lnTo>
                        <a:pt x="1190223" y="2165538"/>
                      </a:lnTo>
                      <a:close/>
                      <a:moveTo>
                        <a:pt x="2465075" y="1593377"/>
                      </a:moveTo>
                      <a:lnTo>
                        <a:pt x="2382779" y="1593376"/>
                      </a:lnTo>
                      <a:lnTo>
                        <a:pt x="2382779" y="1433595"/>
                      </a:lnTo>
                      <a:lnTo>
                        <a:pt x="2057142" y="1327304"/>
                      </a:lnTo>
                      <a:lnTo>
                        <a:pt x="2057142" y="1698382"/>
                      </a:lnTo>
                      <a:lnTo>
                        <a:pt x="2238631" y="1757621"/>
                      </a:lnTo>
                      <a:lnTo>
                        <a:pt x="2212145" y="1838763"/>
                      </a:lnTo>
                      <a:lnTo>
                        <a:pt x="2057142" y="1788169"/>
                      </a:lnTo>
                      <a:lnTo>
                        <a:pt x="2057142" y="1882261"/>
                      </a:lnTo>
                      <a:lnTo>
                        <a:pt x="1974846" y="1882261"/>
                      </a:lnTo>
                      <a:lnTo>
                        <a:pt x="1974846" y="1761307"/>
                      </a:lnTo>
                      <a:lnTo>
                        <a:pt x="1630763" y="1648995"/>
                      </a:lnTo>
                      <a:lnTo>
                        <a:pt x="1630763" y="1942778"/>
                      </a:lnTo>
                      <a:lnTo>
                        <a:pt x="1828160" y="2007210"/>
                      </a:lnTo>
                      <a:lnTo>
                        <a:pt x="1802624" y="2085443"/>
                      </a:lnTo>
                      <a:lnTo>
                        <a:pt x="1630763" y="2029347"/>
                      </a:lnTo>
                      <a:lnTo>
                        <a:pt x="1630763" y="2298829"/>
                      </a:lnTo>
                      <a:lnTo>
                        <a:pt x="1555423" y="2298829"/>
                      </a:lnTo>
                      <a:lnTo>
                        <a:pt x="1531648" y="2371668"/>
                      </a:lnTo>
                      <a:lnTo>
                        <a:pt x="1190223" y="2260223"/>
                      </a:lnTo>
                      <a:lnTo>
                        <a:pt x="1190223" y="2435180"/>
                      </a:lnTo>
                      <a:lnTo>
                        <a:pt x="1107927" y="2435180"/>
                      </a:lnTo>
                      <a:lnTo>
                        <a:pt x="1107927" y="2233361"/>
                      </a:lnTo>
                      <a:lnTo>
                        <a:pt x="782394" y="2127104"/>
                      </a:lnTo>
                      <a:lnTo>
                        <a:pt x="853091" y="2055495"/>
                      </a:lnTo>
                      <a:lnTo>
                        <a:pt x="1107927" y="2138676"/>
                      </a:lnTo>
                      <a:lnTo>
                        <a:pt x="1107927" y="1858689"/>
                      </a:lnTo>
                      <a:lnTo>
                        <a:pt x="1062147" y="1843746"/>
                      </a:lnTo>
                      <a:lnTo>
                        <a:pt x="1107927" y="1797375"/>
                      </a:lnTo>
                      <a:lnTo>
                        <a:pt x="1107927" y="1705875"/>
                      </a:lnTo>
                      <a:lnTo>
                        <a:pt x="1190223" y="1705875"/>
                      </a:lnTo>
                      <a:lnTo>
                        <a:pt x="1190223" y="1798982"/>
                      </a:lnTo>
                      <a:lnTo>
                        <a:pt x="1548467" y="1915916"/>
                      </a:lnTo>
                      <a:lnTo>
                        <a:pt x="1548467" y="1622133"/>
                      </a:lnTo>
                      <a:lnTo>
                        <a:pt x="1346141" y="1556091"/>
                      </a:lnTo>
                      <a:lnTo>
                        <a:pt x="1413181" y="1488187"/>
                      </a:lnTo>
                      <a:lnTo>
                        <a:pt x="1548467" y="1532346"/>
                      </a:lnTo>
                      <a:lnTo>
                        <a:pt x="1548467" y="1280294"/>
                      </a:lnTo>
                      <a:lnTo>
                        <a:pt x="1630763" y="1280294"/>
                      </a:lnTo>
                      <a:lnTo>
                        <a:pt x="1630763" y="1559208"/>
                      </a:lnTo>
                      <a:lnTo>
                        <a:pt x="1974846" y="1671519"/>
                      </a:lnTo>
                      <a:lnTo>
                        <a:pt x="1974846" y="1300442"/>
                      </a:lnTo>
                      <a:lnTo>
                        <a:pt x="1690251" y="1207548"/>
                      </a:lnTo>
                      <a:lnTo>
                        <a:pt x="1757292" y="1139643"/>
                      </a:lnTo>
                      <a:lnTo>
                        <a:pt x="1974847" y="1210654"/>
                      </a:lnTo>
                      <a:lnTo>
                        <a:pt x="1974847" y="925448"/>
                      </a:lnTo>
                      <a:lnTo>
                        <a:pt x="2057143" y="925448"/>
                      </a:lnTo>
                      <a:lnTo>
                        <a:pt x="2057143" y="1237516"/>
                      </a:lnTo>
                      <a:lnTo>
                        <a:pt x="2382779" y="1343807"/>
                      </a:lnTo>
                      <a:lnTo>
                        <a:pt x="2382779" y="1011065"/>
                      </a:lnTo>
                      <a:lnTo>
                        <a:pt x="2005738" y="887996"/>
                      </a:lnTo>
                      <a:lnTo>
                        <a:pt x="2072778" y="820091"/>
                      </a:lnTo>
                      <a:lnTo>
                        <a:pt x="2382779" y="921279"/>
                      </a:lnTo>
                      <a:lnTo>
                        <a:pt x="2382779" y="635919"/>
                      </a:lnTo>
                      <a:lnTo>
                        <a:pt x="2285844" y="604279"/>
                      </a:lnTo>
                      <a:lnTo>
                        <a:pt x="2352885" y="536375"/>
                      </a:lnTo>
                      <a:lnTo>
                        <a:pt x="2382779" y="546132"/>
                      </a:lnTo>
                      <a:lnTo>
                        <a:pt x="2382779" y="485938"/>
                      </a:lnTo>
                      <a:lnTo>
                        <a:pt x="2465075" y="485939"/>
                      </a:lnTo>
                      <a:lnTo>
                        <a:pt x="2465075" y="572994"/>
                      </a:lnTo>
                      <a:lnTo>
                        <a:pt x="2762397" y="670043"/>
                      </a:lnTo>
                      <a:lnTo>
                        <a:pt x="2735911" y="751184"/>
                      </a:lnTo>
                      <a:lnTo>
                        <a:pt x="2465075" y="662781"/>
                      </a:lnTo>
                      <a:lnTo>
                        <a:pt x="2465075" y="948141"/>
                      </a:lnTo>
                      <a:lnTo>
                        <a:pt x="2608626" y="994997"/>
                      </a:lnTo>
                      <a:lnTo>
                        <a:pt x="2582141" y="1076139"/>
                      </a:lnTo>
                      <a:lnTo>
                        <a:pt x="2465075" y="1037927"/>
                      </a:lnTo>
                      <a:lnTo>
                        <a:pt x="2465075" y="1370669"/>
                      </a:lnTo>
                      <a:lnTo>
                        <a:pt x="2491323" y="1379236"/>
                      </a:lnTo>
                      <a:lnTo>
                        <a:pt x="2465075" y="1459650"/>
                      </a:lnTo>
                      <a:close/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FBA5685-CDEF-4C1C-BC5C-00BA5F50241E}"/>
                    </a:ext>
                  </a:extLst>
                </p:cNvPr>
                <p:cNvSpPr/>
                <p:nvPr/>
              </p:nvSpPr>
              <p:spPr>
                <a:xfrm rot="1593365">
                  <a:off x="3984513" y="2488356"/>
                  <a:ext cx="3732793" cy="2533958"/>
                </a:xfrm>
                <a:custGeom>
                  <a:avLst/>
                  <a:gdLst>
                    <a:gd name="connsiteX0" fmla="*/ 2917723 w 3732793"/>
                    <a:gd name="connsiteY0" fmla="*/ 386872 h 2533958"/>
                    <a:gd name="connsiteX1" fmla="*/ 3003078 w 3732793"/>
                    <a:gd name="connsiteY1" fmla="*/ 386872 h 2533958"/>
                    <a:gd name="connsiteX2" fmla="*/ 3003078 w 3732793"/>
                    <a:gd name="connsiteY2" fmla="*/ 1032401 h 2533958"/>
                    <a:gd name="connsiteX3" fmla="*/ 2917723 w 3732793"/>
                    <a:gd name="connsiteY3" fmla="*/ 1032401 h 2533958"/>
                    <a:gd name="connsiteX4" fmla="*/ 0 w 3732793"/>
                    <a:gd name="connsiteY4" fmla="*/ 1842382 h 2533958"/>
                    <a:gd name="connsiteX5" fmla="*/ 85354 w 3732793"/>
                    <a:gd name="connsiteY5" fmla="*/ 1842382 h 2533958"/>
                    <a:gd name="connsiteX6" fmla="*/ 85355 w 3732793"/>
                    <a:gd name="connsiteY6" fmla="*/ 2533958 h 2533958"/>
                    <a:gd name="connsiteX7" fmla="*/ 0 w 3732793"/>
                    <a:gd name="connsiteY7" fmla="*/ 2533958 h 2533958"/>
                    <a:gd name="connsiteX8" fmla="*/ 3647438 w 3732793"/>
                    <a:gd name="connsiteY8" fmla="*/ 0 h 2533958"/>
                    <a:gd name="connsiteX9" fmla="*/ 3732793 w 3732793"/>
                    <a:gd name="connsiteY9" fmla="*/ 0 h 2533958"/>
                    <a:gd name="connsiteX10" fmla="*/ 3732793 w 3732793"/>
                    <a:gd name="connsiteY10" fmla="*/ 672916 h 2533958"/>
                    <a:gd name="connsiteX11" fmla="*/ 3647438 w 3732793"/>
                    <a:gd name="connsiteY11" fmla="*/ 672916 h 2533958"/>
                    <a:gd name="connsiteX12" fmla="*/ 3275757 w 3732793"/>
                    <a:gd name="connsiteY12" fmla="*/ 181284 h 2533958"/>
                    <a:gd name="connsiteX13" fmla="*/ 3361113 w 3732793"/>
                    <a:gd name="connsiteY13" fmla="*/ 181284 h 2533958"/>
                    <a:gd name="connsiteX14" fmla="*/ 3361112 w 3732793"/>
                    <a:gd name="connsiteY14" fmla="*/ 837507 h 2533958"/>
                    <a:gd name="connsiteX15" fmla="*/ 3275757 w 3732793"/>
                    <a:gd name="connsiteY15" fmla="*/ 837507 h 2533958"/>
                    <a:gd name="connsiteX16" fmla="*/ 346548 w 3732793"/>
                    <a:gd name="connsiteY16" fmla="*/ 1628356 h 2533958"/>
                    <a:gd name="connsiteX17" fmla="*/ 431903 w 3732793"/>
                    <a:gd name="connsiteY17" fmla="*/ 1628356 h 2533958"/>
                    <a:gd name="connsiteX18" fmla="*/ 431903 w 3732793"/>
                    <a:gd name="connsiteY18" fmla="*/ 2301540 h 2533958"/>
                    <a:gd name="connsiteX19" fmla="*/ 346548 w 3732793"/>
                    <a:gd name="connsiteY19" fmla="*/ 2301540 h 2533958"/>
                    <a:gd name="connsiteX20" fmla="*/ 2512258 w 3732793"/>
                    <a:gd name="connsiteY20" fmla="*/ 461098 h 2533958"/>
                    <a:gd name="connsiteX21" fmla="*/ 2590258 w 3732793"/>
                    <a:gd name="connsiteY21" fmla="*/ 461098 h 2533958"/>
                    <a:gd name="connsiteX22" fmla="*/ 2590258 w 3732793"/>
                    <a:gd name="connsiteY22" fmla="*/ 1137689 h 2533958"/>
                    <a:gd name="connsiteX23" fmla="*/ 2512258 w 3732793"/>
                    <a:gd name="connsiteY23" fmla="*/ 1137689 h 2533958"/>
                    <a:gd name="connsiteX24" fmla="*/ 688300 w 3732793"/>
                    <a:gd name="connsiteY24" fmla="*/ 1331740 h 2533958"/>
                    <a:gd name="connsiteX25" fmla="*/ 773655 w 3732793"/>
                    <a:gd name="connsiteY25" fmla="*/ 1331740 h 2533958"/>
                    <a:gd name="connsiteX26" fmla="*/ 773655 w 3732793"/>
                    <a:gd name="connsiteY26" fmla="*/ 2132521 h 2533958"/>
                    <a:gd name="connsiteX27" fmla="*/ 688300 w 3732793"/>
                    <a:gd name="connsiteY27" fmla="*/ 2132521 h 2533958"/>
                    <a:gd name="connsiteX28" fmla="*/ 2087416 w 3732793"/>
                    <a:gd name="connsiteY28" fmla="*/ 462586 h 2533958"/>
                    <a:gd name="connsiteX29" fmla="*/ 2172771 w 3732793"/>
                    <a:gd name="connsiteY29" fmla="*/ 462586 h 2533958"/>
                    <a:gd name="connsiteX30" fmla="*/ 2172771 w 3732793"/>
                    <a:gd name="connsiteY30" fmla="*/ 1267615 h 2533958"/>
                    <a:gd name="connsiteX31" fmla="*/ 2087416 w 3732793"/>
                    <a:gd name="connsiteY31" fmla="*/ 1267615 h 2533958"/>
                    <a:gd name="connsiteX32" fmla="*/ 987063 w 3732793"/>
                    <a:gd name="connsiteY32" fmla="*/ 872813 h 2533958"/>
                    <a:gd name="connsiteX33" fmla="*/ 1072418 w 3732793"/>
                    <a:gd name="connsiteY33" fmla="*/ 872813 h 2533958"/>
                    <a:gd name="connsiteX34" fmla="*/ 1072419 w 3732793"/>
                    <a:gd name="connsiteY34" fmla="*/ 1953790 h 2533958"/>
                    <a:gd name="connsiteX35" fmla="*/ 987063 w 3732793"/>
                    <a:gd name="connsiteY35" fmla="*/ 1953790 h 2533958"/>
                    <a:gd name="connsiteX36" fmla="*/ 1674993 w 3732793"/>
                    <a:gd name="connsiteY36" fmla="*/ 447253 h 2533958"/>
                    <a:gd name="connsiteX37" fmla="*/ 1760348 w 3732793"/>
                    <a:gd name="connsiteY37" fmla="*/ 447253 h 2533958"/>
                    <a:gd name="connsiteX38" fmla="*/ 1760348 w 3732793"/>
                    <a:gd name="connsiteY38" fmla="*/ 1465787 h 2533958"/>
                    <a:gd name="connsiteX39" fmla="*/ 1674993 w 3732793"/>
                    <a:gd name="connsiteY39" fmla="*/ 1465787 h 2533958"/>
                    <a:gd name="connsiteX40" fmla="*/ 1315768 w 3732793"/>
                    <a:gd name="connsiteY40" fmla="*/ 613120 h 2533958"/>
                    <a:gd name="connsiteX41" fmla="*/ 1401124 w 3732793"/>
                    <a:gd name="connsiteY41" fmla="*/ 613120 h 2533958"/>
                    <a:gd name="connsiteX42" fmla="*/ 1401124 w 3732793"/>
                    <a:gd name="connsiteY42" fmla="*/ 1695640 h 2533958"/>
                    <a:gd name="connsiteX43" fmla="*/ 1315769 w 3732793"/>
                    <a:gd name="connsiteY43" fmla="*/ 1695640 h 2533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732793" h="2533958">
                      <a:moveTo>
                        <a:pt x="2917723" y="386872"/>
                      </a:moveTo>
                      <a:lnTo>
                        <a:pt x="3003078" y="386872"/>
                      </a:lnTo>
                      <a:lnTo>
                        <a:pt x="3003078" y="1032401"/>
                      </a:lnTo>
                      <a:lnTo>
                        <a:pt x="2917723" y="1032401"/>
                      </a:lnTo>
                      <a:close/>
                      <a:moveTo>
                        <a:pt x="0" y="1842382"/>
                      </a:moveTo>
                      <a:lnTo>
                        <a:pt x="85354" y="1842382"/>
                      </a:lnTo>
                      <a:lnTo>
                        <a:pt x="85355" y="2533958"/>
                      </a:lnTo>
                      <a:lnTo>
                        <a:pt x="0" y="2533958"/>
                      </a:lnTo>
                      <a:close/>
                      <a:moveTo>
                        <a:pt x="3647438" y="0"/>
                      </a:moveTo>
                      <a:lnTo>
                        <a:pt x="3732793" y="0"/>
                      </a:lnTo>
                      <a:lnTo>
                        <a:pt x="3732793" y="672916"/>
                      </a:lnTo>
                      <a:lnTo>
                        <a:pt x="3647438" y="672916"/>
                      </a:lnTo>
                      <a:close/>
                      <a:moveTo>
                        <a:pt x="3275757" y="181284"/>
                      </a:moveTo>
                      <a:lnTo>
                        <a:pt x="3361113" y="181284"/>
                      </a:lnTo>
                      <a:lnTo>
                        <a:pt x="3361112" y="837507"/>
                      </a:lnTo>
                      <a:lnTo>
                        <a:pt x="3275757" y="837507"/>
                      </a:lnTo>
                      <a:close/>
                      <a:moveTo>
                        <a:pt x="346548" y="1628356"/>
                      </a:moveTo>
                      <a:lnTo>
                        <a:pt x="431903" y="1628356"/>
                      </a:lnTo>
                      <a:lnTo>
                        <a:pt x="431903" y="2301540"/>
                      </a:lnTo>
                      <a:lnTo>
                        <a:pt x="346548" y="2301540"/>
                      </a:lnTo>
                      <a:close/>
                      <a:moveTo>
                        <a:pt x="2512258" y="461098"/>
                      </a:moveTo>
                      <a:lnTo>
                        <a:pt x="2590258" y="461098"/>
                      </a:lnTo>
                      <a:lnTo>
                        <a:pt x="2590258" y="1137689"/>
                      </a:lnTo>
                      <a:lnTo>
                        <a:pt x="2512258" y="1137689"/>
                      </a:lnTo>
                      <a:close/>
                      <a:moveTo>
                        <a:pt x="688300" y="1331740"/>
                      </a:moveTo>
                      <a:lnTo>
                        <a:pt x="773655" y="1331740"/>
                      </a:lnTo>
                      <a:lnTo>
                        <a:pt x="773655" y="2132521"/>
                      </a:lnTo>
                      <a:lnTo>
                        <a:pt x="688300" y="2132521"/>
                      </a:lnTo>
                      <a:close/>
                      <a:moveTo>
                        <a:pt x="2087416" y="462586"/>
                      </a:moveTo>
                      <a:lnTo>
                        <a:pt x="2172771" y="462586"/>
                      </a:lnTo>
                      <a:lnTo>
                        <a:pt x="2172771" y="1267615"/>
                      </a:lnTo>
                      <a:lnTo>
                        <a:pt x="2087416" y="1267615"/>
                      </a:lnTo>
                      <a:close/>
                      <a:moveTo>
                        <a:pt x="987063" y="872813"/>
                      </a:moveTo>
                      <a:lnTo>
                        <a:pt x="1072418" y="872813"/>
                      </a:lnTo>
                      <a:lnTo>
                        <a:pt x="1072419" y="1953790"/>
                      </a:lnTo>
                      <a:lnTo>
                        <a:pt x="987063" y="1953790"/>
                      </a:lnTo>
                      <a:close/>
                      <a:moveTo>
                        <a:pt x="1674993" y="447253"/>
                      </a:moveTo>
                      <a:lnTo>
                        <a:pt x="1760348" y="447253"/>
                      </a:lnTo>
                      <a:lnTo>
                        <a:pt x="1760348" y="1465787"/>
                      </a:lnTo>
                      <a:lnTo>
                        <a:pt x="1674993" y="1465787"/>
                      </a:lnTo>
                      <a:close/>
                      <a:moveTo>
                        <a:pt x="1315768" y="613120"/>
                      </a:moveTo>
                      <a:lnTo>
                        <a:pt x="1401124" y="613120"/>
                      </a:lnTo>
                      <a:lnTo>
                        <a:pt x="1401124" y="1695640"/>
                      </a:lnTo>
                      <a:lnTo>
                        <a:pt x="1315769" y="169564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250613A7-C426-4CE2-A86C-4F80E2194A21}"/>
                    </a:ext>
                  </a:extLst>
                </p:cNvPr>
                <p:cNvGrpSpPr/>
                <p:nvPr/>
              </p:nvGrpSpPr>
              <p:grpSpPr>
                <a:xfrm>
                  <a:off x="3589699" y="2835932"/>
                  <a:ext cx="4577447" cy="2481921"/>
                  <a:chOff x="3589699" y="2835932"/>
                  <a:chExt cx="4577447" cy="2481921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FC99122-304F-438A-A971-D0EC433F0373}"/>
                      </a:ext>
                    </a:extLst>
                  </p:cNvPr>
                  <p:cNvSpPr/>
                  <p:nvPr/>
                </p:nvSpPr>
                <p:spPr>
                  <a:xfrm>
                    <a:off x="3600101" y="3945673"/>
                    <a:ext cx="4486729" cy="753323"/>
                  </a:xfrm>
                  <a:custGeom>
                    <a:avLst/>
                    <a:gdLst>
                      <a:gd name="connsiteX0" fmla="*/ 286794 w 4486729"/>
                      <a:gd name="connsiteY0" fmla="*/ 618173 h 753323"/>
                      <a:gd name="connsiteX1" fmla="*/ 217112 w 4486729"/>
                      <a:gd name="connsiteY1" fmla="*/ 663223 h 753323"/>
                      <a:gd name="connsiteX2" fmla="*/ 286794 w 4486729"/>
                      <a:gd name="connsiteY2" fmla="*/ 708273 h 753323"/>
                      <a:gd name="connsiteX3" fmla="*/ 356476 w 4486729"/>
                      <a:gd name="connsiteY3" fmla="*/ 663223 h 753323"/>
                      <a:gd name="connsiteX4" fmla="*/ 286794 w 4486729"/>
                      <a:gd name="connsiteY4" fmla="*/ 618173 h 753323"/>
                      <a:gd name="connsiteX5" fmla="*/ 4073232 w 4486729"/>
                      <a:gd name="connsiteY5" fmla="*/ 605658 h 753323"/>
                      <a:gd name="connsiteX6" fmla="*/ 3997728 w 4486729"/>
                      <a:gd name="connsiteY6" fmla="*/ 654473 h 753323"/>
                      <a:gd name="connsiteX7" fmla="*/ 4073232 w 4486729"/>
                      <a:gd name="connsiteY7" fmla="*/ 703288 h 753323"/>
                      <a:gd name="connsiteX8" fmla="*/ 4148736 w 4486729"/>
                      <a:gd name="connsiteY8" fmla="*/ 654473 h 753323"/>
                      <a:gd name="connsiteX9" fmla="*/ 4073232 w 4486729"/>
                      <a:gd name="connsiteY9" fmla="*/ 605658 h 753323"/>
                      <a:gd name="connsiteX10" fmla="*/ 286794 w 4486729"/>
                      <a:gd name="connsiteY10" fmla="*/ 573123 h 753323"/>
                      <a:gd name="connsiteX11" fmla="*/ 401526 w 4486729"/>
                      <a:gd name="connsiteY11" fmla="*/ 663223 h 753323"/>
                      <a:gd name="connsiteX12" fmla="*/ 286794 w 4486729"/>
                      <a:gd name="connsiteY12" fmla="*/ 753323 h 753323"/>
                      <a:gd name="connsiteX13" fmla="*/ 172062 w 4486729"/>
                      <a:gd name="connsiteY13" fmla="*/ 663223 h 753323"/>
                      <a:gd name="connsiteX14" fmla="*/ 286794 w 4486729"/>
                      <a:gd name="connsiteY14" fmla="*/ 573123 h 753323"/>
                      <a:gd name="connsiteX15" fmla="*/ 4073232 w 4486729"/>
                      <a:gd name="connsiteY15" fmla="*/ 556844 h 753323"/>
                      <a:gd name="connsiteX16" fmla="*/ 4197551 w 4486729"/>
                      <a:gd name="connsiteY16" fmla="*/ 654473 h 753323"/>
                      <a:gd name="connsiteX17" fmla="*/ 4073232 w 4486729"/>
                      <a:gd name="connsiteY17" fmla="*/ 752102 h 753323"/>
                      <a:gd name="connsiteX18" fmla="*/ 3948913 w 4486729"/>
                      <a:gd name="connsiteY18" fmla="*/ 654473 h 753323"/>
                      <a:gd name="connsiteX19" fmla="*/ 4073232 w 4486729"/>
                      <a:gd name="connsiteY19" fmla="*/ 556844 h 753323"/>
                      <a:gd name="connsiteX20" fmla="*/ 1064054 w 4486729"/>
                      <a:gd name="connsiteY20" fmla="*/ 549478 h 753323"/>
                      <a:gd name="connsiteX21" fmla="*/ 994372 w 4486729"/>
                      <a:gd name="connsiteY21" fmla="*/ 594528 h 753323"/>
                      <a:gd name="connsiteX22" fmla="*/ 1064054 w 4486729"/>
                      <a:gd name="connsiteY22" fmla="*/ 639578 h 753323"/>
                      <a:gd name="connsiteX23" fmla="*/ 1133736 w 4486729"/>
                      <a:gd name="connsiteY23" fmla="*/ 594528 h 753323"/>
                      <a:gd name="connsiteX24" fmla="*/ 1064054 w 4486729"/>
                      <a:gd name="connsiteY24" fmla="*/ 549478 h 753323"/>
                      <a:gd name="connsiteX25" fmla="*/ 3624209 w 4486729"/>
                      <a:gd name="connsiteY25" fmla="*/ 508550 h 753323"/>
                      <a:gd name="connsiteX26" fmla="*/ 3508248 w 4486729"/>
                      <a:gd name="connsiteY26" fmla="*/ 583521 h 753323"/>
                      <a:gd name="connsiteX27" fmla="*/ 3624209 w 4486729"/>
                      <a:gd name="connsiteY27" fmla="*/ 658492 h 753323"/>
                      <a:gd name="connsiteX28" fmla="*/ 3740170 w 4486729"/>
                      <a:gd name="connsiteY28" fmla="*/ 583521 h 753323"/>
                      <a:gd name="connsiteX29" fmla="*/ 3624209 w 4486729"/>
                      <a:gd name="connsiteY29" fmla="*/ 508550 h 753323"/>
                      <a:gd name="connsiteX30" fmla="*/ 695003 w 4486729"/>
                      <a:gd name="connsiteY30" fmla="*/ 504834 h 753323"/>
                      <a:gd name="connsiteX31" fmla="*/ 579042 w 4486729"/>
                      <a:gd name="connsiteY31" fmla="*/ 579805 h 753323"/>
                      <a:gd name="connsiteX32" fmla="*/ 695003 w 4486729"/>
                      <a:gd name="connsiteY32" fmla="*/ 654776 h 753323"/>
                      <a:gd name="connsiteX33" fmla="*/ 810964 w 4486729"/>
                      <a:gd name="connsiteY33" fmla="*/ 579805 h 753323"/>
                      <a:gd name="connsiteX34" fmla="*/ 695003 w 4486729"/>
                      <a:gd name="connsiteY34" fmla="*/ 504834 h 753323"/>
                      <a:gd name="connsiteX35" fmla="*/ 1064054 w 4486729"/>
                      <a:gd name="connsiteY35" fmla="*/ 504428 h 753323"/>
                      <a:gd name="connsiteX36" fmla="*/ 1178786 w 4486729"/>
                      <a:gd name="connsiteY36" fmla="*/ 594528 h 753323"/>
                      <a:gd name="connsiteX37" fmla="*/ 1064054 w 4486729"/>
                      <a:gd name="connsiteY37" fmla="*/ 684628 h 753323"/>
                      <a:gd name="connsiteX38" fmla="*/ 949322 w 4486729"/>
                      <a:gd name="connsiteY38" fmla="*/ 594528 h 753323"/>
                      <a:gd name="connsiteX39" fmla="*/ 1064054 w 4486729"/>
                      <a:gd name="connsiteY39" fmla="*/ 504428 h 753323"/>
                      <a:gd name="connsiteX40" fmla="*/ 3624209 w 4486729"/>
                      <a:gd name="connsiteY40" fmla="*/ 433580 h 753323"/>
                      <a:gd name="connsiteX41" fmla="*/ 3815141 w 4486729"/>
                      <a:gd name="connsiteY41" fmla="*/ 583521 h 753323"/>
                      <a:gd name="connsiteX42" fmla="*/ 3624209 w 4486729"/>
                      <a:gd name="connsiteY42" fmla="*/ 733462 h 753323"/>
                      <a:gd name="connsiteX43" fmla="*/ 3433277 w 4486729"/>
                      <a:gd name="connsiteY43" fmla="*/ 583521 h 753323"/>
                      <a:gd name="connsiteX44" fmla="*/ 3624209 w 4486729"/>
                      <a:gd name="connsiteY44" fmla="*/ 433580 h 753323"/>
                      <a:gd name="connsiteX45" fmla="*/ 695003 w 4486729"/>
                      <a:gd name="connsiteY45" fmla="*/ 429864 h 753323"/>
                      <a:gd name="connsiteX46" fmla="*/ 885935 w 4486729"/>
                      <a:gd name="connsiteY46" fmla="*/ 579805 h 753323"/>
                      <a:gd name="connsiteX47" fmla="*/ 695003 w 4486729"/>
                      <a:gd name="connsiteY47" fmla="*/ 729746 h 753323"/>
                      <a:gd name="connsiteX48" fmla="*/ 504071 w 4486729"/>
                      <a:gd name="connsiteY48" fmla="*/ 579805 h 753323"/>
                      <a:gd name="connsiteX49" fmla="*/ 695003 w 4486729"/>
                      <a:gd name="connsiteY49" fmla="*/ 429864 h 753323"/>
                      <a:gd name="connsiteX50" fmla="*/ 2351253 w 4486729"/>
                      <a:gd name="connsiteY50" fmla="*/ 396077 h 753323"/>
                      <a:gd name="connsiteX51" fmla="*/ 2281571 w 4486729"/>
                      <a:gd name="connsiteY51" fmla="*/ 441127 h 753323"/>
                      <a:gd name="connsiteX52" fmla="*/ 2351253 w 4486729"/>
                      <a:gd name="connsiteY52" fmla="*/ 486177 h 753323"/>
                      <a:gd name="connsiteX53" fmla="*/ 2420935 w 4486729"/>
                      <a:gd name="connsiteY53" fmla="*/ 441127 h 753323"/>
                      <a:gd name="connsiteX54" fmla="*/ 2351253 w 4486729"/>
                      <a:gd name="connsiteY54" fmla="*/ 396077 h 753323"/>
                      <a:gd name="connsiteX55" fmla="*/ 2962845 w 4486729"/>
                      <a:gd name="connsiteY55" fmla="*/ 358692 h 753323"/>
                      <a:gd name="connsiteX56" fmla="*/ 2893163 w 4486729"/>
                      <a:gd name="connsiteY56" fmla="*/ 403742 h 753323"/>
                      <a:gd name="connsiteX57" fmla="*/ 2962845 w 4486729"/>
                      <a:gd name="connsiteY57" fmla="*/ 448792 h 753323"/>
                      <a:gd name="connsiteX58" fmla="*/ 3032527 w 4486729"/>
                      <a:gd name="connsiteY58" fmla="*/ 403742 h 753323"/>
                      <a:gd name="connsiteX59" fmla="*/ 2962845 w 4486729"/>
                      <a:gd name="connsiteY59" fmla="*/ 358692 h 753323"/>
                      <a:gd name="connsiteX60" fmla="*/ 2351253 w 4486729"/>
                      <a:gd name="connsiteY60" fmla="*/ 351027 h 753323"/>
                      <a:gd name="connsiteX61" fmla="*/ 2465985 w 4486729"/>
                      <a:gd name="connsiteY61" fmla="*/ 441127 h 753323"/>
                      <a:gd name="connsiteX62" fmla="*/ 2351253 w 4486729"/>
                      <a:gd name="connsiteY62" fmla="*/ 531227 h 753323"/>
                      <a:gd name="connsiteX63" fmla="*/ 2236521 w 4486729"/>
                      <a:gd name="connsiteY63" fmla="*/ 441127 h 753323"/>
                      <a:gd name="connsiteX64" fmla="*/ 2351253 w 4486729"/>
                      <a:gd name="connsiteY64" fmla="*/ 351027 h 753323"/>
                      <a:gd name="connsiteX65" fmla="*/ 4295797 w 4486729"/>
                      <a:gd name="connsiteY65" fmla="*/ 322906 h 753323"/>
                      <a:gd name="connsiteX66" fmla="*/ 4179836 w 4486729"/>
                      <a:gd name="connsiteY66" fmla="*/ 397877 h 753323"/>
                      <a:gd name="connsiteX67" fmla="*/ 4295797 w 4486729"/>
                      <a:gd name="connsiteY67" fmla="*/ 472848 h 753323"/>
                      <a:gd name="connsiteX68" fmla="*/ 4411758 w 4486729"/>
                      <a:gd name="connsiteY68" fmla="*/ 397877 h 753323"/>
                      <a:gd name="connsiteX69" fmla="*/ 4295797 w 4486729"/>
                      <a:gd name="connsiteY69" fmla="*/ 322906 h 753323"/>
                      <a:gd name="connsiteX70" fmla="*/ 190932 w 4486729"/>
                      <a:gd name="connsiteY70" fmla="*/ 322906 h 753323"/>
                      <a:gd name="connsiteX71" fmla="*/ 74971 w 4486729"/>
                      <a:gd name="connsiteY71" fmla="*/ 397877 h 753323"/>
                      <a:gd name="connsiteX72" fmla="*/ 190932 w 4486729"/>
                      <a:gd name="connsiteY72" fmla="*/ 472848 h 753323"/>
                      <a:gd name="connsiteX73" fmla="*/ 306893 w 4486729"/>
                      <a:gd name="connsiteY73" fmla="*/ 397877 h 753323"/>
                      <a:gd name="connsiteX74" fmla="*/ 190932 w 4486729"/>
                      <a:gd name="connsiteY74" fmla="*/ 322906 h 753323"/>
                      <a:gd name="connsiteX75" fmla="*/ 2962845 w 4486729"/>
                      <a:gd name="connsiteY75" fmla="*/ 313642 h 753323"/>
                      <a:gd name="connsiteX76" fmla="*/ 3077577 w 4486729"/>
                      <a:gd name="connsiteY76" fmla="*/ 403742 h 753323"/>
                      <a:gd name="connsiteX77" fmla="*/ 2962845 w 4486729"/>
                      <a:gd name="connsiteY77" fmla="*/ 493842 h 753323"/>
                      <a:gd name="connsiteX78" fmla="*/ 2848113 w 4486729"/>
                      <a:gd name="connsiteY78" fmla="*/ 403742 h 753323"/>
                      <a:gd name="connsiteX79" fmla="*/ 2962845 w 4486729"/>
                      <a:gd name="connsiteY79" fmla="*/ 313642 h 753323"/>
                      <a:gd name="connsiteX80" fmla="*/ 1391554 w 4486729"/>
                      <a:gd name="connsiteY80" fmla="*/ 302199 h 753323"/>
                      <a:gd name="connsiteX81" fmla="*/ 1275593 w 4486729"/>
                      <a:gd name="connsiteY81" fmla="*/ 377170 h 753323"/>
                      <a:gd name="connsiteX82" fmla="*/ 1391554 w 4486729"/>
                      <a:gd name="connsiteY82" fmla="*/ 452141 h 753323"/>
                      <a:gd name="connsiteX83" fmla="*/ 1507515 w 4486729"/>
                      <a:gd name="connsiteY83" fmla="*/ 377170 h 753323"/>
                      <a:gd name="connsiteX84" fmla="*/ 1391554 w 4486729"/>
                      <a:gd name="connsiteY84" fmla="*/ 302199 h 753323"/>
                      <a:gd name="connsiteX85" fmla="*/ 3900923 w 4486729"/>
                      <a:gd name="connsiteY85" fmla="*/ 300844 h 753323"/>
                      <a:gd name="connsiteX86" fmla="*/ 3825419 w 4486729"/>
                      <a:gd name="connsiteY86" fmla="*/ 349659 h 753323"/>
                      <a:gd name="connsiteX87" fmla="*/ 3900923 w 4486729"/>
                      <a:gd name="connsiteY87" fmla="*/ 398474 h 753323"/>
                      <a:gd name="connsiteX88" fmla="*/ 3976427 w 4486729"/>
                      <a:gd name="connsiteY88" fmla="*/ 349659 h 753323"/>
                      <a:gd name="connsiteX89" fmla="*/ 3900923 w 4486729"/>
                      <a:gd name="connsiteY89" fmla="*/ 300844 h 753323"/>
                      <a:gd name="connsiteX90" fmla="*/ 570461 w 4486729"/>
                      <a:gd name="connsiteY90" fmla="*/ 273095 h 753323"/>
                      <a:gd name="connsiteX91" fmla="*/ 500779 w 4486729"/>
                      <a:gd name="connsiteY91" fmla="*/ 318145 h 753323"/>
                      <a:gd name="connsiteX92" fmla="*/ 570461 w 4486729"/>
                      <a:gd name="connsiteY92" fmla="*/ 363195 h 753323"/>
                      <a:gd name="connsiteX93" fmla="*/ 640143 w 4486729"/>
                      <a:gd name="connsiteY93" fmla="*/ 318145 h 753323"/>
                      <a:gd name="connsiteX94" fmla="*/ 570461 w 4486729"/>
                      <a:gd name="connsiteY94" fmla="*/ 273095 h 753323"/>
                      <a:gd name="connsiteX95" fmla="*/ 3334245 w 4486729"/>
                      <a:gd name="connsiteY95" fmla="*/ 264940 h 753323"/>
                      <a:gd name="connsiteX96" fmla="*/ 3218284 w 4486729"/>
                      <a:gd name="connsiteY96" fmla="*/ 339911 h 753323"/>
                      <a:gd name="connsiteX97" fmla="*/ 3334245 w 4486729"/>
                      <a:gd name="connsiteY97" fmla="*/ 414882 h 753323"/>
                      <a:gd name="connsiteX98" fmla="*/ 3450206 w 4486729"/>
                      <a:gd name="connsiteY98" fmla="*/ 339911 h 753323"/>
                      <a:gd name="connsiteX99" fmla="*/ 3334245 w 4486729"/>
                      <a:gd name="connsiteY99" fmla="*/ 264940 h 753323"/>
                      <a:gd name="connsiteX100" fmla="*/ 982029 w 4486729"/>
                      <a:gd name="connsiteY100" fmla="*/ 258565 h 753323"/>
                      <a:gd name="connsiteX101" fmla="*/ 912347 w 4486729"/>
                      <a:gd name="connsiteY101" fmla="*/ 303615 h 753323"/>
                      <a:gd name="connsiteX102" fmla="*/ 982029 w 4486729"/>
                      <a:gd name="connsiteY102" fmla="*/ 348665 h 753323"/>
                      <a:gd name="connsiteX103" fmla="*/ 1051711 w 4486729"/>
                      <a:gd name="connsiteY103" fmla="*/ 303615 h 753323"/>
                      <a:gd name="connsiteX104" fmla="*/ 982029 w 4486729"/>
                      <a:gd name="connsiteY104" fmla="*/ 258565 h 753323"/>
                      <a:gd name="connsiteX105" fmla="*/ 3900923 w 4486729"/>
                      <a:gd name="connsiteY105" fmla="*/ 252030 h 753323"/>
                      <a:gd name="connsiteX106" fmla="*/ 4025242 w 4486729"/>
                      <a:gd name="connsiteY106" fmla="*/ 349659 h 753323"/>
                      <a:gd name="connsiteX107" fmla="*/ 3900923 w 4486729"/>
                      <a:gd name="connsiteY107" fmla="*/ 447288 h 753323"/>
                      <a:gd name="connsiteX108" fmla="*/ 3776604 w 4486729"/>
                      <a:gd name="connsiteY108" fmla="*/ 349659 h 753323"/>
                      <a:gd name="connsiteX109" fmla="*/ 3900923 w 4486729"/>
                      <a:gd name="connsiteY109" fmla="*/ 252030 h 753323"/>
                      <a:gd name="connsiteX110" fmla="*/ 4295797 w 4486729"/>
                      <a:gd name="connsiteY110" fmla="*/ 247936 h 753323"/>
                      <a:gd name="connsiteX111" fmla="*/ 4486729 w 4486729"/>
                      <a:gd name="connsiteY111" fmla="*/ 397877 h 753323"/>
                      <a:gd name="connsiteX112" fmla="*/ 4295797 w 4486729"/>
                      <a:gd name="connsiteY112" fmla="*/ 547818 h 753323"/>
                      <a:gd name="connsiteX113" fmla="*/ 4104865 w 4486729"/>
                      <a:gd name="connsiteY113" fmla="*/ 397877 h 753323"/>
                      <a:gd name="connsiteX114" fmla="*/ 4295797 w 4486729"/>
                      <a:gd name="connsiteY114" fmla="*/ 247936 h 753323"/>
                      <a:gd name="connsiteX115" fmla="*/ 190932 w 4486729"/>
                      <a:gd name="connsiteY115" fmla="*/ 247936 h 753323"/>
                      <a:gd name="connsiteX116" fmla="*/ 381864 w 4486729"/>
                      <a:gd name="connsiteY116" fmla="*/ 397877 h 753323"/>
                      <a:gd name="connsiteX117" fmla="*/ 190932 w 4486729"/>
                      <a:gd name="connsiteY117" fmla="*/ 547818 h 753323"/>
                      <a:gd name="connsiteX118" fmla="*/ 0 w 4486729"/>
                      <a:gd name="connsiteY118" fmla="*/ 397877 h 753323"/>
                      <a:gd name="connsiteX119" fmla="*/ 190932 w 4486729"/>
                      <a:gd name="connsiteY119" fmla="*/ 247936 h 753323"/>
                      <a:gd name="connsiteX120" fmla="*/ 570461 w 4486729"/>
                      <a:gd name="connsiteY120" fmla="*/ 228045 h 753323"/>
                      <a:gd name="connsiteX121" fmla="*/ 685193 w 4486729"/>
                      <a:gd name="connsiteY121" fmla="*/ 318145 h 753323"/>
                      <a:gd name="connsiteX122" fmla="*/ 570461 w 4486729"/>
                      <a:gd name="connsiteY122" fmla="*/ 408245 h 753323"/>
                      <a:gd name="connsiteX123" fmla="*/ 455729 w 4486729"/>
                      <a:gd name="connsiteY123" fmla="*/ 318145 h 753323"/>
                      <a:gd name="connsiteX124" fmla="*/ 570461 w 4486729"/>
                      <a:gd name="connsiteY124" fmla="*/ 228045 h 753323"/>
                      <a:gd name="connsiteX125" fmla="*/ 1391554 w 4486729"/>
                      <a:gd name="connsiteY125" fmla="*/ 227229 h 753323"/>
                      <a:gd name="connsiteX126" fmla="*/ 1582486 w 4486729"/>
                      <a:gd name="connsiteY126" fmla="*/ 377170 h 753323"/>
                      <a:gd name="connsiteX127" fmla="*/ 1391554 w 4486729"/>
                      <a:gd name="connsiteY127" fmla="*/ 527111 h 753323"/>
                      <a:gd name="connsiteX128" fmla="*/ 1200622 w 4486729"/>
                      <a:gd name="connsiteY128" fmla="*/ 377170 h 753323"/>
                      <a:gd name="connsiteX129" fmla="*/ 1391554 w 4486729"/>
                      <a:gd name="connsiteY129" fmla="*/ 227229 h 753323"/>
                      <a:gd name="connsiteX130" fmla="*/ 982029 w 4486729"/>
                      <a:gd name="connsiteY130" fmla="*/ 213515 h 753323"/>
                      <a:gd name="connsiteX131" fmla="*/ 1096761 w 4486729"/>
                      <a:gd name="connsiteY131" fmla="*/ 303615 h 753323"/>
                      <a:gd name="connsiteX132" fmla="*/ 982029 w 4486729"/>
                      <a:gd name="connsiteY132" fmla="*/ 393715 h 753323"/>
                      <a:gd name="connsiteX133" fmla="*/ 867297 w 4486729"/>
                      <a:gd name="connsiteY133" fmla="*/ 303615 h 753323"/>
                      <a:gd name="connsiteX134" fmla="*/ 982029 w 4486729"/>
                      <a:gd name="connsiteY134" fmla="*/ 213515 h 753323"/>
                      <a:gd name="connsiteX135" fmla="*/ 1741088 w 4486729"/>
                      <a:gd name="connsiteY135" fmla="*/ 191109 h 753323"/>
                      <a:gd name="connsiteX136" fmla="*/ 1671406 w 4486729"/>
                      <a:gd name="connsiteY136" fmla="*/ 236159 h 753323"/>
                      <a:gd name="connsiteX137" fmla="*/ 1741088 w 4486729"/>
                      <a:gd name="connsiteY137" fmla="*/ 281209 h 753323"/>
                      <a:gd name="connsiteX138" fmla="*/ 1810770 w 4486729"/>
                      <a:gd name="connsiteY138" fmla="*/ 236159 h 753323"/>
                      <a:gd name="connsiteX139" fmla="*/ 1741088 w 4486729"/>
                      <a:gd name="connsiteY139" fmla="*/ 191109 h 753323"/>
                      <a:gd name="connsiteX140" fmla="*/ 3334245 w 4486729"/>
                      <a:gd name="connsiteY140" fmla="*/ 189970 h 753323"/>
                      <a:gd name="connsiteX141" fmla="*/ 3525177 w 4486729"/>
                      <a:gd name="connsiteY141" fmla="*/ 339911 h 753323"/>
                      <a:gd name="connsiteX142" fmla="*/ 3334245 w 4486729"/>
                      <a:gd name="connsiteY142" fmla="*/ 489852 h 753323"/>
                      <a:gd name="connsiteX143" fmla="*/ 3143313 w 4486729"/>
                      <a:gd name="connsiteY143" fmla="*/ 339911 h 753323"/>
                      <a:gd name="connsiteX144" fmla="*/ 3334245 w 4486729"/>
                      <a:gd name="connsiteY144" fmla="*/ 189970 h 753323"/>
                      <a:gd name="connsiteX145" fmla="*/ 2635177 w 4486729"/>
                      <a:gd name="connsiteY145" fmla="*/ 152258 h 753323"/>
                      <a:gd name="connsiteX146" fmla="*/ 2519216 w 4486729"/>
                      <a:gd name="connsiteY146" fmla="*/ 227229 h 753323"/>
                      <a:gd name="connsiteX147" fmla="*/ 2635177 w 4486729"/>
                      <a:gd name="connsiteY147" fmla="*/ 302200 h 753323"/>
                      <a:gd name="connsiteX148" fmla="*/ 2751138 w 4486729"/>
                      <a:gd name="connsiteY148" fmla="*/ 227229 h 753323"/>
                      <a:gd name="connsiteX149" fmla="*/ 2635177 w 4486729"/>
                      <a:gd name="connsiteY149" fmla="*/ 152258 h 753323"/>
                      <a:gd name="connsiteX150" fmla="*/ 1741088 w 4486729"/>
                      <a:gd name="connsiteY150" fmla="*/ 146059 h 753323"/>
                      <a:gd name="connsiteX151" fmla="*/ 1855820 w 4486729"/>
                      <a:gd name="connsiteY151" fmla="*/ 236159 h 753323"/>
                      <a:gd name="connsiteX152" fmla="*/ 1741088 w 4486729"/>
                      <a:gd name="connsiteY152" fmla="*/ 326259 h 753323"/>
                      <a:gd name="connsiteX153" fmla="*/ 1626356 w 4486729"/>
                      <a:gd name="connsiteY153" fmla="*/ 236159 h 753323"/>
                      <a:gd name="connsiteX154" fmla="*/ 1741088 w 4486729"/>
                      <a:gd name="connsiteY154" fmla="*/ 146059 h 753323"/>
                      <a:gd name="connsiteX155" fmla="*/ 2635177 w 4486729"/>
                      <a:gd name="connsiteY155" fmla="*/ 77288 h 753323"/>
                      <a:gd name="connsiteX156" fmla="*/ 2826109 w 4486729"/>
                      <a:gd name="connsiteY156" fmla="*/ 227229 h 753323"/>
                      <a:gd name="connsiteX157" fmla="*/ 2635177 w 4486729"/>
                      <a:gd name="connsiteY157" fmla="*/ 377170 h 753323"/>
                      <a:gd name="connsiteX158" fmla="*/ 2444245 w 4486729"/>
                      <a:gd name="connsiteY158" fmla="*/ 227229 h 753323"/>
                      <a:gd name="connsiteX159" fmla="*/ 2635177 w 4486729"/>
                      <a:gd name="connsiteY159" fmla="*/ 77288 h 753323"/>
                      <a:gd name="connsiteX160" fmla="*/ 2128090 w 4486729"/>
                      <a:gd name="connsiteY160" fmla="*/ 74970 h 753323"/>
                      <a:gd name="connsiteX161" fmla="*/ 2012129 w 4486729"/>
                      <a:gd name="connsiteY161" fmla="*/ 149941 h 753323"/>
                      <a:gd name="connsiteX162" fmla="*/ 2128090 w 4486729"/>
                      <a:gd name="connsiteY162" fmla="*/ 224912 h 753323"/>
                      <a:gd name="connsiteX163" fmla="*/ 2244051 w 4486729"/>
                      <a:gd name="connsiteY163" fmla="*/ 149941 h 753323"/>
                      <a:gd name="connsiteX164" fmla="*/ 2128090 w 4486729"/>
                      <a:gd name="connsiteY164" fmla="*/ 74970 h 753323"/>
                      <a:gd name="connsiteX165" fmla="*/ 2128090 w 4486729"/>
                      <a:gd name="connsiteY165" fmla="*/ 0 h 753323"/>
                      <a:gd name="connsiteX166" fmla="*/ 2319022 w 4486729"/>
                      <a:gd name="connsiteY166" fmla="*/ 149941 h 753323"/>
                      <a:gd name="connsiteX167" fmla="*/ 2128090 w 4486729"/>
                      <a:gd name="connsiteY167" fmla="*/ 299882 h 753323"/>
                      <a:gd name="connsiteX168" fmla="*/ 1937158 w 4486729"/>
                      <a:gd name="connsiteY168" fmla="*/ 149941 h 753323"/>
                      <a:gd name="connsiteX169" fmla="*/ 2128090 w 4486729"/>
                      <a:gd name="connsiteY169" fmla="*/ 0 h 753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</a:cxnLst>
                    <a:rect l="l" t="t" r="r" b="b"/>
                    <a:pathLst>
                      <a:path w="4486729" h="753323">
                        <a:moveTo>
                          <a:pt x="286794" y="618173"/>
                        </a:moveTo>
                        <a:cubicBezTo>
                          <a:pt x="248310" y="618173"/>
                          <a:pt x="217112" y="638343"/>
                          <a:pt x="217112" y="663223"/>
                        </a:cubicBezTo>
                        <a:cubicBezTo>
                          <a:pt x="217112" y="688103"/>
                          <a:pt x="248310" y="708273"/>
                          <a:pt x="286794" y="708273"/>
                        </a:cubicBezTo>
                        <a:cubicBezTo>
                          <a:pt x="325278" y="708273"/>
                          <a:pt x="356476" y="688103"/>
                          <a:pt x="356476" y="663223"/>
                        </a:cubicBezTo>
                        <a:cubicBezTo>
                          <a:pt x="356476" y="638343"/>
                          <a:pt x="325278" y="618173"/>
                          <a:pt x="286794" y="618173"/>
                        </a:cubicBezTo>
                        <a:close/>
                        <a:moveTo>
                          <a:pt x="4073232" y="605658"/>
                        </a:moveTo>
                        <a:cubicBezTo>
                          <a:pt x="4031532" y="605658"/>
                          <a:pt x="3997728" y="627513"/>
                          <a:pt x="3997728" y="654473"/>
                        </a:cubicBezTo>
                        <a:cubicBezTo>
                          <a:pt x="3997728" y="681433"/>
                          <a:pt x="4031532" y="703288"/>
                          <a:pt x="4073232" y="703288"/>
                        </a:cubicBezTo>
                        <a:cubicBezTo>
                          <a:pt x="4114932" y="703288"/>
                          <a:pt x="4148736" y="681433"/>
                          <a:pt x="4148736" y="654473"/>
                        </a:cubicBezTo>
                        <a:cubicBezTo>
                          <a:pt x="4148736" y="627513"/>
                          <a:pt x="4114932" y="605658"/>
                          <a:pt x="4073232" y="605658"/>
                        </a:cubicBezTo>
                        <a:close/>
                        <a:moveTo>
                          <a:pt x="286794" y="573123"/>
                        </a:moveTo>
                        <a:cubicBezTo>
                          <a:pt x="350159" y="573123"/>
                          <a:pt x="401526" y="613462"/>
                          <a:pt x="401526" y="663223"/>
                        </a:cubicBezTo>
                        <a:cubicBezTo>
                          <a:pt x="401526" y="712984"/>
                          <a:pt x="350159" y="753323"/>
                          <a:pt x="286794" y="753323"/>
                        </a:cubicBezTo>
                        <a:cubicBezTo>
                          <a:pt x="223429" y="753323"/>
                          <a:pt x="172062" y="712984"/>
                          <a:pt x="172062" y="663223"/>
                        </a:cubicBezTo>
                        <a:cubicBezTo>
                          <a:pt x="172062" y="613462"/>
                          <a:pt x="223429" y="573123"/>
                          <a:pt x="286794" y="573123"/>
                        </a:cubicBezTo>
                        <a:close/>
                        <a:moveTo>
                          <a:pt x="4073232" y="556844"/>
                        </a:moveTo>
                        <a:cubicBezTo>
                          <a:pt x="4141891" y="556844"/>
                          <a:pt x="4197551" y="600554"/>
                          <a:pt x="4197551" y="654473"/>
                        </a:cubicBezTo>
                        <a:cubicBezTo>
                          <a:pt x="4197551" y="708392"/>
                          <a:pt x="4141891" y="752102"/>
                          <a:pt x="4073232" y="752102"/>
                        </a:cubicBezTo>
                        <a:cubicBezTo>
                          <a:pt x="4004573" y="752102"/>
                          <a:pt x="3948913" y="708392"/>
                          <a:pt x="3948913" y="654473"/>
                        </a:cubicBezTo>
                        <a:cubicBezTo>
                          <a:pt x="3948913" y="600554"/>
                          <a:pt x="4004573" y="556844"/>
                          <a:pt x="4073232" y="556844"/>
                        </a:cubicBezTo>
                        <a:close/>
                        <a:moveTo>
                          <a:pt x="1064054" y="549478"/>
                        </a:moveTo>
                        <a:cubicBezTo>
                          <a:pt x="1025570" y="549478"/>
                          <a:pt x="994372" y="569648"/>
                          <a:pt x="994372" y="594528"/>
                        </a:cubicBezTo>
                        <a:cubicBezTo>
                          <a:pt x="994372" y="619408"/>
                          <a:pt x="1025570" y="639578"/>
                          <a:pt x="1064054" y="639578"/>
                        </a:cubicBezTo>
                        <a:cubicBezTo>
                          <a:pt x="1102538" y="639578"/>
                          <a:pt x="1133736" y="619408"/>
                          <a:pt x="1133736" y="594528"/>
                        </a:cubicBezTo>
                        <a:cubicBezTo>
                          <a:pt x="1133736" y="569648"/>
                          <a:pt x="1102538" y="549478"/>
                          <a:pt x="1064054" y="549478"/>
                        </a:cubicBezTo>
                        <a:close/>
                        <a:moveTo>
                          <a:pt x="3624209" y="508550"/>
                        </a:moveTo>
                        <a:cubicBezTo>
                          <a:pt x="3560166" y="508550"/>
                          <a:pt x="3508248" y="542116"/>
                          <a:pt x="3508248" y="583521"/>
                        </a:cubicBezTo>
                        <a:cubicBezTo>
                          <a:pt x="3508248" y="624926"/>
                          <a:pt x="3560166" y="658492"/>
                          <a:pt x="3624209" y="658492"/>
                        </a:cubicBezTo>
                        <a:cubicBezTo>
                          <a:pt x="3688252" y="658492"/>
                          <a:pt x="3740170" y="624926"/>
                          <a:pt x="3740170" y="583521"/>
                        </a:cubicBezTo>
                        <a:cubicBezTo>
                          <a:pt x="3740170" y="542116"/>
                          <a:pt x="3688252" y="508550"/>
                          <a:pt x="3624209" y="508550"/>
                        </a:cubicBezTo>
                        <a:close/>
                        <a:moveTo>
                          <a:pt x="695003" y="504834"/>
                        </a:moveTo>
                        <a:cubicBezTo>
                          <a:pt x="630960" y="504834"/>
                          <a:pt x="579042" y="538400"/>
                          <a:pt x="579042" y="579805"/>
                        </a:cubicBezTo>
                        <a:cubicBezTo>
                          <a:pt x="579042" y="621210"/>
                          <a:pt x="630960" y="654776"/>
                          <a:pt x="695003" y="654776"/>
                        </a:cubicBezTo>
                        <a:cubicBezTo>
                          <a:pt x="759046" y="654776"/>
                          <a:pt x="810964" y="621210"/>
                          <a:pt x="810964" y="579805"/>
                        </a:cubicBezTo>
                        <a:cubicBezTo>
                          <a:pt x="810964" y="538400"/>
                          <a:pt x="759046" y="504834"/>
                          <a:pt x="695003" y="504834"/>
                        </a:cubicBezTo>
                        <a:close/>
                        <a:moveTo>
                          <a:pt x="1064054" y="504428"/>
                        </a:moveTo>
                        <a:cubicBezTo>
                          <a:pt x="1127419" y="504428"/>
                          <a:pt x="1178786" y="544767"/>
                          <a:pt x="1178786" y="594528"/>
                        </a:cubicBezTo>
                        <a:cubicBezTo>
                          <a:pt x="1178786" y="644289"/>
                          <a:pt x="1127419" y="684628"/>
                          <a:pt x="1064054" y="684628"/>
                        </a:cubicBezTo>
                        <a:cubicBezTo>
                          <a:pt x="1000689" y="684628"/>
                          <a:pt x="949322" y="644289"/>
                          <a:pt x="949322" y="594528"/>
                        </a:cubicBezTo>
                        <a:cubicBezTo>
                          <a:pt x="949322" y="544767"/>
                          <a:pt x="1000689" y="504428"/>
                          <a:pt x="1064054" y="504428"/>
                        </a:cubicBezTo>
                        <a:close/>
                        <a:moveTo>
                          <a:pt x="3624209" y="433580"/>
                        </a:moveTo>
                        <a:cubicBezTo>
                          <a:pt x="3729658" y="433580"/>
                          <a:pt x="3815141" y="500711"/>
                          <a:pt x="3815141" y="583521"/>
                        </a:cubicBezTo>
                        <a:cubicBezTo>
                          <a:pt x="3815141" y="666331"/>
                          <a:pt x="3729658" y="733462"/>
                          <a:pt x="3624209" y="733462"/>
                        </a:cubicBezTo>
                        <a:cubicBezTo>
                          <a:pt x="3518760" y="733462"/>
                          <a:pt x="3433277" y="666331"/>
                          <a:pt x="3433277" y="583521"/>
                        </a:cubicBezTo>
                        <a:cubicBezTo>
                          <a:pt x="3433277" y="500711"/>
                          <a:pt x="3518760" y="433580"/>
                          <a:pt x="3624209" y="433580"/>
                        </a:cubicBezTo>
                        <a:close/>
                        <a:moveTo>
                          <a:pt x="695003" y="429864"/>
                        </a:moveTo>
                        <a:cubicBezTo>
                          <a:pt x="800452" y="429864"/>
                          <a:pt x="885935" y="496995"/>
                          <a:pt x="885935" y="579805"/>
                        </a:cubicBezTo>
                        <a:cubicBezTo>
                          <a:pt x="885935" y="662615"/>
                          <a:pt x="800452" y="729746"/>
                          <a:pt x="695003" y="729746"/>
                        </a:cubicBezTo>
                        <a:cubicBezTo>
                          <a:pt x="589554" y="729746"/>
                          <a:pt x="504071" y="662615"/>
                          <a:pt x="504071" y="579805"/>
                        </a:cubicBezTo>
                        <a:cubicBezTo>
                          <a:pt x="504071" y="496995"/>
                          <a:pt x="589554" y="429864"/>
                          <a:pt x="695003" y="429864"/>
                        </a:cubicBezTo>
                        <a:close/>
                        <a:moveTo>
                          <a:pt x="2351253" y="396077"/>
                        </a:moveTo>
                        <a:cubicBezTo>
                          <a:pt x="2312769" y="396077"/>
                          <a:pt x="2281571" y="416247"/>
                          <a:pt x="2281571" y="441127"/>
                        </a:cubicBezTo>
                        <a:cubicBezTo>
                          <a:pt x="2281571" y="466007"/>
                          <a:pt x="2312769" y="486177"/>
                          <a:pt x="2351253" y="486177"/>
                        </a:cubicBezTo>
                        <a:cubicBezTo>
                          <a:pt x="2389737" y="486177"/>
                          <a:pt x="2420935" y="466007"/>
                          <a:pt x="2420935" y="441127"/>
                        </a:cubicBezTo>
                        <a:cubicBezTo>
                          <a:pt x="2420935" y="416247"/>
                          <a:pt x="2389737" y="396077"/>
                          <a:pt x="2351253" y="396077"/>
                        </a:cubicBezTo>
                        <a:close/>
                        <a:moveTo>
                          <a:pt x="2962845" y="358692"/>
                        </a:moveTo>
                        <a:cubicBezTo>
                          <a:pt x="2924361" y="358692"/>
                          <a:pt x="2893163" y="378862"/>
                          <a:pt x="2893163" y="403742"/>
                        </a:cubicBezTo>
                        <a:cubicBezTo>
                          <a:pt x="2893163" y="428622"/>
                          <a:pt x="2924361" y="448792"/>
                          <a:pt x="2962845" y="448792"/>
                        </a:cubicBezTo>
                        <a:cubicBezTo>
                          <a:pt x="3001329" y="448792"/>
                          <a:pt x="3032527" y="428622"/>
                          <a:pt x="3032527" y="403742"/>
                        </a:cubicBezTo>
                        <a:cubicBezTo>
                          <a:pt x="3032527" y="378862"/>
                          <a:pt x="3001329" y="358692"/>
                          <a:pt x="2962845" y="358692"/>
                        </a:cubicBezTo>
                        <a:close/>
                        <a:moveTo>
                          <a:pt x="2351253" y="351027"/>
                        </a:moveTo>
                        <a:cubicBezTo>
                          <a:pt x="2414618" y="351027"/>
                          <a:pt x="2465985" y="391366"/>
                          <a:pt x="2465985" y="441127"/>
                        </a:cubicBezTo>
                        <a:cubicBezTo>
                          <a:pt x="2465985" y="490888"/>
                          <a:pt x="2414618" y="531227"/>
                          <a:pt x="2351253" y="531227"/>
                        </a:cubicBezTo>
                        <a:cubicBezTo>
                          <a:pt x="2287888" y="531227"/>
                          <a:pt x="2236521" y="490888"/>
                          <a:pt x="2236521" y="441127"/>
                        </a:cubicBezTo>
                        <a:cubicBezTo>
                          <a:pt x="2236521" y="391366"/>
                          <a:pt x="2287888" y="351027"/>
                          <a:pt x="2351253" y="351027"/>
                        </a:cubicBezTo>
                        <a:close/>
                        <a:moveTo>
                          <a:pt x="4295797" y="322906"/>
                        </a:moveTo>
                        <a:cubicBezTo>
                          <a:pt x="4231754" y="322906"/>
                          <a:pt x="4179836" y="356472"/>
                          <a:pt x="4179836" y="397877"/>
                        </a:cubicBezTo>
                        <a:cubicBezTo>
                          <a:pt x="4179836" y="439282"/>
                          <a:pt x="4231754" y="472848"/>
                          <a:pt x="4295797" y="472848"/>
                        </a:cubicBezTo>
                        <a:cubicBezTo>
                          <a:pt x="4359840" y="472848"/>
                          <a:pt x="4411758" y="439282"/>
                          <a:pt x="4411758" y="397877"/>
                        </a:cubicBezTo>
                        <a:cubicBezTo>
                          <a:pt x="4411758" y="356472"/>
                          <a:pt x="4359840" y="322906"/>
                          <a:pt x="4295797" y="322906"/>
                        </a:cubicBezTo>
                        <a:close/>
                        <a:moveTo>
                          <a:pt x="190932" y="322906"/>
                        </a:moveTo>
                        <a:cubicBezTo>
                          <a:pt x="126889" y="322906"/>
                          <a:pt x="74971" y="356472"/>
                          <a:pt x="74971" y="397877"/>
                        </a:cubicBezTo>
                        <a:cubicBezTo>
                          <a:pt x="74971" y="439282"/>
                          <a:pt x="126889" y="472848"/>
                          <a:pt x="190932" y="472848"/>
                        </a:cubicBezTo>
                        <a:cubicBezTo>
                          <a:pt x="254975" y="472848"/>
                          <a:pt x="306893" y="439282"/>
                          <a:pt x="306893" y="397877"/>
                        </a:cubicBezTo>
                        <a:cubicBezTo>
                          <a:pt x="306893" y="356472"/>
                          <a:pt x="254975" y="322906"/>
                          <a:pt x="190932" y="322906"/>
                        </a:cubicBezTo>
                        <a:close/>
                        <a:moveTo>
                          <a:pt x="2962845" y="313642"/>
                        </a:moveTo>
                        <a:cubicBezTo>
                          <a:pt x="3026210" y="313642"/>
                          <a:pt x="3077577" y="353981"/>
                          <a:pt x="3077577" y="403742"/>
                        </a:cubicBezTo>
                        <a:cubicBezTo>
                          <a:pt x="3077577" y="453503"/>
                          <a:pt x="3026210" y="493842"/>
                          <a:pt x="2962845" y="493842"/>
                        </a:cubicBezTo>
                        <a:cubicBezTo>
                          <a:pt x="2899480" y="493842"/>
                          <a:pt x="2848113" y="453503"/>
                          <a:pt x="2848113" y="403742"/>
                        </a:cubicBezTo>
                        <a:cubicBezTo>
                          <a:pt x="2848113" y="353981"/>
                          <a:pt x="2899480" y="313642"/>
                          <a:pt x="2962845" y="313642"/>
                        </a:cubicBezTo>
                        <a:close/>
                        <a:moveTo>
                          <a:pt x="1391554" y="302199"/>
                        </a:moveTo>
                        <a:cubicBezTo>
                          <a:pt x="1327511" y="302199"/>
                          <a:pt x="1275593" y="335765"/>
                          <a:pt x="1275593" y="377170"/>
                        </a:cubicBezTo>
                        <a:cubicBezTo>
                          <a:pt x="1275593" y="418575"/>
                          <a:pt x="1327511" y="452141"/>
                          <a:pt x="1391554" y="452141"/>
                        </a:cubicBezTo>
                        <a:cubicBezTo>
                          <a:pt x="1455597" y="452141"/>
                          <a:pt x="1507515" y="418575"/>
                          <a:pt x="1507515" y="377170"/>
                        </a:cubicBezTo>
                        <a:cubicBezTo>
                          <a:pt x="1507515" y="335765"/>
                          <a:pt x="1455597" y="302199"/>
                          <a:pt x="1391554" y="302199"/>
                        </a:cubicBezTo>
                        <a:close/>
                        <a:moveTo>
                          <a:pt x="3900923" y="300844"/>
                        </a:moveTo>
                        <a:cubicBezTo>
                          <a:pt x="3859223" y="300844"/>
                          <a:pt x="3825419" y="322699"/>
                          <a:pt x="3825419" y="349659"/>
                        </a:cubicBezTo>
                        <a:cubicBezTo>
                          <a:pt x="3825419" y="376619"/>
                          <a:pt x="3859223" y="398474"/>
                          <a:pt x="3900923" y="398474"/>
                        </a:cubicBezTo>
                        <a:cubicBezTo>
                          <a:pt x="3942623" y="398474"/>
                          <a:pt x="3976427" y="376619"/>
                          <a:pt x="3976427" y="349659"/>
                        </a:cubicBezTo>
                        <a:cubicBezTo>
                          <a:pt x="3976427" y="322699"/>
                          <a:pt x="3942623" y="300844"/>
                          <a:pt x="3900923" y="300844"/>
                        </a:cubicBezTo>
                        <a:close/>
                        <a:moveTo>
                          <a:pt x="570461" y="273095"/>
                        </a:moveTo>
                        <a:cubicBezTo>
                          <a:pt x="531977" y="273095"/>
                          <a:pt x="500779" y="293265"/>
                          <a:pt x="500779" y="318145"/>
                        </a:cubicBezTo>
                        <a:cubicBezTo>
                          <a:pt x="500779" y="343025"/>
                          <a:pt x="531977" y="363195"/>
                          <a:pt x="570461" y="363195"/>
                        </a:cubicBezTo>
                        <a:cubicBezTo>
                          <a:pt x="608945" y="363195"/>
                          <a:pt x="640143" y="343025"/>
                          <a:pt x="640143" y="318145"/>
                        </a:cubicBezTo>
                        <a:cubicBezTo>
                          <a:pt x="640143" y="293265"/>
                          <a:pt x="608945" y="273095"/>
                          <a:pt x="570461" y="273095"/>
                        </a:cubicBezTo>
                        <a:close/>
                        <a:moveTo>
                          <a:pt x="3334245" y="264940"/>
                        </a:moveTo>
                        <a:cubicBezTo>
                          <a:pt x="3270202" y="264940"/>
                          <a:pt x="3218284" y="298506"/>
                          <a:pt x="3218284" y="339911"/>
                        </a:cubicBezTo>
                        <a:cubicBezTo>
                          <a:pt x="3218284" y="381316"/>
                          <a:pt x="3270202" y="414882"/>
                          <a:pt x="3334245" y="414882"/>
                        </a:cubicBezTo>
                        <a:cubicBezTo>
                          <a:pt x="3398288" y="414882"/>
                          <a:pt x="3450206" y="381316"/>
                          <a:pt x="3450206" y="339911"/>
                        </a:cubicBezTo>
                        <a:cubicBezTo>
                          <a:pt x="3450206" y="298506"/>
                          <a:pt x="3398288" y="264940"/>
                          <a:pt x="3334245" y="264940"/>
                        </a:cubicBezTo>
                        <a:close/>
                        <a:moveTo>
                          <a:pt x="982029" y="258565"/>
                        </a:moveTo>
                        <a:cubicBezTo>
                          <a:pt x="943545" y="258565"/>
                          <a:pt x="912347" y="278735"/>
                          <a:pt x="912347" y="303615"/>
                        </a:cubicBezTo>
                        <a:cubicBezTo>
                          <a:pt x="912347" y="328495"/>
                          <a:pt x="943545" y="348665"/>
                          <a:pt x="982029" y="348665"/>
                        </a:cubicBezTo>
                        <a:cubicBezTo>
                          <a:pt x="1020513" y="348665"/>
                          <a:pt x="1051711" y="328495"/>
                          <a:pt x="1051711" y="303615"/>
                        </a:cubicBezTo>
                        <a:cubicBezTo>
                          <a:pt x="1051711" y="278735"/>
                          <a:pt x="1020513" y="258565"/>
                          <a:pt x="982029" y="258565"/>
                        </a:cubicBezTo>
                        <a:close/>
                        <a:moveTo>
                          <a:pt x="3900923" y="252030"/>
                        </a:moveTo>
                        <a:cubicBezTo>
                          <a:pt x="3969582" y="252030"/>
                          <a:pt x="4025242" y="295740"/>
                          <a:pt x="4025242" y="349659"/>
                        </a:cubicBezTo>
                        <a:cubicBezTo>
                          <a:pt x="4025242" y="403578"/>
                          <a:pt x="3969582" y="447288"/>
                          <a:pt x="3900923" y="447288"/>
                        </a:cubicBezTo>
                        <a:cubicBezTo>
                          <a:pt x="3832264" y="447288"/>
                          <a:pt x="3776604" y="403578"/>
                          <a:pt x="3776604" y="349659"/>
                        </a:cubicBezTo>
                        <a:cubicBezTo>
                          <a:pt x="3776604" y="295740"/>
                          <a:pt x="3832264" y="252030"/>
                          <a:pt x="3900923" y="252030"/>
                        </a:cubicBezTo>
                        <a:close/>
                        <a:moveTo>
                          <a:pt x="4295797" y="247936"/>
                        </a:moveTo>
                        <a:cubicBezTo>
                          <a:pt x="4401246" y="247936"/>
                          <a:pt x="4486729" y="315067"/>
                          <a:pt x="4486729" y="397877"/>
                        </a:cubicBezTo>
                        <a:cubicBezTo>
                          <a:pt x="4486729" y="480687"/>
                          <a:pt x="4401246" y="547818"/>
                          <a:pt x="4295797" y="547818"/>
                        </a:cubicBezTo>
                        <a:cubicBezTo>
                          <a:pt x="4190348" y="547818"/>
                          <a:pt x="4104865" y="480687"/>
                          <a:pt x="4104865" y="397877"/>
                        </a:cubicBezTo>
                        <a:cubicBezTo>
                          <a:pt x="4104865" y="315067"/>
                          <a:pt x="4190348" y="247936"/>
                          <a:pt x="4295797" y="247936"/>
                        </a:cubicBezTo>
                        <a:close/>
                        <a:moveTo>
                          <a:pt x="190932" y="247936"/>
                        </a:moveTo>
                        <a:cubicBezTo>
                          <a:pt x="296381" y="247936"/>
                          <a:pt x="381864" y="315067"/>
                          <a:pt x="381864" y="397877"/>
                        </a:cubicBezTo>
                        <a:cubicBezTo>
                          <a:pt x="381864" y="480687"/>
                          <a:pt x="296381" y="547818"/>
                          <a:pt x="190932" y="547818"/>
                        </a:cubicBezTo>
                        <a:cubicBezTo>
                          <a:pt x="85483" y="547818"/>
                          <a:pt x="0" y="480687"/>
                          <a:pt x="0" y="397877"/>
                        </a:cubicBezTo>
                        <a:cubicBezTo>
                          <a:pt x="0" y="315067"/>
                          <a:pt x="85483" y="247936"/>
                          <a:pt x="190932" y="247936"/>
                        </a:cubicBezTo>
                        <a:close/>
                        <a:moveTo>
                          <a:pt x="570461" y="228045"/>
                        </a:moveTo>
                        <a:cubicBezTo>
                          <a:pt x="633826" y="228045"/>
                          <a:pt x="685193" y="268384"/>
                          <a:pt x="685193" y="318145"/>
                        </a:cubicBezTo>
                        <a:cubicBezTo>
                          <a:pt x="685193" y="367906"/>
                          <a:pt x="633826" y="408245"/>
                          <a:pt x="570461" y="408245"/>
                        </a:cubicBezTo>
                        <a:cubicBezTo>
                          <a:pt x="507096" y="408245"/>
                          <a:pt x="455729" y="367906"/>
                          <a:pt x="455729" y="318145"/>
                        </a:cubicBezTo>
                        <a:cubicBezTo>
                          <a:pt x="455729" y="268384"/>
                          <a:pt x="507096" y="228045"/>
                          <a:pt x="570461" y="228045"/>
                        </a:cubicBezTo>
                        <a:close/>
                        <a:moveTo>
                          <a:pt x="1391554" y="227229"/>
                        </a:moveTo>
                        <a:cubicBezTo>
                          <a:pt x="1497003" y="227229"/>
                          <a:pt x="1582486" y="294360"/>
                          <a:pt x="1582486" y="377170"/>
                        </a:cubicBezTo>
                        <a:cubicBezTo>
                          <a:pt x="1582486" y="459980"/>
                          <a:pt x="1497003" y="527111"/>
                          <a:pt x="1391554" y="527111"/>
                        </a:cubicBezTo>
                        <a:cubicBezTo>
                          <a:pt x="1286105" y="527111"/>
                          <a:pt x="1200622" y="459980"/>
                          <a:pt x="1200622" y="377170"/>
                        </a:cubicBezTo>
                        <a:cubicBezTo>
                          <a:pt x="1200622" y="294360"/>
                          <a:pt x="1286105" y="227229"/>
                          <a:pt x="1391554" y="227229"/>
                        </a:cubicBezTo>
                        <a:close/>
                        <a:moveTo>
                          <a:pt x="982029" y="213515"/>
                        </a:moveTo>
                        <a:cubicBezTo>
                          <a:pt x="1045394" y="213515"/>
                          <a:pt x="1096761" y="253854"/>
                          <a:pt x="1096761" y="303615"/>
                        </a:cubicBezTo>
                        <a:cubicBezTo>
                          <a:pt x="1096761" y="353376"/>
                          <a:pt x="1045394" y="393715"/>
                          <a:pt x="982029" y="393715"/>
                        </a:cubicBezTo>
                        <a:cubicBezTo>
                          <a:pt x="918664" y="393715"/>
                          <a:pt x="867297" y="353376"/>
                          <a:pt x="867297" y="303615"/>
                        </a:cubicBezTo>
                        <a:cubicBezTo>
                          <a:pt x="867297" y="253854"/>
                          <a:pt x="918664" y="213515"/>
                          <a:pt x="982029" y="213515"/>
                        </a:cubicBezTo>
                        <a:close/>
                        <a:moveTo>
                          <a:pt x="1741088" y="191109"/>
                        </a:moveTo>
                        <a:cubicBezTo>
                          <a:pt x="1702604" y="191109"/>
                          <a:pt x="1671406" y="211279"/>
                          <a:pt x="1671406" y="236159"/>
                        </a:cubicBezTo>
                        <a:cubicBezTo>
                          <a:pt x="1671406" y="261039"/>
                          <a:pt x="1702604" y="281209"/>
                          <a:pt x="1741088" y="281209"/>
                        </a:cubicBezTo>
                        <a:cubicBezTo>
                          <a:pt x="1779572" y="281209"/>
                          <a:pt x="1810770" y="261039"/>
                          <a:pt x="1810770" y="236159"/>
                        </a:cubicBezTo>
                        <a:cubicBezTo>
                          <a:pt x="1810770" y="211279"/>
                          <a:pt x="1779572" y="191109"/>
                          <a:pt x="1741088" y="191109"/>
                        </a:cubicBezTo>
                        <a:close/>
                        <a:moveTo>
                          <a:pt x="3334245" y="189970"/>
                        </a:moveTo>
                        <a:cubicBezTo>
                          <a:pt x="3439694" y="189970"/>
                          <a:pt x="3525177" y="257101"/>
                          <a:pt x="3525177" y="339911"/>
                        </a:cubicBezTo>
                        <a:cubicBezTo>
                          <a:pt x="3525177" y="422721"/>
                          <a:pt x="3439694" y="489852"/>
                          <a:pt x="3334245" y="489852"/>
                        </a:cubicBezTo>
                        <a:cubicBezTo>
                          <a:pt x="3228796" y="489852"/>
                          <a:pt x="3143313" y="422721"/>
                          <a:pt x="3143313" y="339911"/>
                        </a:cubicBezTo>
                        <a:cubicBezTo>
                          <a:pt x="3143313" y="257101"/>
                          <a:pt x="3228796" y="189970"/>
                          <a:pt x="3334245" y="189970"/>
                        </a:cubicBezTo>
                        <a:close/>
                        <a:moveTo>
                          <a:pt x="2635177" y="152258"/>
                        </a:moveTo>
                        <a:cubicBezTo>
                          <a:pt x="2571134" y="152258"/>
                          <a:pt x="2519216" y="185824"/>
                          <a:pt x="2519216" y="227229"/>
                        </a:cubicBezTo>
                        <a:cubicBezTo>
                          <a:pt x="2519216" y="268634"/>
                          <a:pt x="2571134" y="302200"/>
                          <a:pt x="2635177" y="302200"/>
                        </a:cubicBezTo>
                        <a:cubicBezTo>
                          <a:pt x="2699220" y="302200"/>
                          <a:pt x="2751138" y="268634"/>
                          <a:pt x="2751138" y="227229"/>
                        </a:cubicBezTo>
                        <a:cubicBezTo>
                          <a:pt x="2751138" y="185824"/>
                          <a:pt x="2699220" y="152258"/>
                          <a:pt x="2635177" y="152258"/>
                        </a:cubicBezTo>
                        <a:close/>
                        <a:moveTo>
                          <a:pt x="1741088" y="146059"/>
                        </a:moveTo>
                        <a:cubicBezTo>
                          <a:pt x="1804453" y="146059"/>
                          <a:pt x="1855820" y="186398"/>
                          <a:pt x="1855820" y="236159"/>
                        </a:cubicBezTo>
                        <a:cubicBezTo>
                          <a:pt x="1855820" y="285920"/>
                          <a:pt x="1804453" y="326259"/>
                          <a:pt x="1741088" y="326259"/>
                        </a:cubicBezTo>
                        <a:cubicBezTo>
                          <a:pt x="1677723" y="326259"/>
                          <a:pt x="1626356" y="285920"/>
                          <a:pt x="1626356" y="236159"/>
                        </a:cubicBezTo>
                        <a:cubicBezTo>
                          <a:pt x="1626356" y="186398"/>
                          <a:pt x="1677723" y="146059"/>
                          <a:pt x="1741088" y="146059"/>
                        </a:cubicBezTo>
                        <a:close/>
                        <a:moveTo>
                          <a:pt x="2635177" y="77288"/>
                        </a:moveTo>
                        <a:cubicBezTo>
                          <a:pt x="2740626" y="77288"/>
                          <a:pt x="2826109" y="144419"/>
                          <a:pt x="2826109" y="227229"/>
                        </a:cubicBezTo>
                        <a:cubicBezTo>
                          <a:pt x="2826109" y="310039"/>
                          <a:pt x="2740626" y="377170"/>
                          <a:pt x="2635177" y="377170"/>
                        </a:cubicBezTo>
                        <a:cubicBezTo>
                          <a:pt x="2529728" y="377170"/>
                          <a:pt x="2444245" y="310039"/>
                          <a:pt x="2444245" y="227229"/>
                        </a:cubicBezTo>
                        <a:cubicBezTo>
                          <a:pt x="2444245" y="144419"/>
                          <a:pt x="2529728" y="77288"/>
                          <a:pt x="2635177" y="77288"/>
                        </a:cubicBezTo>
                        <a:close/>
                        <a:moveTo>
                          <a:pt x="2128090" y="74970"/>
                        </a:moveTo>
                        <a:cubicBezTo>
                          <a:pt x="2064047" y="74970"/>
                          <a:pt x="2012129" y="108536"/>
                          <a:pt x="2012129" y="149941"/>
                        </a:cubicBezTo>
                        <a:cubicBezTo>
                          <a:pt x="2012129" y="191346"/>
                          <a:pt x="2064047" y="224912"/>
                          <a:pt x="2128090" y="224912"/>
                        </a:cubicBezTo>
                        <a:cubicBezTo>
                          <a:pt x="2192133" y="224912"/>
                          <a:pt x="2244051" y="191346"/>
                          <a:pt x="2244051" y="149941"/>
                        </a:cubicBezTo>
                        <a:cubicBezTo>
                          <a:pt x="2244051" y="108536"/>
                          <a:pt x="2192133" y="74970"/>
                          <a:pt x="2128090" y="74970"/>
                        </a:cubicBezTo>
                        <a:close/>
                        <a:moveTo>
                          <a:pt x="2128090" y="0"/>
                        </a:moveTo>
                        <a:cubicBezTo>
                          <a:pt x="2233539" y="0"/>
                          <a:pt x="2319022" y="67131"/>
                          <a:pt x="2319022" y="149941"/>
                        </a:cubicBezTo>
                        <a:cubicBezTo>
                          <a:pt x="2319022" y="232751"/>
                          <a:pt x="2233539" y="299882"/>
                          <a:pt x="2128090" y="299882"/>
                        </a:cubicBezTo>
                        <a:cubicBezTo>
                          <a:pt x="2022641" y="299882"/>
                          <a:pt x="1937158" y="232751"/>
                          <a:pt x="1937158" y="149941"/>
                        </a:cubicBezTo>
                        <a:cubicBezTo>
                          <a:pt x="1937158" y="67131"/>
                          <a:pt x="2022641" y="0"/>
                          <a:pt x="2128090" y="0"/>
                        </a:cubicBezTo>
                        <a:close/>
                      </a:path>
                    </a:pathLst>
                  </a:custGeom>
                  <a:solidFill>
                    <a:srgbClr val="22AA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C4E20CC2-3BAB-4210-B4A7-1B65D3C749A7}"/>
                      </a:ext>
                    </a:extLst>
                  </p:cNvPr>
                  <p:cNvGrpSpPr/>
                  <p:nvPr/>
                </p:nvGrpSpPr>
                <p:grpSpPr>
                  <a:xfrm>
                    <a:off x="3589699" y="2835932"/>
                    <a:ext cx="4577447" cy="2481921"/>
                    <a:chOff x="3589699" y="2835932"/>
                    <a:chExt cx="4577447" cy="2481921"/>
                  </a:xfrm>
                </p:grpSpPr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DD628230-33BB-4569-B4D0-7BE730A94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7676" y="4345109"/>
                      <a:ext cx="4520786" cy="514331"/>
                    </a:xfrm>
                    <a:custGeom>
                      <a:avLst/>
                      <a:gdLst>
                        <a:gd name="connsiteX0" fmla="*/ 2014866 w 4733925"/>
                        <a:gd name="connsiteY0" fmla="*/ 641 h 538579"/>
                        <a:gd name="connsiteX1" fmla="*/ 2481264 w 4733925"/>
                        <a:gd name="connsiteY1" fmla="*/ 160253 h 538579"/>
                        <a:gd name="connsiteX2" fmla="*/ 2852740 w 4733925"/>
                        <a:gd name="connsiteY2" fmla="*/ 103102 h 538579"/>
                        <a:gd name="connsiteX3" fmla="*/ 3795714 w 4733925"/>
                        <a:gd name="connsiteY3" fmla="*/ 400751 h 538579"/>
                        <a:gd name="connsiteX4" fmla="*/ 4733925 w 4733925"/>
                        <a:gd name="connsiteY4" fmla="*/ 405514 h 538579"/>
                        <a:gd name="connsiteX5" fmla="*/ 4733925 w 4733925"/>
                        <a:gd name="connsiteY5" fmla="*/ 536831 h 538579"/>
                        <a:gd name="connsiteX6" fmla="*/ 3795714 w 4733925"/>
                        <a:gd name="connsiteY6" fmla="*/ 532068 h 538579"/>
                        <a:gd name="connsiteX7" fmla="*/ 2852740 w 4733925"/>
                        <a:gd name="connsiteY7" fmla="*/ 234419 h 538579"/>
                        <a:gd name="connsiteX8" fmla="*/ 2481264 w 4733925"/>
                        <a:gd name="connsiteY8" fmla="*/ 291570 h 538579"/>
                        <a:gd name="connsiteX9" fmla="*/ 1909765 w 4733925"/>
                        <a:gd name="connsiteY9" fmla="*/ 136782 h 538579"/>
                        <a:gd name="connsiteX10" fmla="*/ 676278 w 4733925"/>
                        <a:gd name="connsiteY10" fmla="*/ 536832 h 538579"/>
                        <a:gd name="connsiteX11" fmla="*/ 0 w 4733925"/>
                        <a:gd name="connsiteY11" fmla="*/ 536831 h 538579"/>
                        <a:gd name="connsiteX12" fmla="*/ 0 w 4733925"/>
                        <a:gd name="connsiteY12" fmla="*/ 405514 h 538579"/>
                        <a:gd name="connsiteX13" fmla="*/ 676278 w 4733925"/>
                        <a:gd name="connsiteY13" fmla="*/ 405515 h 538579"/>
                        <a:gd name="connsiteX14" fmla="*/ 1909765 w 4733925"/>
                        <a:gd name="connsiteY14" fmla="*/ 5465 h 538579"/>
                        <a:gd name="connsiteX15" fmla="*/ 2014866 w 4733925"/>
                        <a:gd name="connsiteY15" fmla="*/ 641 h 538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4733925" h="538579">
                          <a:moveTo>
                            <a:pt x="2014866" y="641"/>
                          </a:moveTo>
                          <a:cubicBezTo>
                            <a:pt x="2242954" y="11836"/>
                            <a:pt x="2356943" y="165810"/>
                            <a:pt x="2481264" y="160253"/>
                          </a:cubicBezTo>
                          <a:cubicBezTo>
                            <a:pt x="2620963" y="160651"/>
                            <a:pt x="2616997" y="105881"/>
                            <a:pt x="2852740" y="103102"/>
                          </a:cubicBezTo>
                          <a:cubicBezTo>
                            <a:pt x="3050384" y="100323"/>
                            <a:pt x="3140077" y="362256"/>
                            <a:pt x="3795714" y="400751"/>
                          </a:cubicBezTo>
                          <a:lnTo>
                            <a:pt x="4733925" y="405514"/>
                          </a:lnTo>
                          <a:lnTo>
                            <a:pt x="4733925" y="536831"/>
                          </a:lnTo>
                          <a:lnTo>
                            <a:pt x="3795714" y="532068"/>
                          </a:lnTo>
                          <a:cubicBezTo>
                            <a:pt x="3140077" y="493573"/>
                            <a:pt x="3050384" y="231640"/>
                            <a:pt x="2852740" y="234419"/>
                          </a:cubicBezTo>
                          <a:cubicBezTo>
                            <a:pt x="2616997" y="237198"/>
                            <a:pt x="2620963" y="291968"/>
                            <a:pt x="2481264" y="291570"/>
                          </a:cubicBezTo>
                          <a:cubicBezTo>
                            <a:pt x="2339183" y="297921"/>
                            <a:pt x="2210596" y="95905"/>
                            <a:pt x="1909765" y="136782"/>
                          </a:cubicBezTo>
                          <a:cubicBezTo>
                            <a:pt x="1608934" y="177659"/>
                            <a:pt x="1393034" y="567788"/>
                            <a:pt x="676278" y="536832"/>
                          </a:cubicBezTo>
                          <a:lnTo>
                            <a:pt x="0" y="536831"/>
                          </a:lnTo>
                          <a:lnTo>
                            <a:pt x="0" y="405514"/>
                          </a:lnTo>
                          <a:lnTo>
                            <a:pt x="676278" y="405515"/>
                          </a:lnTo>
                          <a:cubicBezTo>
                            <a:pt x="1393034" y="436471"/>
                            <a:pt x="1608934" y="46342"/>
                            <a:pt x="1909765" y="5465"/>
                          </a:cubicBezTo>
                          <a:cubicBezTo>
                            <a:pt x="1947369" y="356"/>
                            <a:pt x="1982282" y="-959"/>
                            <a:pt x="2014866" y="641"/>
                          </a:cubicBezTo>
                          <a:close/>
                        </a:path>
                      </a:pathLst>
                    </a:custGeom>
                    <a:solidFill>
                      <a:schemeClr val="tx2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7C727510-5D7C-4849-A013-AE725B2A91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9699" y="2835932"/>
                      <a:ext cx="4577447" cy="2481921"/>
                      <a:chOff x="5262801" y="2377625"/>
                      <a:chExt cx="4737170" cy="2568521"/>
                    </a:xfrm>
                    <a:solidFill>
                      <a:schemeClr val="tx2">
                        <a:lumMod val="65000"/>
                        <a:lumOff val="35000"/>
                      </a:schemeClr>
                    </a:solidFill>
                  </p:grpSpPr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6174B692-85D1-4EBC-A5F5-C43A18068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2801" y="4808033"/>
                        <a:ext cx="4733926" cy="13811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Freeform: Shape 52">
                        <a:extLst>
                          <a:ext uri="{FF2B5EF4-FFF2-40B4-BE49-F238E27FC236}">
                            <a16:creationId xmlns:a16="http://schemas.microsoft.com/office/drawing/2014/main" id="{D0913434-D368-4268-88C5-333D535C0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6045" y="3356206"/>
                        <a:ext cx="4733926" cy="352433"/>
                      </a:xfrm>
                      <a:custGeom>
                        <a:avLst/>
                        <a:gdLst>
                          <a:gd name="connsiteX0" fmla="*/ 2386014 w 4733925"/>
                          <a:gd name="connsiteY0" fmla="*/ 9 h 352433"/>
                          <a:gd name="connsiteX1" fmla="*/ 3795714 w 4733925"/>
                          <a:gd name="connsiteY1" fmla="*/ 209558 h 352433"/>
                          <a:gd name="connsiteX2" fmla="*/ 4733925 w 4733925"/>
                          <a:gd name="connsiteY2" fmla="*/ 214321 h 352433"/>
                          <a:gd name="connsiteX3" fmla="*/ 4733925 w 4733925"/>
                          <a:gd name="connsiteY3" fmla="*/ 350054 h 352433"/>
                          <a:gd name="connsiteX4" fmla="*/ 3795714 w 4733925"/>
                          <a:gd name="connsiteY4" fmla="*/ 345291 h 352433"/>
                          <a:gd name="connsiteX5" fmla="*/ 2386014 w 4733925"/>
                          <a:gd name="connsiteY5" fmla="*/ 135742 h 352433"/>
                          <a:gd name="connsiteX6" fmla="*/ 1042618 w 4733925"/>
                          <a:gd name="connsiteY6" fmla="*/ 335213 h 352433"/>
                          <a:gd name="connsiteX7" fmla="*/ 771012 w 4733925"/>
                          <a:gd name="connsiteY7" fmla="*/ 352433 h 352433"/>
                          <a:gd name="connsiteX8" fmla="*/ 366406 w 4733925"/>
                          <a:gd name="connsiteY8" fmla="*/ 352433 h 352433"/>
                          <a:gd name="connsiteX9" fmla="*/ 0 w 4733925"/>
                          <a:gd name="connsiteY9" fmla="*/ 350054 h 352433"/>
                          <a:gd name="connsiteX10" fmla="*/ 0 w 4733925"/>
                          <a:gd name="connsiteY10" fmla="*/ 214321 h 352433"/>
                          <a:gd name="connsiteX11" fmla="*/ 733427 w 4733925"/>
                          <a:gd name="connsiteY11" fmla="*/ 219083 h 352433"/>
                          <a:gd name="connsiteX12" fmla="*/ 2386014 w 4733925"/>
                          <a:gd name="connsiteY12" fmla="*/ 9 h 3524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733925" h="352433">
                            <a:moveTo>
                              <a:pt x="2386014" y="9"/>
                            </a:moveTo>
                            <a:cubicBezTo>
                              <a:pt x="2896395" y="-1578"/>
                              <a:pt x="3104358" y="211939"/>
                              <a:pt x="3795714" y="209558"/>
                            </a:cubicBezTo>
                            <a:lnTo>
                              <a:pt x="4733925" y="214321"/>
                            </a:lnTo>
                            <a:lnTo>
                              <a:pt x="4733925" y="350054"/>
                            </a:lnTo>
                            <a:lnTo>
                              <a:pt x="3795714" y="345291"/>
                            </a:lnTo>
                            <a:cubicBezTo>
                              <a:pt x="3104358" y="347672"/>
                              <a:pt x="2896395" y="134155"/>
                              <a:pt x="2386014" y="135742"/>
                            </a:cubicBezTo>
                            <a:cubicBezTo>
                              <a:pt x="1939431" y="137132"/>
                              <a:pt x="1700078" y="276471"/>
                              <a:pt x="1042618" y="335213"/>
                            </a:cubicBezTo>
                            <a:lnTo>
                              <a:pt x="771012" y="352433"/>
                            </a:lnTo>
                            <a:lnTo>
                              <a:pt x="366406" y="352433"/>
                            </a:lnTo>
                            <a:lnTo>
                              <a:pt x="0" y="350054"/>
                            </a:lnTo>
                            <a:lnTo>
                              <a:pt x="0" y="214321"/>
                            </a:lnTo>
                            <a:lnTo>
                              <a:pt x="733427" y="219083"/>
                            </a:lnTo>
                            <a:cubicBezTo>
                              <a:pt x="1635920" y="183364"/>
                              <a:pt x="1875633" y="1597"/>
                              <a:pt x="2386014" y="9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C460B2E8-0C8B-47BA-BB18-FA1B8AFD8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2801" y="2377625"/>
                        <a:ext cx="4733926" cy="714518"/>
                      </a:xfrm>
                      <a:custGeom>
                        <a:avLst/>
                        <a:gdLst>
                          <a:gd name="connsiteX0" fmla="*/ 2390777 w 4733925"/>
                          <a:gd name="connsiteY0" fmla="*/ 1 h 714517"/>
                          <a:gd name="connsiteX1" fmla="*/ 3795714 w 4733925"/>
                          <a:gd name="connsiteY1" fmla="*/ 578636 h 714517"/>
                          <a:gd name="connsiteX2" fmla="*/ 4733925 w 4733925"/>
                          <a:gd name="connsiteY2" fmla="*/ 583399 h 714517"/>
                          <a:gd name="connsiteX3" fmla="*/ 4733925 w 4733925"/>
                          <a:gd name="connsiteY3" fmla="*/ 714434 h 714517"/>
                          <a:gd name="connsiteX4" fmla="*/ 3795714 w 4733925"/>
                          <a:gd name="connsiteY4" fmla="*/ 709671 h 714517"/>
                          <a:gd name="connsiteX5" fmla="*/ 2390777 w 4733925"/>
                          <a:gd name="connsiteY5" fmla="*/ 131036 h 714517"/>
                          <a:gd name="connsiteX6" fmla="*/ 1891040 w 4733925"/>
                          <a:gd name="connsiteY6" fmla="*/ 304798 h 714517"/>
                          <a:gd name="connsiteX7" fmla="*/ 1676403 w 4733925"/>
                          <a:gd name="connsiteY7" fmla="*/ 257236 h 714517"/>
                          <a:gd name="connsiteX8" fmla="*/ 676278 w 4733925"/>
                          <a:gd name="connsiteY8" fmla="*/ 714435 h 714517"/>
                          <a:gd name="connsiteX9" fmla="*/ 0 w 4733925"/>
                          <a:gd name="connsiteY9" fmla="*/ 714434 h 714517"/>
                          <a:gd name="connsiteX10" fmla="*/ 0 w 4733925"/>
                          <a:gd name="connsiteY10" fmla="*/ 583399 h 714517"/>
                          <a:gd name="connsiteX11" fmla="*/ 676278 w 4733925"/>
                          <a:gd name="connsiteY11" fmla="*/ 583400 h 714517"/>
                          <a:gd name="connsiteX12" fmla="*/ 1676403 w 4733925"/>
                          <a:gd name="connsiteY12" fmla="*/ 126201 h 714517"/>
                          <a:gd name="connsiteX13" fmla="*/ 1891040 w 4733925"/>
                          <a:gd name="connsiteY13" fmla="*/ 173763 h 714517"/>
                          <a:gd name="connsiteX14" fmla="*/ 2390777 w 4733925"/>
                          <a:gd name="connsiteY14" fmla="*/ 1 h 7145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733925" h="714517">
                            <a:moveTo>
                              <a:pt x="2390777" y="1"/>
                            </a:moveTo>
                            <a:cubicBezTo>
                              <a:pt x="2770929" y="-782"/>
                              <a:pt x="3276602" y="586178"/>
                              <a:pt x="3795714" y="578636"/>
                            </a:cubicBezTo>
                            <a:lnTo>
                              <a:pt x="4733925" y="583399"/>
                            </a:lnTo>
                            <a:lnTo>
                              <a:pt x="4733925" y="714434"/>
                            </a:lnTo>
                            <a:lnTo>
                              <a:pt x="3795714" y="709671"/>
                            </a:lnTo>
                            <a:cubicBezTo>
                              <a:pt x="3276602" y="717213"/>
                              <a:pt x="2770929" y="130253"/>
                              <a:pt x="2390777" y="131036"/>
                            </a:cubicBezTo>
                            <a:cubicBezTo>
                              <a:pt x="2171206" y="131831"/>
                              <a:pt x="1990540" y="311231"/>
                              <a:pt x="1891040" y="304798"/>
                            </a:cubicBezTo>
                            <a:cubicBezTo>
                              <a:pt x="1814730" y="309581"/>
                              <a:pt x="1814624" y="252453"/>
                              <a:pt x="1676403" y="257236"/>
                            </a:cubicBezTo>
                            <a:cubicBezTo>
                              <a:pt x="1523209" y="260013"/>
                              <a:pt x="1373984" y="721578"/>
                              <a:pt x="676278" y="714435"/>
                            </a:cubicBezTo>
                            <a:lnTo>
                              <a:pt x="0" y="714434"/>
                            </a:lnTo>
                            <a:lnTo>
                              <a:pt x="0" y="583399"/>
                            </a:lnTo>
                            <a:lnTo>
                              <a:pt x="676278" y="583400"/>
                            </a:lnTo>
                            <a:cubicBezTo>
                              <a:pt x="1373984" y="590543"/>
                              <a:pt x="1523209" y="128978"/>
                              <a:pt x="1676403" y="126201"/>
                            </a:cubicBezTo>
                            <a:cubicBezTo>
                              <a:pt x="1814624" y="121418"/>
                              <a:pt x="1814730" y="178546"/>
                              <a:pt x="1891040" y="173763"/>
                            </a:cubicBezTo>
                            <a:cubicBezTo>
                              <a:pt x="1990540" y="180196"/>
                              <a:pt x="2171206" y="796"/>
                              <a:pt x="2390777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9FD282-580D-4E45-AA3C-A3487127B742}"/>
              </a:ext>
            </a:extLst>
          </p:cNvPr>
          <p:cNvGrpSpPr/>
          <p:nvPr/>
        </p:nvGrpSpPr>
        <p:grpSpPr>
          <a:xfrm>
            <a:off x="4580819" y="2418451"/>
            <a:ext cx="1180216" cy="1067617"/>
            <a:chOff x="7595325" y="-501936"/>
            <a:chExt cx="2787388" cy="2521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893069-F144-475E-9B73-0CD533B393B6}"/>
                </a:ext>
              </a:extLst>
            </p:cNvPr>
            <p:cNvGrpSpPr/>
            <p:nvPr/>
          </p:nvGrpSpPr>
          <p:grpSpPr>
            <a:xfrm rot="10800000">
              <a:off x="7595325" y="-501936"/>
              <a:ext cx="2787388" cy="2521455"/>
              <a:chOff x="3589699" y="2488356"/>
              <a:chExt cx="4577447" cy="414073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AC398D9-F1D6-4F96-A2CD-EA7F2303BE6F}"/>
                  </a:ext>
                </a:extLst>
              </p:cNvPr>
              <p:cNvSpPr/>
              <p:nvPr/>
            </p:nvSpPr>
            <p:spPr>
              <a:xfrm rot="2722008" flipH="1" flipV="1">
                <a:off x="4203276" y="3338248"/>
                <a:ext cx="3346535" cy="3235147"/>
              </a:xfrm>
              <a:custGeom>
                <a:avLst/>
                <a:gdLst>
                  <a:gd name="connsiteX0" fmla="*/ 3320050 w 3346535"/>
                  <a:gd name="connsiteY0" fmla="*/ 232628 h 3235147"/>
                  <a:gd name="connsiteX1" fmla="*/ 2815395 w 3346535"/>
                  <a:gd name="connsiteY1" fmla="*/ 67904 h 3235147"/>
                  <a:gd name="connsiteX2" fmla="*/ 2882436 w 3346535"/>
                  <a:gd name="connsiteY2" fmla="*/ 0 h 3235147"/>
                  <a:gd name="connsiteX3" fmla="*/ 3346535 w 3346535"/>
                  <a:gd name="connsiteY3" fmla="*/ 151486 h 3235147"/>
                  <a:gd name="connsiteX4" fmla="*/ 2856565 w 3346535"/>
                  <a:gd name="connsiteY4" fmla="*/ 739983 h 3235147"/>
                  <a:gd name="connsiteX5" fmla="*/ 2774269 w 3346535"/>
                  <a:gd name="connsiteY5" fmla="*/ 739984 h 3235147"/>
                  <a:gd name="connsiteX6" fmla="*/ 2774269 w 3346535"/>
                  <a:gd name="connsiteY6" fmla="*/ 411615 h 3235147"/>
                  <a:gd name="connsiteX7" fmla="*/ 2548736 w 3346535"/>
                  <a:gd name="connsiteY7" fmla="*/ 337999 h 3235147"/>
                  <a:gd name="connsiteX8" fmla="*/ 2615777 w 3346535"/>
                  <a:gd name="connsiteY8" fmla="*/ 270096 h 3235147"/>
                  <a:gd name="connsiteX9" fmla="*/ 2774269 w 3346535"/>
                  <a:gd name="connsiteY9" fmla="*/ 321829 h 3235147"/>
                  <a:gd name="connsiteX10" fmla="*/ 2774269 w 3346535"/>
                  <a:gd name="connsiteY10" fmla="*/ 94454 h 3235147"/>
                  <a:gd name="connsiteX11" fmla="*/ 2856565 w 3346535"/>
                  <a:gd name="connsiteY11" fmla="*/ 94455 h 3235147"/>
                  <a:gd name="connsiteX12" fmla="*/ 2856565 w 3346535"/>
                  <a:gd name="connsiteY12" fmla="*/ 348691 h 3235147"/>
                  <a:gd name="connsiteX13" fmla="*/ 3023587 w 3346535"/>
                  <a:gd name="connsiteY13" fmla="*/ 403208 h 3235147"/>
                  <a:gd name="connsiteX14" fmla="*/ 2997101 w 3346535"/>
                  <a:gd name="connsiteY14" fmla="*/ 484350 h 3235147"/>
                  <a:gd name="connsiteX15" fmla="*/ 2856565 w 3346535"/>
                  <a:gd name="connsiteY15" fmla="*/ 438477 h 3235147"/>
                  <a:gd name="connsiteX16" fmla="*/ 1083362 w 3346535"/>
                  <a:gd name="connsiteY16" fmla="*/ 2546411 h 3235147"/>
                  <a:gd name="connsiteX17" fmla="*/ 751280 w 3346535"/>
                  <a:gd name="connsiteY17" fmla="*/ 2438016 h 3235147"/>
                  <a:gd name="connsiteX18" fmla="*/ 751280 w 3346535"/>
                  <a:gd name="connsiteY18" fmla="*/ 2693334 h 3235147"/>
                  <a:gd name="connsiteX19" fmla="*/ 782520 w 3346535"/>
                  <a:gd name="connsiteY19" fmla="*/ 2703531 h 3235147"/>
                  <a:gd name="connsiteX20" fmla="*/ 756034 w 3346535"/>
                  <a:gd name="connsiteY20" fmla="*/ 2784672 h 3235147"/>
                  <a:gd name="connsiteX21" fmla="*/ 751280 w 3346535"/>
                  <a:gd name="connsiteY21" fmla="*/ 2783121 h 3235147"/>
                  <a:gd name="connsiteX22" fmla="*/ 751280 w 3346535"/>
                  <a:gd name="connsiteY22" fmla="*/ 2803197 h 3235147"/>
                  <a:gd name="connsiteX23" fmla="*/ 668984 w 3346535"/>
                  <a:gd name="connsiteY23" fmla="*/ 2803197 h 3235147"/>
                  <a:gd name="connsiteX24" fmla="*/ 668984 w 3346535"/>
                  <a:gd name="connsiteY24" fmla="*/ 2756259 h 3235147"/>
                  <a:gd name="connsiteX25" fmla="*/ 305494 w 3346535"/>
                  <a:gd name="connsiteY25" fmla="*/ 2637612 h 3235147"/>
                  <a:gd name="connsiteX26" fmla="*/ 305494 w 3346535"/>
                  <a:gd name="connsiteY26" fmla="*/ 2929509 h 3235147"/>
                  <a:gd name="connsiteX27" fmla="*/ 513402 w 3346535"/>
                  <a:gd name="connsiteY27" fmla="*/ 2997371 h 3235147"/>
                  <a:gd name="connsiteX28" fmla="*/ 486917 w 3346535"/>
                  <a:gd name="connsiteY28" fmla="*/ 3078513 h 3235147"/>
                  <a:gd name="connsiteX29" fmla="*/ 305494 w 3346535"/>
                  <a:gd name="connsiteY29" fmla="*/ 3019295 h 3235147"/>
                  <a:gd name="connsiteX30" fmla="*/ 305494 w 3346535"/>
                  <a:gd name="connsiteY30" fmla="*/ 3235147 h 3235147"/>
                  <a:gd name="connsiteX31" fmla="*/ 223198 w 3346535"/>
                  <a:gd name="connsiteY31" fmla="*/ 3235147 h 3235147"/>
                  <a:gd name="connsiteX32" fmla="*/ 223198 w 3346535"/>
                  <a:gd name="connsiteY32" fmla="*/ 2992434 h 3235147"/>
                  <a:gd name="connsiteX33" fmla="*/ 0 w 3346535"/>
                  <a:gd name="connsiteY33" fmla="*/ 2919580 h 3235147"/>
                  <a:gd name="connsiteX34" fmla="*/ 67040 w 3346535"/>
                  <a:gd name="connsiteY34" fmla="*/ 2851675 h 3235147"/>
                  <a:gd name="connsiteX35" fmla="*/ 223198 w 3346535"/>
                  <a:gd name="connsiteY35" fmla="*/ 2902646 h 3235147"/>
                  <a:gd name="connsiteX36" fmla="*/ 223198 w 3346535"/>
                  <a:gd name="connsiteY36" fmla="*/ 2623215 h 3235147"/>
                  <a:gd name="connsiteX37" fmla="*/ 292595 w 3346535"/>
                  <a:gd name="connsiteY37" fmla="*/ 2623215 h 3235147"/>
                  <a:gd name="connsiteX38" fmla="*/ 352028 w 3346535"/>
                  <a:gd name="connsiteY38" fmla="*/ 2563014 h 3235147"/>
                  <a:gd name="connsiteX39" fmla="*/ 668984 w 3346535"/>
                  <a:gd name="connsiteY39" fmla="*/ 2666472 h 3235147"/>
                  <a:gd name="connsiteX40" fmla="*/ 668984 w 3346535"/>
                  <a:gd name="connsiteY40" fmla="*/ 2411154 h 3235147"/>
                  <a:gd name="connsiteX41" fmla="*/ 542665 w 3346535"/>
                  <a:gd name="connsiteY41" fmla="*/ 2369922 h 3235147"/>
                  <a:gd name="connsiteX42" fmla="*/ 609705 w 3346535"/>
                  <a:gd name="connsiteY42" fmla="*/ 2302018 h 3235147"/>
                  <a:gd name="connsiteX43" fmla="*/ 668984 w 3346535"/>
                  <a:gd name="connsiteY43" fmla="*/ 2321367 h 3235147"/>
                  <a:gd name="connsiteX44" fmla="*/ 668984 w 3346535"/>
                  <a:gd name="connsiteY44" fmla="*/ 2130014 h 3235147"/>
                  <a:gd name="connsiteX45" fmla="*/ 751280 w 3346535"/>
                  <a:gd name="connsiteY45" fmla="*/ 2130014 h 3235147"/>
                  <a:gd name="connsiteX46" fmla="*/ 751280 w 3346535"/>
                  <a:gd name="connsiteY46" fmla="*/ 2348230 h 3235147"/>
                  <a:gd name="connsiteX47" fmla="*/ 1109848 w 3346535"/>
                  <a:gd name="connsiteY47" fmla="*/ 2465269 h 3235147"/>
                  <a:gd name="connsiteX48" fmla="*/ 1548467 w 3346535"/>
                  <a:gd name="connsiteY48" fmla="*/ 2282472 h 3235147"/>
                  <a:gd name="connsiteX49" fmla="*/ 1548467 w 3346535"/>
                  <a:gd name="connsiteY49" fmla="*/ 2002484 h 3235147"/>
                  <a:gd name="connsiteX50" fmla="*/ 1190223 w 3346535"/>
                  <a:gd name="connsiteY50" fmla="*/ 1885551 h 3235147"/>
                  <a:gd name="connsiteX51" fmla="*/ 1190223 w 3346535"/>
                  <a:gd name="connsiteY51" fmla="*/ 2165538 h 3235147"/>
                  <a:gd name="connsiteX52" fmla="*/ 2465075 w 3346535"/>
                  <a:gd name="connsiteY52" fmla="*/ 1593377 h 3235147"/>
                  <a:gd name="connsiteX53" fmla="*/ 2382779 w 3346535"/>
                  <a:gd name="connsiteY53" fmla="*/ 1593376 h 3235147"/>
                  <a:gd name="connsiteX54" fmla="*/ 2382779 w 3346535"/>
                  <a:gd name="connsiteY54" fmla="*/ 1433595 h 3235147"/>
                  <a:gd name="connsiteX55" fmla="*/ 2057142 w 3346535"/>
                  <a:gd name="connsiteY55" fmla="*/ 1327304 h 3235147"/>
                  <a:gd name="connsiteX56" fmla="*/ 2057142 w 3346535"/>
                  <a:gd name="connsiteY56" fmla="*/ 1698382 h 3235147"/>
                  <a:gd name="connsiteX57" fmla="*/ 2238631 w 3346535"/>
                  <a:gd name="connsiteY57" fmla="*/ 1757621 h 3235147"/>
                  <a:gd name="connsiteX58" fmla="*/ 2212145 w 3346535"/>
                  <a:gd name="connsiteY58" fmla="*/ 1838763 h 3235147"/>
                  <a:gd name="connsiteX59" fmla="*/ 2057142 w 3346535"/>
                  <a:gd name="connsiteY59" fmla="*/ 1788169 h 3235147"/>
                  <a:gd name="connsiteX60" fmla="*/ 2057142 w 3346535"/>
                  <a:gd name="connsiteY60" fmla="*/ 1882261 h 3235147"/>
                  <a:gd name="connsiteX61" fmla="*/ 1974846 w 3346535"/>
                  <a:gd name="connsiteY61" fmla="*/ 1882261 h 3235147"/>
                  <a:gd name="connsiteX62" fmla="*/ 1974846 w 3346535"/>
                  <a:gd name="connsiteY62" fmla="*/ 1761307 h 3235147"/>
                  <a:gd name="connsiteX63" fmla="*/ 1630763 w 3346535"/>
                  <a:gd name="connsiteY63" fmla="*/ 1648995 h 3235147"/>
                  <a:gd name="connsiteX64" fmla="*/ 1630763 w 3346535"/>
                  <a:gd name="connsiteY64" fmla="*/ 1942778 h 3235147"/>
                  <a:gd name="connsiteX65" fmla="*/ 1828160 w 3346535"/>
                  <a:gd name="connsiteY65" fmla="*/ 2007210 h 3235147"/>
                  <a:gd name="connsiteX66" fmla="*/ 1802624 w 3346535"/>
                  <a:gd name="connsiteY66" fmla="*/ 2085443 h 3235147"/>
                  <a:gd name="connsiteX67" fmla="*/ 1630763 w 3346535"/>
                  <a:gd name="connsiteY67" fmla="*/ 2029347 h 3235147"/>
                  <a:gd name="connsiteX68" fmla="*/ 1630763 w 3346535"/>
                  <a:gd name="connsiteY68" fmla="*/ 2298829 h 3235147"/>
                  <a:gd name="connsiteX69" fmla="*/ 1555423 w 3346535"/>
                  <a:gd name="connsiteY69" fmla="*/ 2298829 h 3235147"/>
                  <a:gd name="connsiteX70" fmla="*/ 1531648 w 3346535"/>
                  <a:gd name="connsiteY70" fmla="*/ 2371668 h 3235147"/>
                  <a:gd name="connsiteX71" fmla="*/ 1190223 w 3346535"/>
                  <a:gd name="connsiteY71" fmla="*/ 2260223 h 3235147"/>
                  <a:gd name="connsiteX72" fmla="*/ 1190223 w 3346535"/>
                  <a:gd name="connsiteY72" fmla="*/ 2435180 h 3235147"/>
                  <a:gd name="connsiteX73" fmla="*/ 1107927 w 3346535"/>
                  <a:gd name="connsiteY73" fmla="*/ 2435180 h 3235147"/>
                  <a:gd name="connsiteX74" fmla="*/ 1107927 w 3346535"/>
                  <a:gd name="connsiteY74" fmla="*/ 2233361 h 3235147"/>
                  <a:gd name="connsiteX75" fmla="*/ 782394 w 3346535"/>
                  <a:gd name="connsiteY75" fmla="*/ 2127104 h 3235147"/>
                  <a:gd name="connsiteX76" fmla="*/ 853091 w 3346535"/>
                  <a:gd name="connsiteY76" fmla="*/ 2055495 h 3235147"/>
                  <a:gd name="connsiteX77" fmla="*/ 1107927 w 3346535"/>
                  <a:gd name="connsiteY77" fmla="*/ 2138676 h 3235147"/>
                  <a:gd name="connsiteX78" fmla="*/ 1107927 w 3346535"/>
                  <a:gd name="connsiteY78" fmla="*/ 1858689 h 3235147"/>
                  <a:gd name="connsiteX79" fmla="*/ 1062147 w 3346535"/>
                  <a:gd name="connsiteY79" fmla="*/ 1843746 h 3235147"/>
                  <a:gd name="connsiteX80" fmla="*/ 1107927 w 3346535"/>
                  <a:gd name="connsiteY80" fmla="*/ 1797375 h 3235147"/>
                  <a:gd name="connsiteX81" fmla="*/ 1107927 w 3346535"/>
                  <a:gd name="connsiteY81" fmla="*/ 1705875 h 3235147"/>
                  <a:gd name="connsiteX82" fmla="*/ 1190223 w 3346535"/>
                  <a:gd name="connsiteY82" fmla="*/ 1705875 h 3235147"/>
                  <a:gd name="connsiteX83" fmla="*/ 1190223 w 3346535"/>
                  <a:gd name="connsiteY83" fmla="*/ 1798982 h 3235147"/>
                  <a:gd name="connsiteX84" fmla="*/ 1548467 w 3346535"/>
                  <a:gd name="connsiteY84" fmla="*/ 1915916 h 3235147"/>
                  <a:gd name="connsiteX85" fmla="*/ 1548467 w 3346535"/>
                  <a:gd name="connsiteY85" fmla="*/ 1622133 h 3235147"/>
                  <a:gd name="connsiteX86" fmla="*/ 1346141 w 3346535"/>
                  <a:gd name="connsiteY86" fmla="*/ 1556091 h 3235147"/>
                  <a:gd name="connsiteX87" fmla="*/ 1413181 w 3346535"/>
                  <a:gd name="connsiteY87" fmla="*/ 1488187 h 3235147"/>
                  <a:gd name="connsiteX88" fmla="*/ 1548467 w 3346535"/>
                  <a:gd name="connsiteY88" fmla="*/ 1532346 h 3235147"/>
                  <a:gd name="connsiteX89" fmla="*/ 1548467 w 3346535"/>
                  <a:gd name="connsiteY89" fmla="*/ 1280294 h 3235147"/>
                  <a:gd name="connsiteX90" fmla="*/ 1630763 w 3346535"/>
                  <a:gd name="connsiteY90" fmla="*/ 1280294 h 3235147"/>
                  <a:gd name="connsiteX91" fmla="*/ 1630763 w 3346535"/>
                  <a:gd name="connsiteY91" fmla="*/ 1559208 h 3235147"/>
                  <a:gd name="connsiteX92" fmla="*/ 1974846 w 3346535"/>
                  <a:gd name="connsiteY92" fmla="*/ 1671519 h 3235147"/>
                  <a:gd name="connsiteX93" fmla="*/ 1974846 w 3346535"/>
                  <a:gd name="connsiteY93" fmla="*/ 1300442 h 3235147"/>
                  <a:gd name="connsiteX94" fmla="*/ 1690251 w 3346535"/>
                  <a:gd name="connsiteY94" fmla="*/ 1207548 h 3235147"/>
                  <a:gd name="connsiteX95" fmla="*/ 1757292 w 3346535"/>
                  <a:gd name="connsiteY95" fmla="*/ 1139643 h 3235147"/>
                  <a:gd name="connsiteX96" fmla="*/ 1974847 w 3346535"/>
                  <a:gd name="connsiteY96" fmla="*/ 1210654 h 3235147"/>
                  <a:gd name="connsiteX97" fmla="*/ 1974847 w 3346535"/>
                  <a:gd name="connsiteY97" fmla="*/ 925448 h 3235147"/>
                  <a:gd name="connsiteX98" fmla="*/ 2057143 w 3346535"/>
                  <a:gd name="connsiteY98" fmla="*/ 925448 h 3235147"/>
                  <a:gd name="connsiteX99" fmla="*/ 2057143 w 3346535"/>
                  <a:gd name="connsiteY99" fmla="*/ 1237516 h 3235147"/>
                  <a:gd name="connsiteX100" fmla="*/ 2382779 w 3346535"/>
                  <a:gd name="connsiteY100" fmla="*/ 1343807 h 3235147"/>
                  <a:gd name="connsiteX101" fmla="*/ 2382779 w 3346535"/>
                  <a:gd name="connsiteY101" fmla="*/ 1011065 h 3235147"/>
                  <a:gd name="connsiteX102" fmla="*/ 2005738 w 3346535"/>
                  <a:gd name="connsiteY102" fmla="*/ 887996 h 3235147"/>
                  <a:gd name="connsiteX103" fmla="*/ 2072778 w 3346535"/>
                  <a:gd name="connsiteY103" fmla="*/ 820091 h 3235147"/>
                  <a:gd name="connsiteX104" fmla="*/ 2382779 w 3346535"/>
                  <a:gd name="connsiteY104" fmla="*/ 921279 h 3235147"/>
                  <a:gd name="connsiteX105" fmla="*/ 2382779 w 3346535"/>
                  <a:gd name="connsiteY105" fmla="*/ 635919 h 3235147"/>
                  <a:gd name="connsiteX106" fmla="*/ 2285844 w 3346535"/>
                  <a:gd name="connsiteY106" fmla="*/ 604279 h 3235147"/>
                  <a:gd name="connsiteX107" fmla="*/ 2352885 w 3346535"/>
                  <a:gd name="connsiteY107" fmla="*/ 536375 h 3235147"/>
                  <a:gd name="connsiteX108" fmla="*/ 2382779 w 3346535"/>
                  <a:gd name="connsiteY108" fmla="*/ 546132 h 3235147"/>
                  <a:gd name="connsiteX109" fmla="*/ 2382779 w 3346535"/>
                  <a:gd name="connsiteY109" fmla="*/ 485938 h 3235147"/>
                  <a:gd name="connsiteX110" fmla="*/ 2465075 w 3346535"/>
                  <a:gd name="connsiteY110" fmla="*/ 485939 h 3235147"/>
                  <a:gd name="connsiteX111" fmla="*/ 2465075 w 3346535"/>
                  <a:gd name="connsiteY111" fmla="*/ 572994 h 3235147"/>
                  <a:gd name="connsiteX112" fmla="*/ 2762397 w 3346535"/>
                  <a:gd name="connsiteY112" fmla="*/ 670043 h 3235147"/>
                  <a:gd name="connsiteX113" fmla="*/ 2735911 w 3346535"/>
                  <a:gd name="connsiteY113" fmla="*/ 751184 h 3235147"/>
                  <a:gd name="connsiteX114" fmla="*/ 2465075 w 3346535"/>
                  <a:gd name="connsiteY114" fmla="*/ 662781 h 3235147"/>
                  <a:gd name="connsiteX115" fmla="*/ 2465075 w 3346535"/>
                  <a:gd name="connsiteY115" fmla="*/ 948141 h 3235147"/>
                  <a:gd name="connsiteX116" fmla="*/ 2608626 w 3346535"/>
                  <a:gd name="connsiteY116" fmla="*/ 994997 h 3235147"/>
                  <a:gd name="connsiteX117" fmla="*/ 2582141 w 3346535"/>
                  <a:gd name="connsiteY117" fmla="*/ 1076139 h 3235147"/>
                  <a:gd name="connsiteX118" fmla="*/ 2465075 w 3346535"/>
                  <a:gd name="connsiteY118" fmla="*/ 1037927 h 3235147"/>
                  <a:gd name="connsiteX119" fmla="*/ 2465075 w 3346535"/>
                  <a:gd name="connsiteY119" fmla="*/ 1370669 h 3235147"/>
                  <a:gd name="connsiteX120" fmla="*/ 2491323 w 3346535"/>
                  <a:gd name="connsiteY120" fmla="*/ 1379236 h 3235147"/>
                  <a:gd name="connsiteX121" fmla="*/ 2465075 w 3346535"/>
                  <a:gd name="connsiteY121" fmla="*/ 1459650 h 3235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3346535" h="3235147">
                    <a:moveTo>
                      <a:pt x="3320050" y="232628"/>
                    </a:moveTo>
                    <a:lnTo>
                      <a:pt x="2815395" y="67904"/>
                    </a:lnTo>
                    <a:lnTo>
                      <a:pt x="2882436" y="0"/>
                    </a:lnTo>
                    <a:lnTo>
                      <a:pt x="3346535" y="151486"/>
                    </a:lnTo>
                    <a:close/>
                    <a:moveTo>
                      <a:pt x="2856565" y="739983"/>
                    </a:moveTo>
                    <a:lnTo>
                      <a:pt x="2774269" y="739984"/>
                    </a:lnTo>
                    <a:lnTo>
                      <a:pt x="2774269" y="411615"/>
                    </a:lnTo>
                    <a:lnTo>
                      <a:pt x="2548736" y="337999"/>
                    </a:lnTo>
                    <a:lnTo>
                      <a:pt x="2615777" y="270096"/>
                    </a:lnTo>
                    <a:lnTo>
                      <a:pt x="2774269" y="321829"/>
                    </a:lnTo>
                    <a:lnTo>
                      <a:pt x="2774269" y="94454"/>
                    </a:lnTo>
                    <a:lnTo>
                      <a:pt x="2856565" y="94455"/>
                    </a:lnTo>
                    <a:lnTo>
                      <a:pt x="2856565" y="348691"/>
                    </a:lnTo>
                    <a:lnTo>
                      <a:pt x="3023587" y="403208"/>
                    </a:lnTo>
                    <a:lnTo>
                      <a:pt x="2997101" y="484350"/>
                    </a:lnTo>
                    <a:lnTo>
                      <a:pt x="2856565" y="438477"/>
                    </a:lnTo>
                    <a:close/>
                    <a:moveTo>
                      <a:pt x="1083362" y="2546411"/>
                    </a:moveTo>
                    <a:lnTo>
                      <a:pt x="751280" y="2438016"/>
                    </a:lnTo>
                    <a:lnTo>
                      <a:pt x="751280" y="2693334"/>
                    </a:lnTo>
                    <a:lnTo>
                      <a:pt x="782520" y="2703531"/>
                    </a:lnTo>
                    <a:lnTo>
                      <a:pt x="756034" y="2784672"/>
                    </a:lnTo>
                    <a:lnTo>
                      <a:pt x="751280" y="2783121"/>
                    </a:lnTo>
                    <a:lnTo>
                      <a:pt x="751280" y="2803197"/>
                    </a:lnTo>
                    <a:lnTo>
                      <a:pt x="668984" y="2803197"/>
                    </a:lnTo>
                    <a:lnTo>
                      <a:pt x="668984" y="2756259"/>
                    </a:lnTo>
                    <a:lnTo>
                      <a:pt x="305494" y="2637612"/>
                    </a:lnTo>
                    <a:lnTo>
                      <a:pt x="305494" y="2929509"/>
                    </a:lnTo>
                    <a:lnTo>
                      <a:pt x="513402" y="2997371"/>
                    </a:lnTo>
                    <a:lnTo>
                      <a:pt x="486917" y="3078513"/>
                    </a:lnTo>
                    <a:lnTo>
                      <a:pt x="305494" y="3019295"/>
                    </a:lnTo>
                    <a:lnTo>
                      <a:pt x="305494" y="3235147"/>
                    </a:lnTo>
                    <a:lnTo>
                      <a:pt x="223198" y="3235147"/>
                    </a:lnTo>
                    <a:lnTo>
                      <a:pt x="223198" y="2992434"/>
                    </a:lnTo>
                    <a:lnTo>
                      <a:pt x="0" y="2919580"/>
                    </a:lnTo>
                    <a:lnTo>
                      <a:pt x="67040" y="2851675"/>
                    </a:lnTo>
                    <a:lnTo>
                      <a:pt x="223198" y="2902646"/>
                    </a:lnTo>
                    <a:lnTo>
                      <a:pt x="223198" y="2623215"/>
                    </a:lnTo>
                    <a:lnTo>
                      <a:pt x="292595" y="2623215"/>
                    </a:lnTo>
                    <a:lnTo>
                      <a:pt x="352028" y="2563014"/>
                    </a:lnTo>
                    <a:lnTo>
                      <a:pt x="668984" y="2666472"/>
                    </a:lnTo>
                    <a:lnTo>
                      <a:pt x="668984" y="2411154"/>
                    </a:lnTo>
                    <a:lnTo>
                      <a:pt x="542665" y="2369922"/>
                    </a:lnTo>
                    <a:lnTo>
                      <a:pt x="609705" y="2302018"/>
                    </a:lnTo>
                    <a:lnTo>
                      <a:pt x="668984" y="2321367"/>
                    </a:lnTo>
                    <a:lnTo>
                      <a:pt x="668984" y="2130014"/>
                    </a:lnTo>
                    <a:lnTo>
                      <a:pt x="751280" y="2130014"/>
                    </a:lnTo>
                    <a:lnTo>
                      <a:pt x="751280" y="2348230"/>
                    </a:lnTo>
                    <a:lnTo>
                      <a:pt x="1109848" y="2465269"/>
                    </a:lnTo>
                    <a:close/>
                    <a:moveTo>
                      <a:pt x="1548467" y="2282472"/>
                    </a:moveTo>
                    <a:lnTo>
                      <a:pt x="1548467" y="2002484"/>
                    </a:lnTo>
                    <a:lnTo>
                      <a:pt x="1190223" y="1885551"/>
                    </a:lnTo>
                    <a:lnTo>
                      <a:pt x="1190223" y="2165538"/>
                    </a:lnTo>
                    <a:close/>
                    <a:moveTo>
                      <a:pt x="2465075" y="1593377"/>
                    </a:moveTo>
                    <a:lnTo>
                      <a:pt x="2382779" y="1593376"/>
                    </a:lnTo>
                    <a:lnTo>
                      <a:pt x="2382779" y="1433595"/>
                    </a:lnTo>
                    <a:lnTo>
                      <a:pt x="2057142" y="1327304"/>
                    </a:lnTo>
                    <a:lnTo>
                      <a:pt x="2057142" y="1698382"/>
                    </a:lnTo>
                    <a:lnTo>
                      <a:pt x="2238631" y="1757621"/>
                    </a:lnTo>
                    <a:lnTo>
                      <a:pt x="2212145" y="1838763"/>
                    </a:lnTo>
                    <a:lnTo>
                      <a:pt x="2057142" y="1788169"/>
                    </a:lnTo>
                    <a:lnTo>
                      <a:pt x="2057142" y="1882261"/>
                    </a:lnTo>
                    <a:lnTo>
                      <a:pt x="1974846" y="1882261"/>
                    </a:lnTo>
                    <a:lnTo>
                      <a:pt x="1974846" y="1761307"/>
                    </a:lnTo>
                    <a:lnTo>
                      <a:pt x="1630763" y="1648995"/>
                    </a:lnTo>
                    <a:lnTo>
                      <a:pt x="1630763" y="1942778"/>
                    </a:lnTo>
                    <a:lnTo>
                      <a:pt x="1828160" y="2007210"/>
                    </a:lnTo>
                    <a:lnTo>
                      <a:pt x="1802624" y="2085443"/>
                    </a:lnTo>
                    <a:lnTo>
                      <a:pt x="1630763" y="2029347"/>
                    </a:lnTo>
                    <a:lnTo>
                      <a:pt x="1630763" y="2298829"/>
                    </a:lnTo>
                    <a:lnTo>
                      <a:pt x="1555423" y="2298829"/>
                    </a:lnTo>
                    <a:lnTo>
                      <a:pt x="1531648" y="2371668"/>
                    </a:lnTo>
                    <a:lnTo>
                      <a:pt x="1190223" y="2260223"/>
                    </a:lnTo>
                    <a:lnTo>
                      <a:pt x="1190223" y="2435180"/>
                    </a:lnTo>
                    <a:lnTo>
                      <a:pt x="1107927" y="2435180"/>
                    </a:lnTo>
                    <a:lnTo>
                      <a:pt x="1107927" y="2233361"/>
                    </a:lnTo>
                    <a:lnTo>
                      <a:pt x="782394" y="2127104"/>
                    </a:lnTo>
                    <a:lnTo>
                      <a:pt x="853091" y="2055495"/>
                    </a:lnTo>
                    <a:lnTo>
                      <a:pt x="1107927" y="2138676"/>
                    </a:lnTo>
                    <a:lnTo>
                      <a:pt x="1107927" y="1858689"/>
                    </a:lnTo>
                    <a:lnTo>
                      <a:pt x="1062147" y="1843746"/>
                    </a:lnTo>
                    <a:lnTo>
                      <a:pt x="1107927" y="1797375"/>
                    </a:lnTo>
                    <a:lnTo>
                      <a:pt x="1107927" y="1705875"/>
                    </a:lnTo>
                    <a:lnTo>
                      <a:pt x="1190223" y="1705875"/>
                    </a:lnTo>
                    <a:lnTo>
                      <a:pt x="1190223" y="1798982"/>
                    </a:lnTo>
                    <a:lnTo>
                      <a:pt x="1548467" y="1915916"/>
                    </a:lnTo>
                    <a:lnTo>
                      <a:pt x="1548467" y="1622133"/>
                    </a:lnTo>
                    <a:lnTo>
                      <a:pt x="1346141" y="1556091"/>
                    </a:lnTo>
                    <a:lnTo>
                      <a:pt x="1413181" y="1488187"/>
                    </a:lnTo>
                    <a:lnTo>
                      <a:pt x="1548467" y="1532346"/>
                    </a:lnTo>
                    <a:lnTo>
                      <a:pt x="1548467" y="1280294"/>
                    </a:lnTo>
                    <a:lnTo>
                      <a:pt x="1630763" y="1280294"/>
                    </a:lnTo>
                    <a:lnTo>
                      <a:pt x="1630763" y="1559208"/>
                    </a:lnTo>
                    <a:lnTo>
                      <a:pt x="1974846" y="1671519"/>
                    </a:lnTo>
                    <a:lnTo>
                      <a:pt x="1974846" y="1300442"/>
                    </a:lnTo>
                    <a:lnTo>
                      <a:pt x="1690251" y="1207548"/>
                    </a:lnTo>
                    <a:lnTo>
                      <a:pt x="1757292" y="1139643"/>
                    </a:lnTo>
                    <a:lnTo>
                      <a:pt x="1974847" y="1210654"/>
                    </a:lnTo>
                    <a:lnTo>
                      <a:pt x="1974847" y="925448"/>
                    </a:lnTo>
                    <a:lnTo>
                      <a:pt x="2057143" y="925448"/>
                    </a:lnTo>
                    <a:lnTo>
                      <a:pt x="2057143" y="1237516"/>
                    </a:lnTo>
                    <a:lnTo>
                      <a:pt x="2382779" y="1343807"/>
                    </a:lnTo>
                    <a:lnTo>
                      <a:pt x="2382779" y="1011065"/>
                    </a:lnTo>
                    <a:lnTo>
                      <a:pt x="2005738" y="887996"/>
                    </a:lnTo>
                    <a:lnTo>
                      <a:pt x="2072778" y="820091"/>
                    </a:lnTo>
                    <a:lnTo>
                      <a:pt x="2382779" y="921279"/>
                    </a:lnTo>
                    <a:lnTo>
                      <a:pt x="2382779" y="635919"/>
                    </a:lnTo>
                    <a:lnTo>
                      <a:pt x="2285844" y="604279"/>
                    </a:lnTo>
                    <a:lnTo>
                      <a:pt x="2352885" y="536375"/>
                    </a:lnTo>
                    <a:lnTo>
                      <a:pt x="2382779" y="546132"/>
                    </a:lnTo>
                    <a:lnTo>
                      <a:pt x="2382779" y="485938"/>
                    </a:lnTo>
                    <a:lnTo>
                      <a:pt x="2465075" y="485939"/>
                    </a:lnTo>
                    <a:lnTo>
                      <a:pt x="2465075" y="572994"/>
                    </a:lnTo>
                    <a:lnTo>
                      <a:pt x="2762397" y="670043"/>
                    </a:lnTo>
                    <a:lnTo>
                      <a:pt x="2735911" y="751184"/>
                    </a:lnTo>
                    <a:lnTo>
                      <a:pt x="2465075" y="662781"/>
                    </a:lnTo>
                    <a:lnTo>
                      <a:pt x="2465075" y="948141"/>
                    </a:lnTo>
                    <a:lnTo>
                      <a:pt x="2608626" y="994997"/>
                    </a:lnTo>
                    <a:lnTo>
                      <a:pt x="2582141" y="1076139"/>
                    </a:lnTo>
                    <a:lnTo>
                      <a:pt x="2465075" y="1037927"/>
                    </a:lnTo>
                    <a:lnTo>
                      <a:pt x="2465075" y="1370669"/>
                    </a:lnTo>
                    <a:lnTo>
                      <a:pt x="2491323" y="1379236"/>
                    </a:lnTo>
                    <a:lnTo>
                      <a:pt x="2465075" y="145965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0667591-2759-4607-8C12-3F1DFDC907CC}"/>
                  </a:ext>
                </a:extLst>
              </p:cNvPr>
              <p:cNvSpPr/>
              <p:nvPr/>
            </p:nvSpPr>
            <p:spPr>
              <a:xfrm rot="1593365">
                <a:off x="3984513" y="2488356"/>
                <a:ext cx="3732793" cy="2533958"/>
              </a:xfrm>
              <a:custGeom>
                <a:avLst/>
                <a:gdLst>
                  <a:gd name="connsiteX0" fmla="*/ 2917723 w 3732793"/>
                  <a:gd name="connsiteY0" fmla="*/ 386872 h 2533958"/>
                  <a:gd name="connsiteX1" fmla="*/ 3003078 w 3732793"/>
                  <a:gd name="connsiteY1" fmla="*/ 386872 h 2533958"/>
                  <a:gd name="connsiteX2" fmla="*/ 3003078 w 3732793"/>
                  <a:gd name="connsiteY2" fmla="*/ 1032401 h 2533958"/>
                  <a:gd name="connsiteX3" fmla="*/ 2917723 w 3732793"/>
                  <a:gd name="connsiteY3" fmla="*/ 1032401 h 2533958"/>
                  <a:gd name="connsiteX4" fmla="*/ 0 w 3732793"/>
                  <a:gd name="connsiteY4" fmla="*/ 1842382 h 2533958"/>
                  <a:gd name="connsiteX5" fmla="*/ 85354 w 3732793"/>
                  <a:gd name="connsiteY5" fmla="*/ 1842382 h 2533958"/>
                  <a:gd name="connsiteX6" fmla="*/ 85355 w 3732793"/>
                  <a:gd name="connsiteY6" fmla="*/ 2533958 h 2533958"/>
                  <a:gd name="connsiteX7" fmla="*/ 0 w 3732793"/>
                  <a:gd name="connsiteY7" fmla="*/ 2533958 h 2533958"/>
                  <a:gd name="connsiteX8" fmla="*/ 3647438 w 3732793"/>
                  <a:gd name="connsiteY8" fmla="*/ 0 h 2533958"/>
                  <a:gd name="connsiteX9" fmla="*/ 3732793 w 3732793"/>
                  <a:gd name="connsiteY9" fmla="*/ 0 h 2533958"/>
                  <a:gd name="connsiteX10" fmla="*/ 3732793 w 3732793"/>
                  <a:gd name="connsiteY10" fmla="*/ 672916 h 2533958"/>
                  <a:gd name="connsiteX11" fmla="*/ 3647438 w 3732793"/>
                  <a:gd name="connsiteY11" fmla="*/ 672916 h 2533958"/>
                  <a:gd name="connsiteX12" fmla="*/ 3275757 w 3732793"/>
                  <a:gd name="connsiteY12" fmla="*/ 181284 h 2533958"/>
                  <a:gd name="connsiteX13" fmla="*/ 3361113 w 3732793"/>
                  <a:gd name="connsiteY13" fmla="*/ 181284 h 2533958"/>
                  <a:gd name="connsiteX14" fmla="*/ 3361112 w 3732793"/>
                  <a:gd name="connsiteY14" fmla="*/ 837507 h 2533958"/>
                  <a:gd name="connsiteX15" fmla="*/ 3275757 w 3732793"/>
                  <a:gd name="connsiteY15" fmla="*/ 837507 h 2533958"/>
                  <a:gd name="connsiteX16" fmla="*/ 346548 w 3732793"/>
                  <a:gd name="connsiteY16" fmla="*/ 1628356 h 2533958"/>
                  <a:gd name="connsiteX17" fmla="*/ 431903 w 3732793"/>
                  <a:gd name="connsiteY17" fmla="*/ 1628356 h 2533958"/>
                  <a:gd name="connsiteX18" fmla="*/ 431903 w 3732793"/>
                  <a:gd name="connsiteY18" fmla="*/ 2301540 h 2533958"/>
                  <a:gd name="connsiteX19" fmla="*/ 346548 w 3732793"/>
                  <a:gd name="connsiteY19" fmla="*/ 2301540 h 2533958"/>
                  <a:gd name="connsiteX20" fmla="*/ 2512258 w 3732793"/>
                  <a:gd name="connsiteY20" fmla="*/ 461098 h 2533958"/>
                  <a:gd name="connsiteX21" fmla="*/ 2590258 w 3732793"/>
                  <a:gd name="connsiteY21" fmla="*/ 461098 h 2533958"/>
                  <a:gd name="connsiteX22" fmla="*/ 2590258 w 3732793"/>
                  <a:gd name="connsiteY22" fmla="*/ 1137689 h 2533958"/>
                  <a:gd name="connsiteX23" fmla="*/ 2512258 w 3732793"/>
                  <a:gd name="connsiteY23" fmla="*/ 1137689 h 2533958"/>
                  <a:gd name="connsiteX24" fmla="*/ 688300 w 3732793"/>
                  <a:gd name="connsiteY24" fmla="*/ 1331740 h 2533958"/>
                  <a:gd name="connsiteX25" fmla="*/ 773655 w 3732793"/>
                  <a:gd name="connsiteY25" fmla="*/ 1331740 h 2533958"/>
                  <a:gd name="connsiteX26" fmla="*/ 773655 w 3732793"/>
                  <a:gd name="connsiteY26" fmla="*/ 2132521 h 2533958"/>
                  <a:gd name="connsiteX27" fmla="*/ 688300 w 3732793"/>
                  <a:gd name="connsiteY27" fmla="*/ 2132521 h 2533958"/>
                  <a:gd name="connsiteX28" fmla="*/ 2087416 w 3732793"/>
                  <a:gd name="connsiteY28" fmla="*/ 462586 h 2533958"/>
                  <a:gd name="connsiteX29" fmla="*/ 2172771 w 3732793"/>
                  <a:gd name="connsiteY29" fmla="*/ 462586 h 2533958"/>
                  <a:gd name="connsiteX30" fmla="*/ 2172771 w 3732793"/>
                  <a:gd name="connsiteY30" fmla="*/ 1267615 h 2533958"/>
                  <a:gd name="connsiteX31" fmla="*/ 2087416 w 3732793"/>
                  <a:gd name="connsiteY31" fmla="*/ 1267615 h 2533958"/>
                  <a:gd name="connsiteX32" fmla="*/ 987063 w 3732793"/>
                  <a:gd name="connsiteY32" fmla="*/ 872813 h 2533958"/>
                  <a:gd name="connsiteX33" fmla="*/ 1072418 w 3732793"/>
                  <a:gd name="connsiteY33" fmla="*/ 872813 h 2533958"/>
                  <a:gd name="connsiteX34" fmla="*/ 1072419 w 3732793"/>
                  <a:gd name="connsiteY34" fmla="*/ 1953790 h 2533958"/>
                  <a:gd name="connsiteX35" fmla="*/ 987063 w 3732793"/>
                  <a:gd name="connsiteY35" fmla="*/ 1953790 h 2533958"/>
                  <a:gd name="connsiteX36" fmla="*/ 1674993 w 3732793"/>
                  <a:gd name="connsiteY36" fmla="*/ 447253 h 2533958"/>
                  <a:gd name="connsiteX37" fmla="*/ 1760348 w 3732793"/>
                  <a:gd name="connsiteY37" fmla="*/ 447253 h 2533958"/>
                  <a:gd name="connsiteX38" fmla="*/ 1760348 w 3732793"/>
                  <a:gd name="connsiteY38" fmla="*/ 1465787 h 2533958"/>
                  <a:gd name="connsiteX39" fmla="*/ 1674993 w 3732793"/>
                  <a:gd name="connsiteY39" fmla="*/ 1465787 h 2533958"/>
                  <a:gd name="connsiteX40" fmla="*/ 1315768 w 3732793"/>
                  <a:gd name="connsiteY40" fmla="*/ 613120 h 2533958"/>
                  <a:gd name="connsiteX41" fmla="*/ 1401124 w 3732793"/>
                  <a:gd name="connsiteY41" fmla="*/ 613120 h 2533958"/>
                  <a:gd name="connsiteX42" fmla="*/ 1401124 w 3732793"/>
                  <a:gd name="connsiteY42" fmla="*/ 1695640 h 2533958"/>
                  <a:gd name="connsiteX43" fmla="*/ 1315769 w 3732793"/>
                  <a:gd name="connsiteY43" fmla="*/ 1695640 h 2533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32793" h="2533958">
                    <a:moveTo>
                      <a:pt x="2917723" y="386872"/>
                    </a:moveTo>
                    <a:lnTo>
                      <a:pt x="3003078" y="386872"/>
                    </a:lnTo>
                    <a:lnTo>
                      <a:pt x="3003078" y="1032401"/>
                    </a:lnTo>
                    <a:lnTo>
                      <a:pt x="2917723" y="1032401"/>
                    </a:lnTo>
                    <a:close/>
                    <a:moveTo>
                      <a:pt x="0" y="1842382"/>
                    </a:moveTo>
                    <a:lnTo>
                      <a:pt x="85354" y="1842382"/>
                    </a:lnTo>
                    <a:lnTo>
                      <a:pt x="85355" y="2533958"/>
                    </a:lnTo>
                    <a:lnTo>
                      <a:pt x="0" y="2533958"/>
                    </a:lnTo>
                    <a:close/>
                    <a:moveTo>
                      <a:pt x="3647438" y="0"/>
                    </a:moveTo>
                    <a:lnTo>
                      <a:pt x="3732793" y="0"/>
                    </a:lnTo>
                    <a:lnTo>
                      <a:pt x="3732793" y="672916"/>
                    </a:lnTo>
                    <a:lnTo>
                      <a:pt x="3647438" y="672916"/>
                    </a:lnTo>
                    <a:close/>
                    <a:moveTo>
                      <a:pt x="3275757" y="181284"/>
                    </a:moveTo>
                    <a:lnTo>
                      <a:pt x="3361113" y="181284"/>
                    </a:lnTo>
                    <a:lnTo>
                      <a:pt x="3361112" y="837507"/>
                    </a:lnTo>
                    <a:lnTo>
                      <a:pt x="3275757" y="837507"/>
                    </a:lnTo>
                    <a:close/>
                    <a:moveTo>
                      <a:pt x="346548" y="1628356"/>
                    </a:moveTo>
                    <a:lnTo>
                      <a:pt x="431903" y="1628356"/>
                    </a:lnTo>
                    <a:lnTo>
                      <a:pt x="431903" y="2301540"/>
                    </a:lnTo>
                    <a:lnTo>
                      <a:pt x="346548" y="2301540"/>
                    </a:lnTo>
                    <a:close/>
                    <a:moveTo>
                      <a:pt x="2512258" y="461098"/>
                    </a:moveTo>
                    <a:lnTo>
                      <a:pt x="2590258" y="461098"/>
                    </a:lnTo>
                    <a:lnTo>
                      <a:pt x="2590258" y="1137689"/>
                    </a:lnTo>
                    <a:lnTo>
                      <a:pt x="2512258" y="1137689"/>
                    </a:lnTo>
                    <a:close/>
                    <a:moveTo>
                      <a:pt x="688300" y="1331740"/>
                    </a:moveTo>
                    <a:lnTo>
                      <a:pt x="773655" y="1331740"/>
                    </a:lnTo>
                    <a:lnTo>
                      <a:pt x="773655" y="2132521"/>
                    </a:lnTo>
                    <a:lnTo>
                      <a:pt x="688300" y="2132521"/>
                    </a:lnTo>
                    <a:close/>
                    <a:moveTo>
                      <a:pt x="2087416" y="462586"/>
                    </a:moveTo>
                    <a:lnTo>
                      <a:pt x="2172771" y="462586"/>
                    </a:lnTo>
                    <a:lnTo>
                      <a:pt x="2172771" y="1267615"/>
                    </a:lnTo>
                    <a:lnTo>
                      <a:pt x="2087416" y="1267615"/>
                    </a:lnTo>
                    <a:close/>
                    <a:moveTo>
                      <a:pt x="987063" y="872813"/>
                    </a:moveTo>
                    <a:lnTo>
                      <a:pt x="1072418" y="872813"/>
                    </a:lnTo>
                    <a:lnTo>
                      <a:pt x="1072419" y="1953790"/>
                    </a:lnTo>
                    <a:lnTo>
                      <a:pt x="987063" y="1953790"/>
                    </a:lnTo>
                    <a:close/>
                    <a:moveTo>
                      <a:pt x="1674993" y="447253"/>
                    </a:moveTo>
                    <a:lnTo>
                      <a:pt x="1760348" y="447253"/>
                    </a:lnTo>
                    <a:lnTo>
                      <a:pt x="1760348" y="1465787"/>
                    </a:lnTo>
                    <a:lnTo>
                      <a:pt x="1674993" y="1465787"/>
                    </a:lnTo>
                    <a:close/>
                    <a:moveTo>
                      <a:pt x="1315768" y="613120"/>
                    </a:moveTo>
                    <a:lnTo>
                      <a:pt x="1401124" y="613120"/>
                    </a:lnTo>
                    <a:lnTo>
                      <a:pt x="1401124" y="1695640"/>
                    </a:lnTo>
                    <a:lnTo>
                      <a:pt x="1315769" y="169564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45359B3-5A3A-45D6-B501-8F4CA72D0B1E}"/>
                  </a:ext>
                </a:extLst>
              </p:cNvPr>
              <p:cNvGrpSpPr/>
              <p:nvPr/>
            </p:nvGrpSpPr>
            <p:grpSpPr>
              <a:xfrm>
                <a:off x="3589699" y="2835932"/>
                <a:ext cx="4577447" cy="2481921"/>
                <a:chOff x="3589699" y="2835932"/>
                <a:chExt cx="4577447" cy="2481921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46827A0-E0E2-4C53-8240-F7705E1E067D}"/>
                    </a:ext>
                  </a:extLst>
                </p:cNvPr>
                <p:cNvSpPr/>
                <p:nvPr/>
              </p:nvSpPr>
              <p:spPr>
                <a:xfrm>
                  <a:off x="3600101" y="3945673"/>
                  <a:ext cx="4486729" cy="753323"/>
                </a:xfrm>
                <a:custGeom>
                  <a:avLst/>
                  <a:gdLst>
                    <a:gd name="connsiteX0" fmla="*/ 286794 w 4486729"/>
                    <a:gd name="connsiteY0" fmla="*/ 618173 h 753323"/>
                    <a:gd name="connsiteX1" fmla="*/ 217112 w 4486729"/>
                    <a:gd name="connsiteY1" fmla="*/ 663223 h 753323"/>
                    <a:gd name="connsiteX2" fmla="*/ 286794 w 4486729"/>
                    <a:gd name="connsiteY2" fmla="*/ 708273 h 753323"/>
                    <a:gd name="connsiteX3" fmla="*/ 356476 w 4486729"/>
                    <a:gd name="connsiteY3" fmla="*/ 663223 h 753323"/>
                    <a:gd name="connsiteX4" fmla="*/ 286794 w 4486729"/>
                    <a:gd name="connsiteY4" fmla="*/ 618173 h 753323"/>
                    <a:gd name="connsiteX5" fmla="*/ 4073232 w 4486729"/>
                    <a:gd name="connsiteY5" fmla="*/ 605658 h 753323"/>
                    <a:gd name="connsiteX6" fmla="*/ 3997728 w 4486729"/>
                    <a:gd name="connsiteY6" fmla="*/ 654473 h 753323"/>
                    <a:gd name="connsiteX7" fmla="*/ 4073232 w 4486729"/>
                    <a:gd name="connsiteY7" fmla="*/ 703288 h 753323"/>
                    <a:gd name="connsiteX8" fmla="*/ 4148736 w 4486729"/>
                    <a:gd name="connsiteY8" fmla="*/ 654473 h 753323"/>
                    <a:gd name="connsiteX9" fmla="*/ 4073232 w 4486729"/>
                    <a:gd name="connsiteY9" fmla="*/ 605658 h 753323"/>
                    <a:gd name="connsiteX10" fmla="*/ 286794 w 4486729"/>
                    <a:gd name="connsiteY10" fmla="*/ 573123 h 753323"/>
                    <a:gd name="connsiteX11" fmla="*/ 401526 w 4486729"/>
                    <a:gd name="connsiteY11" fmla="*/ 663223 h 753323"/>
                    <a:gd name="connsiteX12" fmla="*/ 286794 w 4486729"/>
                    <a:gd name="connsiteY12" fmla="*/ 753323 h 753323"/>
                    <a:gd name="connsiteX13" fmla="*/ 172062 w 4486729"/>
                    <a:gd name="connsiteY13" fmla="*/ 663223 h 753323"/>
                    <a:gd name="connsiteX14" fmla="*/ 286794 w 4486729"/>
                    <a:gd name="connsiteY14" fmla="*/ 573123 h 753323"/>
                    <a:gd name="connsiteX15" fmla="*/ 4073232 w 4486729"/>
                    <a:gd name="connsiteY15" fmla="*/ 556844 h 753323"/>
                    <a:gd name="connsiteX16" fmla="*/ 4197551 w 4486729"/>
                    <a:gd name="connsiteY16" fmla="*/ 654473 h 753323"/>
                    <a:gd name="connsiteX17" fmla="*/ 4073232 w 4486729"/>
                    <a:gd name="connsiteY17" fmla="*/ 752102 h 753323"/>
                    <a:gd name="connsiteX18" fmla="*/ 3948913 w 4486729"/>
                    <a:gd name="connsiteY18" fmla="*/ 654473 h 753323"/>
                    <a:gd name="connsiteX19" fmla="*/ 4073232 w 4486729"/>
                    <a:gd name="connsiteY19" fmla="*/ 556844 h 753323"/>
                    <a:gd name="connsiteX20" fmla="*/ 1064054 w 4486729"/>
                    <a:gd name="connsiteY20" fmla="*/ 549478 h 753323"/>
                    <a:gd name="connsiteX21" fmla="*/ 994372 w 4486729"/>
                    <a:gd name="connsiteY21" fmla="*/ 594528 h 753323"/>
                    <a:gd name="connsiteX22" fmla="*/ 1064054 w 4486729"/>
                    <a:gd name="connsiteY22" fmla="*/ 639578 h 753323"/>
                    <a:gd name="connsiteX23" fmla="*/ 1133736 w 4486729"/>
                    <a:gd name="connsiteY23" fmla="*/ 594528 h 753323"/>
                    <a:gd name="connsiteX24" fmla="*/ 1064054 w 4486729"/>
                    <a:gd name="connsiteY24" fmla="*/ 549478 h 753323"/>
                    <a:gd name="connsiteX25" fmla="*/ 3624209 w 4486729"/>
                    <a:gd name="connsiteY25" fmla="*/ 508550 h 753323"/>
                    <a:gd name="connsiteX26" fmla="*/ 3508248 w 4486729"/>
                    <a:gd name="connsiteY26" fmla="*/ 583521 h 753323"/>
                    <a:gd name="connsiteX27" fmla="*/ 3624209 w 4486729"/>
                    <a:gd name="connsiteY27" fmla="*/ 658492 h 753323"/>
                    <a:gd name="connsiteX28" fmla="*/ 3740170 w 4486729"/>
                    <a:gd name="connsiteY28" fmla="*/ 583521 h 753323"/>
                    <a:gd name="connsiteX29" fmla="*/ 3624209 w 4486729"/>
                    <a:gd name="connsiteY29" fmla="*/ 508550 h 753323"/>
                    <a:gd name="connsiteX30" fmla="*/ 695003 w 4486729"/>
                    <a:gd name="connsiteY30" fmla="*/ 504834 h 753323"/>
                    <a:gd name="connsiteX31" fmla="*/ 579042 w 4486729"/>
                    <a:gd name="connsiteY31" fmla="*/ 579805 h 753323"/>
                    <a:gd name="connsiteX32" fmla="*/ 695003 w 4486729"/>
                    <a:gd name="connsiteY32" fmla="*/ 654776 h 753323"/>
                    <a:gd name="connsiteX33" fmla="*/ 810964 w 4486729"/>
                    <a:gd name="connsiteY33" fmla="*/ 579805 h 753323"/>
                    <a:gd name="connsiteX34" fmla="*/ 695003 w 4486729"/>
                    <a:gd name="connsiteY34" fmla="*/ 504834 h 753323"/>
                    <a:gd name="connsiteX35" fmla="*/ 1064054 w 4486729"/>
                    <a:gd name="connsiteY35" fmla="*/ 504428 h 753323"/>
                    <a:gd name="connsiteX36" fmla="*/ 1178786 w 4486729"/>
                    <a:gd name="connsiteY36" fmla="*/ 594528 h 753323"/>
                    <a:gd name="connsiteX37" fmla="*/ 1064054 w 4486729"/>
                    <a:gd name="connsiteY37" fmla="*/ 684628 h 753323"/>
                    <a:gd name="connsiteX38" fmla="*/ 949322 w 4486729"/>
                    <a:gd name="connsiteY38" fmla="*/ 594528 h 753323"/>
                    <a:gd name="connsiteX39" fmla="*/ 1064054 w 4486729"/>
                    <a:gd name="connsiteY39" fmla="*/ 504428 h 753323"/>
                    <a:gd name="connsiteX40" fmla="*/ 3624209 w 4486729"/>
                    <a:gd name="connsiteY40" fmla="*/ 433580 h 753323"/>
                    <a:gd name="connsiteX41" fmla="*/ 3815141 w 4486729"/>
                    <a:gd name="connsiteY41" fmla="*/ 583521 h 753323"/>
                    <a:gd name="connsiteX42" fmla="*/ 3624209 w 4486729"/>
                    <a:gd name="connsiteY42" fmla="*/ 733462 h 753323"/>
                    <a:gd name="connsiteX43" fmla="*/ 3433277 w 4486729"/>
                    <a:gd name="connsiteY43" fmla="*/ 583521 h 753323"/>
                    <a:gd name="connsiteX44" fmla="*/ 3624209 w 4486729"/>
                    <a:gd name="connsiteY44" fmla="*/ 433580 h 753323"/>
                    <a:gd name="connsiteX45" fmla="*/ 695003 w 4486729"/>
                    <a:gd name="connsiteY45" fmla="*/ 429864 h 753323"/>
                    <a:gd name="connsiteX46" fmla="*/ 885935 w 4486729"/>
                    <a:gd name="connsiteY46" fmla="*/ 579805 h 753323"/>
                    <a:gd name="connsiteX47" fmla="*/ 695003 w 4486729"/>
                    <a:gd name="connsiteY47" fmla="*/ 729746 h 753323"/>
                    <a:gd name="connsiteX48" fmla="*/ 504071 w 4486729"/>
                    <a:gd name="connsiteY48" fmla="*/ 579805 h 753323"/>
                    <a:gd name="connsiteX49" fmla="*/ 695003 w 4486729"/>
                    <a:gd name="connsiteY49" fmla="*/ 429864 h 753323"/>
                    <a:gd name="connsiteX50" fmla="*/ 2351253 w 4486729"/>
                    <a:gd name="connsiteY50" fmla="*/ 396077 h 753323"/>
                    <a:gd name="connsiteX51" fmla="*/ 2281571 w 4486729"/>
                    <a:gd name="connsiteY51" fmla="*/ 441127 h 753323"/>
                    <a:gd name="connsiteX52" fmla="*/ 2351253 w 4486729"/>
                    <a:gd name="connsiteY52" fmla="*/ 486177 h 753323"/>
                    <a:gd name="connsiteX53" fmla="*/ 2420935 w 4486729"/>
                    <a:gd name="connsiteY53" fmla="*/ 441127 h 753323"/>
                    <a:gd name="connsiteX54" fmla="*/ 2351253 w 4486729"/>
                    <a:gd name="connsiteY54" fmla="*/ 396077 h 753323"/>
                    <a:gd name="connsiteX55" fmla="*/ 2962845 w 4486729"/>
                    <a:gd name="connsiteY55" fmla="*/ 358692 h 753323"/>
                    <a:gd name="connsiteX56" fmla="*/ 2893163 w 4486729"/>
                    <a:gd name="connsiteY56" fmla="*/ 403742 h 753323"/>
                    <a:gd name="connsiteX57" fmla="*/ 2962845 w 4486729"/>
                    <a:gd name="connsiteY57" fmla="*/ 448792 h 753323"/>
                    <a:gd name="connsiteX58" fmla="*/ 3032527 w 4486729"/>
                    <a:gd name="connsiteY58" fmla="*/ 403742 h 753323"/>
                    <a:gd name="connsiteX59" fmla="*/ 2962845 w 4486729"/>
                    <a:gd name="connsiteY59" fmla="*/ 358692 h 753323"/>
                    <a:gd name="connsiteX60" fmla="*/ 2351253 w 4486729"/>
                    <a:gd name="connsiteY60" fmla="*/ 351027 h 753323"/>
                    <a:gd name="connsiteX61" fmla="*/ 2465985 w 4486729"/>
                    <a:gd name="connsiteY61" fmla="*/ 441127 h 753323"/>
                    <a:gd name="connsiteX62" fmla="*/ 2351253 w 4486729"/>
                    <a:gd name="connsiteY62" fmla="*/ 531227 h 753323"/>
                    <a:gd name="connsiteX63" fmla="*/ 2236521 w 4486729"/>
                    <a:gd name="connsiteY63" fmla="*/ 441127 h 753323"/>
                    <a:gd name="connsiteX64" fmla="*/ 2351253 w 4486729"/>
                    <a:gd name="connsiteY64" fmla="*/ 351027 h 753323"/>
                    <a:gd name="connsiteX65" fmla="*/ 4295797 w 4486729"/>
                    <a:gd name="connsiteY65" fmla="*/ 322906 h 753323"/>
                    <a:gd name="connsiteX66" fmla="*/ 4179836 w 4486729"/>
                    <a:gd name="connsiteY66" fmla="*/ 397877 h 753323"/>
                    <a:gd name="connsiteX67" fmla="*/ 4295797 w 4486729"/>
                    <a:gd name="connsiteY67" fmla="*/ 472848 h 753323"/>
                    <a:gd name="connsiteX68" fmla="*/ 4411758 w 4486729"/>
                    <a:gd name="connsiteY68" fmla="*/ 397877 h 753323"/>
                    <a:gd name="connsiteX69" fmla="*/ 4295797 w 4486729"/>
                    <a:gd name="connsiteY69" fmla="*/ 322906 h 753323"/>
                    <a:gd name="connsiteX70" fmla="*/ 190932 w 4486729"/>
                    <a:gd name="connsiteY70" fmla="*/ 322906 h 753323"/>
                    <a:gd name="connsiteX71" fmla="*/ 74971 w 4486729"/>
                    <a:gd name="connsiteY71" fmla="*/ 397877 h 753323"/>
                    <a:gd name="connsiteX72" fmla="*/ 190932 w 4486729"/>
                    <a:gd name="connsiteY72" fmla="*/ 472848 h 753323"/>
                    <a:gd name="connsiteX73" fmla="*/ 306893 w 4486729"/>
                    <a:gd name="connsiteY73" fmla="*/ 397877 h 753323"/>
                    <a:gd name="connsiteX74" fmla="*/ 190932 w 4486729"/>
                    <a:gd name="connsiteY74" fmla="*/ 322906 h 753323"/>
                    <a:gd name="connsiteX75" fmla="*/ 2962845 w 4486729"/>
                    <a:gd name="connsiteY75" fmla="*/ 313642 h 753323"/>
                    <a:gd name="connsiteX76" fmla="*/ 3077577 w 4486729"/>
                    <a:gd name="connsiteY76" fmla="*/ 403742 h 753323"/>
                    <a:gd name="connsiteX77" fmla="*/ 2962845 w 4486729"/>
                    <a:gd name="connsiteY77" fmla="*/ 493842 h 753323"/>
                    <a:gd name="connsiteX78" fmla="*/ 2848113 w 4486729"/>
                    <a:gd name="connsiteY78" fmla="*/ 403742 h 753323"/>
                    <a:gd name="connsiteX79" fmla="*/ 2962845 w 4486729"/>
                    <a:gd name="connsiteY79" fmla="*/ 313642 h 753323"/>
                    <a:gd name="connsiteX80" fmla="*/ 1391554 w 4486729"/>
                    <a:gd name="connsiteY80" fmla="*/ 302199 h 753323"/>
                    <a:gd name="connsiteX81" fmla="*/ 1275593 w 4486729"/>
                    <a:gd name="connsiteY81" fmla="*/ 377170 h 753323"/>
                    <a:gd name="connsiteX82" fmla="*/ 1391554 w 4486729"/>
                    <a:gd name="connsiteY82" fmla="*/ 452141 h 753323"/>
                    <a:gd name="connsiteX83" fmla="*/ 1507515 w 4486729"/>
                    <a:gd name="connsiteY83" fmla="*/ 377170 h 753323"/>
                    <a:gd name="connsiteX84" fmla="*/ 1391554 w 4486729"/>
                    <a:gd name="connsiteY84" fmla="*/ 302199 h 753323"/>
                    <a:gd name="connsiteX85" fmla="*/ 3900923 w 4486729"/>
                    <a:gd name="connsiteY85" fmla="*/ 300844 h 753323"/>
                    <a:gd name="connsiteX86" fmla="*/ 3825419 w 4486729"/>
                    <a:gd name="connsiteY86" fmla="*/ 349659 h 753323"/>
                    <a:gd name="connsiteX87" fmla="*/ 3900923 w 4486729"/>
                    <a:gd name="connsiteY87" fmla="*/ 398474 h 753323"/>
                    <a:gd name="connsiteX88" fmla="*/ 3976427 w 4486729"/>
                    <a:gd name="connsiteY88" fmla="*/ 349659 h 753323"/>
                    <a:gd name="connsiteX89" fmla="*/ 3900923 w 4486729"/>
                    <a:gd name="connsiteY89" fmla="*/ 300844 h 753323"/>
                    <a:gd name="connsiteX90" fmla="*/ 570461 w 4486729"/>
                    <a:gd name="connsiteY90" fmla="*/ 273095 h 753323"/>
                    <a:gd name="connsiteX91" fmla="*/ 500779 w 4486729"/>
                    <a:gd name="connsiteY91" fmla="*/ 318145 h 753323"/>
                    <a:gd name="connsiteX92" fmla="*/ 570461 w 4486729"/>
                    <a:gd name="connsiteY92" fmla="*/ 363195 h 753323"/>
                    <a:gd name="connsiteX93" fmla="*/ 640143 w 4486729"/>
                    <a:gd name="connsiteY93" fmla="*/ 318145 h 753323"/>
                    <a:gd name="connsiteX94" fmla="*/ 570461 w 4486729"/>
                    <a:gd name="connsiteY94" fmla="*/ 273095 h 753323"/>
                    <a:gd name="connsiteX95" fmla="*/ 3334245 w 4486729"/>
                    <a:gd name="connsiteY95" fmla="*/ 264940 h 753323"/>
                    <a:gd name="connsiteX96" fmla="*/ 3218284 w 4486729"/>
                    <a:gd name="connsiteY96" fmla="*/ 339911 h 753323"/>
                    <a:gd name="connsiteX97" fmla="*/ 3334245 w 4486729"/>
                    <a:gd name="connsiteY97" fmla="*/ 414882 h 753323"/>
                    <a:gd name="connsiteX98" fmla="*/ 3450206 w 4486729"/>
                    <a:gd name="connsiteY98" fmla="*/ 339911 h 753323"/>
                    <a:gd name="connsiteX99" fmla="*/ 3334245 w 4486729"/>
                    <a:gd name="connsiteY99" fmla="*/ 264940 h 753323"/>
                    <a:gd name="connsiteX100" fmla="*/ 982029 w 4486729"/>
                    <a:gd name="connsiteY100" fmla="*/ 258565 h 753323"/>
                    <a:gd name="connsiteX101" fmla="*/ 912347 w 4486729"/>
                    <a:gd name="connsiteY101" fmla="*/ 303615 h 753323"/>
                    <a:gd name="connsiteX102" fmla="*/ 982029 w 4486729"/>
                    <a:gd name="connsiteY102" fmla="*/ 348665 h 753323"/>
                    <a:gd name="connsiteX103" fmla="*/ 1051711 w 4486729"/>
                    <a:gd name="connsiteY103" fmla="*/ 303615 h 753323"/>
                    <a:gd name="connsiteX104" fmla="*/ 982029 w 4486729"/>
                    <a:gd name="connsiteY104" fmla="*/ 258565 h 753323"/>
                    <a:gd name="connsiteX105" fmla="*/ 3900923 w 4486729"/>
                    <a:gd name="connsiteY105" fmla="*/ 252030 h 753323"/>
                    <a:gd name="connsiteX106" fmla="*/ 4025242 w 4486729"/>
                    <a:gd name="connsiteY106" fmla="*/ 349659 h 753323"/>
                    <a:gd name="connsiteX107" fmla="*/ 3900923 w 4486729"/>
                    <a:gd name="connsiteY107" fmla="*/ 447288 h 753323"/>
                    <a:gd name="connsiteX108" fmla="*/ 3776604 w 4486729"/>
                    <a:gd name="connsiteY108" fmla="*/ 349659 h 753323"/>
                    <a:gd name="connsiteX109" fmla="*/ 3900923 w 4486729"/>
                    <a:gd name="connsiteY109" fmla="*/ 252030 h 753323"/>
                    <a:gd name="connsiteX110" fmla="*/ 4295797 w 4486729"/>
                    <a:gd name="connsiteY110" fmla="*/ 247936 h 753323"/>
                    <a:gd name="connsiteX111" fmla="*/ 4486729 w 4486729"/>
                    <a:gd name="connsiteY111" fmla="*/ 397877 h 753323"/>
                    <a:gd name="connsiteX112" fmla="*/ 4295797 w 4486729"/>
                    <a:gd name="connsiteY112" fmla="*/ 547818 h 753323"/>
                    <a:gd name="connsiteX113" fmla="*/ 4104865 w 4486729"/>
                    <a:gd name="connsiteY113" fmla="*/ 397877 h 753323"/>
                    <a:gd name="connsiteX114" fmla="*/ 4295797 w 4486729"/>
                    <a:gd name="connsiteY114" fmla="*/ 247936 h 753323"/>
                    <a:gd name="connsiteX115" fmla="*/ 190932 w 4486729"/>
                    <a:gd name="connsiteY115" fmla="*/ 247936 h 753323"/>
                    <a:gd name="connsiteX116" fmla="*/ 381864 w 4486729"/>
                    <a:gd name="connsiteY116" fmla="*/ 397877 h 753323"/>
                    <a:gd name="connsiteX117" fmla="*/ 190932 w 4486729"/>
                    <a:gd name="connsiteY117" fmla="*/ 547818 h 753323"/>
                    <a:gd name="connsiteX118" fmla="*/ 0 w 4486729"/>
                    <a:gd name="connsiteY118" fmla="*/ 397877 h 753323"/>
                    <a:gd name="connsiteX119" fmla="*/ 190932 w 4486729"/>
                    <a:gd name="connsiteY119" fmla="*/ 247936 h 753323"/>
                    <a:gd name="connsiteX120" fmla="*/ 570461 w 4486729"/>
                    <a:gd name="connsiteY120" fmla="*/ 228045 h 753323"/>
                    <a:gd name="connsiteX121" fmla="*/ 685193 w 4486729"/>
                    <a:gd name="connsiteY121" fmla="*/ 318145 h 753323"/>
                    <a:gd name="connsiteX122" fmla="*/ 570461 w 4486729"/>
                    <a:gd name="connsiteY122" fmla="*/ 408245 h 753323"/>
                    <a:gd name="connsiteX123" fmla="*/ 455729 w 4486729"/>
                    <a:gd name="connsiteY123" fmla="*/ 318145 h 753323"/>
                    <a:gd name="connsiteX124" fmla="*/ 570461 w 4486729"/>
                    <a:gd name="connsiteY124" fmla="*/ 228045 h 753323"/>
                    <a:gd name="connsiteX125" fmla="*/ 1391554 w 4486729"/>
                    <a:gd name="connsiteY125" fmla="*/ 227229 h 753323"/>
                    <a:gd name="connsiteX126" fmla="*/ 1582486 w 4486729"/>
                    <a:gd name="connsiteY126" fmla="*/ 377170 h 753323"/>
                    <a:gd name="connsiteX127" fmla="*/ 1391554 w 4486729"/>
                    <a:gd name="connsiteY127" fmla="*/ 527111 h 753323"/>
                    <a:gd name="connsiteX128" fmla="*/ 1200622 w 4486729"/>
                    <a:gd name="connsiteY128" fmla="*/ 377170 h 753323"/>
                    <a:gd name="connsiteX129" fmla="*/ 1391554 w 4486729"/>
                    <a:gd name="connsiteY129" fmla="*/ 227229 h 753323"/>
                    <a:gd name="connsiteX130" fmla="*/ 982029 w 4486729"/>
                    <a:gd name="connsiteY130" fmla="*/ 213515 h 753323"/>
                    <a:gd name="connsiteX131" fmla="*/ 1096761 w 4486729"/>
                    <a:gd name="connsiteY131" fmla="*/ 303615 h 753323"/>
                    <a:gd name="connsiteX132" fmla="*/ 982029 w 4486729"/>
                    <a:gd name="connsiteY132" fmla="*/ 393715 h 753323"/>
                    <a:gd name="connsiteX133" fmla="*/ 867297 w 4486729"/>
                    <a:gd name="connsiteY133" fmla="*/ 303615 h 753323"/>
                    <a:gd name="connsiteX134" fmla="*/ 982029 w 4486729"/>
                    <a:gd name="connsiteY134" fmla="*/ 213515 h 753323"/>
                    <a:gd name="connsiteX135" fmla="*/ 1741088 w 4486729"/>
                    <a:gd name="connsiteY135" fmla="*/ 191109 h 753323"/>
                    <a:gd name="connsiteX136" fmla="*/ 1671406 w 4486729"/>
                    <a:gd name="connsiteY136" fmla="*/ 236159 h 753323"/>
                    <a:gd name="connsiteX137" fmla="*/ 1741088 w 4486729"/>
                    <a:gd name="connsiteY137" fmla="*/ 281209 h 753323"/>
                    <a:gd name="connsiteX138" fmla="*/ 1810770 w 4486729"/>
                    <a:gd name="connsiteY138" fmla="*/ 236159 h 753323"/>
                    <a:gd name="connsiteX139" fmla="*/ 1741088 w 4486729"/>
                    <a:gd name="connsiteY139" fmla="*/ 191109 h 753323"/>
                    <a:gd name="connsiteX140" fmla="*/ 3334245 w 4486729"/>
                    <a:gd name="connsiteY140" fmla="*/ 189970 h 753323"/>
                    <a:gd name="connsiteX141" fmla="*/ 3525177 w 4486729"/>
                    <a:gd name="connsiteY141" fmla="*/ 339911 h 753323"/>
                    <a:gd name="connsiteX142" fmla="*/ 3334245 w 4486729"/>
                    <a:gd name="connsiteY142" fmla="*/ 489852 h 753323"/>
                    <a:gd name="connsiteX143" fmla="*/ 3143313 w 4486729"/>
                    <a:gd name="connsiteY143" fmla="*/ 339911 h 753323"/>
                    <a:gd name="connsiteX144" fmla="*/ 3334245 w 4486729"/>
                    <a:gd name="connsiteY144" fmla="*/ 189970 h 753323"/>
                    <a:gd name="connsiteX145" fmla="*/ 2635177 w 4486729"/>
                    <a:gd name="connsiteY145" fmla="*/ 152258 h 753323"/>
                    <a:gd name="connsiteX146" fmla="*/ 2519216 w 4486729"/>
                    <a:gd name="connsiteY146" fmla="*/ 227229 h 753323"/>
                    <a:gd name="connsiteX147" fmla="*/ 2635177 w 4486729"/>
                    <a:gd name="connsiteY147" fmla="*/ 302200 h 753323"/>
                    <a:gd name="connsiteX148" fmla="*/ 2751138 w 4486729"/>
                    <a:gd name="connsiteY148" fmla="*/ 227229 h 753323"/>
                    <a:gd name="connsiteX149" fmla="*/ 2635177 w 4486729"/>
                    <a:gd name="connsiteY149" fmla="*/ 152258 h 753323"/>
                    <a:gd name="connsiteX150" fmla="*/ 1741088 w 4486729"/>
                    <a:gd name="connsiteY150" fmla="*/ 146059 h 753323"/>
                    <a:gd name="connsiteX151" fmla="*/ 1855820 w 4486729"/>
                    <a:gd name="connsiteY151" fmla="*/ 236159 h 753323"/>
                    <a:gd name="connsiteX152" fmla="*/ 1741088 w 4486729"/>
                    <a:gd name="connsiteY152" fmla="*/ 326259 h 753323"/>
                    <a:gd name="connsiteX153" fmla="*/ 1626356 w 4486729"/>
                    <a:gd name="connsiteY153" fmla="*/ 236159 h 753323"/>
                    <a:gd name="connsiteX154" fmla="*/ 1741088 w 4486729"/>
                    <a:gd name="connsiteY154" fmla="*/ 146059 h 753323"/>
                    <a:gd name="connsiteX155" fmla="*/ 2635177 w 4486729"/>
                    <a:gd name="connsiteY155" fmla="*/ 77288 h 753323"/>
                    <a:gd name="connsiteX156" fmla="*/ 2826109 w 4486729"/>
                    <a:gd name="connsiteY156" fmla="*/ 227229 h 753323"/>
                    <a:gd name="connsiteX157" fmla="*/ 2635177 w 4486729"/>
                    <a:gd name="connsiteY157" fmla="*/ 377170 h 753323"/>
                    <a:gd name="connsiteX158" fmla="*/ 2444245 w 4486729"/>
                    <a:gd name="connsiteY158" fmla="*/ 227229 h 753323"/>
                    <a:gd name="connsiteX159" fmla="*/ 2635177 w 4486729"/>
                    <a:gd name="connsiteY159" fmla="*/ 77288 h 753323"/>
                    <a:gd name="connsiteX160" fmla="*/ 2128090 w 4486729"/>
                    <a:gd name="connsiteY160" fmla="*/ 74970 h 753323"/>
                    <a:gd name="connsiteX161" fmla="*/ 2012129 w 4486729"/>
                    <a:gd name="connsiteY161" fmla="*/ 149941 h 753323"/>
                    <a:gd name="connsiteX162" fmla="*/ 2128090 w 4486729"/>
                    <a:gd name="connsiteY162" fmla="*/ 224912 h 753323"/>
                    <a:gd name="connsiteX163" fmla="*/ 2244051 w 4486729"/>
                    <a:gd name="connsiteY163" fmla="*/ 149941 h 753323"/>
                    <a:gd name="connsiteX164" fmla="*/ 2128090 w 4486729"/>
                    <a:gd name="connsiteY164" fmla="*/ 74970 h 753323"/>
                    <a:gd name="connsiteX165" fmla="*/ 2128090 w 4486729"/>
                    <a:gd name="connsiteY165" fmla="*/ 0 h 753323"/>
                    <a:gd name="connsiteX166" fmla="*/ 2319022 w 4486729"/>
                    <a:gd name="connsiteY166" fmla="*/ 149941 h 753323"/>
                    <a:gd name="connsiteX167" fmla="*/ 2128090 w 4486729"/>
                    <a:gd name="connsiteY167" fmla="*/ 299882 h 753323"/>
                    <a:gd name="connsiteX168" fmla="*/ 1937158 w 4486729"/>
                    <a:gd name="connsiteY168" fmla="*/ 149941 h 753323"/>
                    <a:gd name="connsiteX169" fmla="*/ 2128090 w 4486729"/>
                    <a:gd name="connsiteY169" fmla="*/ 0 h 753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</a:cxnLst>
                  <a:rect l="l" t="t" r="r" b="b"/>
                  <a:pathLst>
                    <a:path w="4486729" h="753323">
                      <a:moveTo>
                        <a:pt x="286794" y="618173"/>
                      </a:moveTo>
                      <a:cubicBezTo>
                        <a:pt x="248310" y="618173"/>
                        <a:pt x="217112" y="638343"/>
                        <a:pt x="217112" y="663223"/>
                      </a:cubicBezTo>
                      <a:cubicBezTo>
                        <a:pt x="217112" y="688103"/>
                        <a:pt x="248310" y="708273"/>
                        <a:pt x="286794" y="708273"/>
                      </a:cubicBezTo>
                      <a:cubicBezTo>
                        <a:pt x="325278" y="708273"/>
                        <a:pt x="356476" y="688103"/>
                        <a:pt x="356476" y="663223"/>
                      </a:cubicBezTo>
                      <a:cubicBezTo>
                        <a:pt x="356476" y="638343"/>
                        <a:pt x="325278" y="618173"/>
                        <a:pt x="286794" y="618173"/>
                      </a:cubicBezTo>
                      <a:close/>
                      <a:moveTo>
                        <a:pt x="4073232" y="605658"/>
                      </a:moveTo>
                      <a:cubicBezTo>
                        <a:pt x="4031532" y="605658"/>
                        <a:pt x="3997728" y="627513"/>
                        <a:pt x="3997728" y="654473"/>
                      </a:cubicBezTo>
                      <a:cubicBezTo>
                        <a:pt x="3997728" y="681433"/>
                        <a:pt x="4031532" y="703288"/>
                        <a:pt x="4073232" y="703288"/>
                      </a:cubicBezTo>
                      <a:cubicBezTo>
                        <a:pt x="4114932" y="703288"/>
                        <a:pt x="4148736" y="681433"/>
                        <a:pt x="4148736" y="654473"/>
                      </a:cubicBezTo>
                      <a:cubicBezTo>
                        <a:pt x="4148736" y="627513"/>
                        <a:pt x="4114932" y="605658"/>
                        <a:pt x="4073232" y="605658"/>
                      </a:cubicBezTo>
                      <a:close/>
                      <a:moveTo>
                        <a:pt x="286794" y="573123"/>
                      </a:moveTo>
                      <a:cubicBezTo>
                        <a:pt x="350159" y="573123"/>
                        <a:pt x="401526" y="613462"/>
                        <a:pt x="401526" y="663223"/>
                      </a:cubicBezTo>
                      <a:cubicBezTo>
                        <a:pt x="401526" y="712984"/>
                        <a:pt x="350159" y="753323"/>
                        <a:pt x="286794" y="753323"/>
                      </a:cubicBezTo>
                      <a:cubicBezTo>
                        <a:pt x="223429" y="753323"/>
                        <a:pt x="172062" y="712984"/>
                        <a:pt x="172062" y="663223"/>
                      </a:cubicBezTo>
                      <a:cubicBezTo>
                        <a:pt x="172062" y="613462"/>
                        <a:pt x="223429" y="573123"/>
                        <a:pt x="286794" y="573123"/>
                      </a:cubicBezTo>
                      <a:close/>
                      <a:moveTo>
                        <a:pt x="4073232" y="556844"/>
                      </a:moveTo>
                      <a:cubicBezTo>
                        <a:pt x="4141891" y="556844"/>
                        <a:pt x="4197551" y="600554"/>
                        <a:pt x="4197551" y="654473"/>
                      </a:cubicBezTo>
                      <a:cubicBezTo>
                        <a:pt x="4197551" y="708392"/>
                        <a:pt x="4141891" y="752102"/>
                        <a:pt x="4073232" y="752102"/>
                      </a:cubicBezTo>
                      <a:cubicBezTo>
                        <a:pt x="4004573" y="752102"/>
                        <a:pt x="3948913" y="708392"/>
                        <a:pt x="3948913" y="654473"/>
                      </a:cubicBezTo>
                      <a:cubicBezTo>
                        <a:pt x="3948913" y="600554"/>
                        <a:pt x="4004573" y="556844"/>
                        <a:pt x="4073232" y="556844"/>
                      </a:cubicBezTo>
                      <a:close/>
                      <a:moveTo>
                        <a:pt x="1064054" y="549478"/>
                      </a:moveTo>
                      <a:cubicBezTo>
                        <a:pt x="1025570" y="549478"/>
                        <a:pt x="994372" y="569648"/>
                        <a:pt x="994372" y="594528"/>
                      </a:cubicBezTo>
                      <a:cubicBezTo>
                        <a:pt x="994372" y="619408"/>
                        <a:pt x="1025570" y="639578"/>
                        <a:pt x="1064054" y="639578"/>
                      </a:cubicBezTo>
                      <a:cubicBezTo>
                        <a:pt x="1102538" y="639578"/>
                        <a:pt x="1133736" y="619408"/>
                        <a:pt x="1133736" y="594528"/>
                      </a:cubicBezTo>
                      <a:cubicBezTo>
                        <a:pt x="1133736" y="569648"/>
                        <a:pt x="1102538" y="549478"/>
                        <a:pt x="1064054" y="549478"/>
                      </a:cubicBezTo>
                      <a:close/>
                      <a:moveTo>
                        <a:pt x="3624209" y="508550"/>
                      </a:moveTo>
                      <a:cubicBezTo>
                        <a:pt x="3560166" y="508550"/>
                        <a:pt x="3508248" y="542116"/>
                        <a:pt x="3508248" y="583521"/>
                      </a:cubicBezTo>
                      <a:cubicBezTo>
                        <a:pt x="3508248" y="624926"/>
                        <a:pt x="3560166" y="658492"/>
                        <a:pt x="3624209" y="658492"/>
                      </a:cubicBezTo>
                      <a:cubicBezTo>
                        <a:pt x="3688252" y="658492"/>
                        <a:pt x="3740170" y="624926"/>
                        <a:pt x="3740170" y="583521"/>
                      </a:cubicBezTo>
                      <a:cubicBezTo>
                        <a:pt x="3740170" y="542116"/>
                        <a:pt x="3688252" y="508550"/>
                        <a:pt x="3624209" y="508550"/>
                      </a:cubicBezTo>
                      <a:close/>
                      <a:moveTo>
                        <a:pt x="695003" y="504834"/>
                      </a:moveTo>
                      <a:cubicBezTo>
                        <a:pt x="630960" y="504834"/>
                        <a:pt x="579042" y="538400"/>
                        <a:pt x="579042" y="579805"/>
                      </a:cubicBezTo>
                      <a:cubicBezTo>
                        <a:pt x="579042" y="621210"/>
                        <a:pt x="630960" y="654776"/>
                        <a:pt x="695003" y="654776"/>
                      </a:cubicBezTo>
                      <a:cubicBezTo>
                        <a:pt x="759046" y="654776"/>
                        <a:pt x="810964" y="621210"/>
                        <a:pt x="810964" y="579805"/>
                      </a:cubicBezTo>
                      <a:cubicBezTo>
                        <a:pt x="810964" y="538400"/>
                        <a:pt x="759046" y="504834"/>
                        <a:pt x="695003" y="504834"/>
                      </a:cubicBezTo>
                      <a:close/>
                      <a:moveTo>
                        <a:pt x="1064054" y="504428"/>
                      </a:moveTo>
                      <a:cubicBezTo>
                        <a:pt x="1127419" y="504428"/>
                        <a:pt x="1178786" y="544767"/>
                        <a:pt x="1178786" y="594528"/>
                      </a:cubicBezTo>
                      <a:cubicBezTo>
                        <a:pt x="1178786" y="644289"/>
                        <a:pt x="1127419" y="684628"/>
                        <a:pt x="1064054" y="684628"/>
                      </a:cubicBezTo>
                      <a:cubicBezTo>
                        <a:pt x="1000689" y="684628"/>
                        <a:pt x="949322" y="644289"/>
                        <a:pt x="949322" y="594528"/>
                      </a:cubicBezTo>
                      <a:cubicBezTo>
                        <a:pt x="949322" y="544767"/>
                        <a:pt x="1000689" y="504428"/>
                        <a:pt x="1064054" y="504428"/>
                      </a:cubicBezTo>
                      <a:close/>
                      <a:moveTo>
                        <a:pt x="3624209" y="433580"/>
                      </a:moveTo>
                      <a:cubicBezTo>
                        <a:pt x="3729658" y="433580"/>
                        <a:pt x="3815141" y="500711"/>
                        <a:pt x="3815141" y="583521"/>
                      </a:cubicBezTo>
                      <a:cubicBezTo>
                        <a:pt x="3815141" y="666331"/>
                        <a:pt x="3729658" y="733462"/>
                        <a:pt x="3624209" y="733462"/>
                      </a:cubicBezTo>
                      <a:cubicBezTo>
                        <a:pt x="3518760" y="733462"/>
                        <a:pt x="3433277" y="666331"/>
                        <a:pt x="3433277" y="583521"/>
                      </a:cubicBezTo>
                      <a:cubicBezTo>
                        <a:pt x="3433277" y="500711"/>
                        <a:pt x="3518760" y="433580"/>
                        <a:pt x="3624209" y="433580"/>
                      </a:cubicBezTo>
                      <a:close/>
                      <a:moveTo>
                        <a:pt x="695003" y="429864"/>
                      </a:moveTo>
                      <a:cubicBezTo>
                        <a:pt x="800452" y="429864"/>
                        <a:pt x="885935" y="496995"/>
                        <a:pt x="885935" y="579805"/>
                      </a:cubicBezTo>
                      <a:cubicBezTo>
                        <a:pt x="885935" y="662615"/>
                        <a:pt x="800452" y="729746"/>
                        <a:pt x="695003" y="729746"/>
                      </a:cubicBezTo>
                      <a:cubicBezTo>
                        <a:pt x="589554" y="729746"/>
                        <a:pt x="504071" y="662615"/>
                        <a:pt x="504071" y="579805"/>
                      </a:cubicBezTo>
                      <a:cubicBezTo>
                        <a:pt x="504071" y="496995"/>
                        <a:pt x="589554" y="429864"/>
                        <a:pt x="695003" y="429864"/>
                      </a:cubicBezTo>
                      <a:close/>
                      <a:moveTo>
                        <a:pt x="2351253" y="396077"/>
                      </a:moveTo>
                      <a:cubicBezTo>
                        <a:pt x="2312769" y="396077"/>
                        <a:pt x="2281571" y="416247"/>
                        <a:pt x="2281571" y="441127"/>
                      </a:cubicBezTo>
                      <a:cubicBezTo>
                        <a:pt x="2281571" y="466007"/>
                        <a:pt x="2312769" y="486177"/>
                        <a:pt x="2351253" y="486177"/>
                      </a:cubicBezTo>
                      <a:cubicBezTo>
                        <a:pt x="2389737" y="486177"/>
                        <a:pt x="2420935" y="466007"/>
                        <a:pt x="2420935" y="441127"/>
                      </a:cubicBezTo>
                      <a:cubicBezTo>
                        <a:pt x="2420935" y="416247"/>
                        <a:pt x="2389737" y="396077"/>
                        <a:pt x="2351253" y="396077"/>
                      </a:cubicBezTo>
                      <a:close/>
                      <a:moveTo>
                        <a:pt x="2962845" y="358692"/>
                      </a:moveTo>
                      <a:cubicBezTo>
                        <a:pt x="2924361" y="358692"/>
                        <a:pt x="2893163" y="378862"/>
                        <a:pt x="2893163" y="403742"/>
                      </a:cubicBezTo>
                      <a:cubicBezTo>
                        <a:pt x="2893163" y="428622"/>
                        <a:pt x="2924361" y="448792"/>
                        <a:pt x="2962845" y="448792"/>
                      </a:cubicBezTo>
                      <a:cubicBezTo>
                        <a:pt x="3001329" y="448792"/>
                        <a:pt x="3032527" y="428622"/>
                        <a:pt x="3032527" y="403742"/>
                      </a:cubicBezTo>
                      <a:cubicBezTo>
                        <a:pt x="3032527" y="378862"/>
                        <a:pt x="3001329" y="358692"/>
                        <a:pt x="2962845" y="358692"/>
                      </a:cubicBezTo>
                      <a:close/>
                      <a:moveTo>
                        <a:pt x="2351253" y="351027"/>
                      </a:moveTo>
                      <a:cubicBezTo>
                        <a:pt x="2414618" y="351027"/>
                        <a:pt x="2465985" y="391366"/>
                        <a:pt x="2465985" y="441127"/>
                      </a:cubicBezTo>
                      <a:cubicBezTo>
                        <a:pt x="2465985" y="490888"/>
                        <a:pt x="2414618" y="531227"/>
                        <a:pt x="2351253" y="531227"/>
                      </a:cubicBezTo>
                      <a:cubicBezTo>
                        <a:pt x="2287888" y="531227"/>
                        <a:pt x="2236521" y="490888"/>
                        <a:pt x="2236521" y="441127"/>
                      </a:cubicBezTo>
                      <a:cubicBezTo>
                        <a:pt x="2236521" y="391366"/>
                        <a:pt x="2287888" y="351027"/>
                        <a:pt x="2351253" y="351027"/>
                      </a:cubicBezTo>
                      <a:close/>
                      <a:moveTo>
                        <a:pt x="4295797" y="322906"/>
                      </a:moveTo>
                      <a:cubicBezTo>
                        <a:pt x="4231754" y="322906"/>
                        <a:pt x="4179836" y="356472"/>
                        <a:pt x="4179836" y="397877"/>
                      </a:cubicBezTo>
                      <a:cubicBezTo>
                        <a:pt x="4179836" y="439282"/>
                        <a:pt x="4231754" y="472848"/>
                        <a:pt x="4295797" y="472848"/>
                      </a:cubicBezTo>
                      <a:cubicBezTo>
                        <a:pt x="4359840" y="472848"/>
                        <a:pt x="4411758" y="439282"/>
                        <a:pt x="4411758" y="397877"/>
                      </a:cubicBezTo>
                      <a:cubicBezTo>
                        <a:pt x="4411758" y="356472"/>
                        <a:pt x="4359840" y="322906"/>
                        <a:pt x="4295797" y="322906"/>
                      </a:cubicBezTo>
                      <a:close/>
                      <a:moveTo>
                        <a:pt x="190932" y="322906"/>
                      </a:moveTo>
                      <a:cubicBezTo>
                        <a:pt x="126889" y="322906"/>
                        <a:pt x="74971" y="356472"/>
                        <a:pt x="74971" y="397877"/>
                      </a:cubicBezTo>
                      <a:cubicBezTo>
                        <a:pt x="74971" y="439282"/>
                        <a:pt x="126889" y="472848"/>
                        <a:pt x="190932" y="472848"/>
                      </a:cubicBezTo>
                      <a:cubicBezTo>
                        <a:pt x="254975" y="472848"/>
                        <a:pt x="306893" y="439282"/>
                        <a:pt x="306893" y="397877"/>
                      </a:cubicBezTo>
                      <a:cubicBezTo>
                        <a:pt x="306893" y="356472"/>
                        <a:pt x="254975" y="322906"/>
                        <a:pt x="190932" y="322906"/>
                      </a:cubicBezTo>
                      <a:close/>
                      <a:moveTo>
                        <a:pt x="2962845" y="313642"/>
                      </a:moveTo>
                      <a:cubicBezTo>
                        <a:pt x="3026210" y="313642"/>
                        <a:pt x="3077577" y="353981"/>
                        <a:pt x="3077577" y="403742"/>
                      </a:cubicBezTo>
                      <a:cubicBezTo>
                        <a:pt x="3077577" y="453503"/>
                        <a:pt x="3026210" y="493842"/>
                        <a:pt x="2962845" y="493842"/>
                      </a:cubicBezTo>
                      <a:cubicBezTo>
                        <a:pt x="2899480" y="493842"/>
                        <a:pt x="2848113" y="453503"/>
                        <a:pt x="2848113" y="403742"/>
                      </a:cubicBezTo>
                      <a:cubicBezTo>
                        <a:pt x="2848113" y="353981"/>
                        <a:pt x="2899480" y="313642"/>
                        <a:pt x="2962845" y="313642"/>
                      </a:cubicBezTo>
                      <a:close/>
                      <a:moveTo>
                        <a:pt x="1391554" y="302199"/>
                      </a:moveTo>
                      <a:cubicBezTo>
                        <a:pt x="1327511" y="302199"/>
                        <a:pt x="1275593" y="335765"/>
                        <a:pt x="1275593" y="377170"/>
                      </a:cubicBezTo>
                      <a:cubicBezTo>
                        <a:pt x="1275593" y="418575"/>
                        <a:pt x="1327511" y="452141"/>
                        <a:pt x="1391554" y="452141"/>
                      </a:cubicBezTo>
                      <a:cubicBezTo>
                        <a:pt x="1455597" y="452141"/>
                        <a:pt x="1507515" y="418575"/>
                        <a:pt x="1507515" y="377170"/>
                      </a:cubicBezTo>
                      <a:cubicBezTo>
                        <a:pt x="1507515" y="335765"/>
                        <a:pt x="1455597" y="302199"/>
                        <a:pt x="1391554" y="302199"/>
                      </a:cubicBezTo>
                      <a:close/>
                      <a:moveTo>
                        <a:pt x="3900923" y="300844"/>
                      </a:moveTo>
                      <a:cubicBezTo>
                        <a:pt x="3859223" y="300844"/>
                        <a:pt x="3825419" y="322699"/>
                        <a:pt x="3825419" y="349659"/>
                      </a:cubicBezTo>
                      <a:cubicBezTo>
                        <a:pt x="3825419" y="376619"/>
                        <a:pt x="3859223" y="398474"/>
                        <a:pt x="3900923" y="398474"/>
                      </a:cubicBezTo>
                      <a:cubicBezTo>
                        <a:pt x="3942623" y="398474"/>
                        <a:pt x="3976427" y="376619"/>
                        <a:pt x="3976427" y="349659"/>
                      </a:cubicBezTo>
                      <a:cubicBezTo>
                        <a:pt x="3976427" y="322699"/>
                        <a:pt x="3942623" y="300844"/>
                        <a:pt x="3900923" y="300844"/>
                      </a:cubicBezTo>
                      <a:close/>
                      <a:moveTo>
                        <a:pt x="570461" y="273095"/>
                      </a:moveTo>
                      <a:cubicBezTo>
                        <a:pt x="531977" y="273095"/>
                        <a:pt x="500779" y="293265"/>
                        <a:pt x="500779" y="318145"/>
                      </a:cubicBezTo>
                      <a:cubicBezTo>
                        <a:pt x="500779" y="343025"/>
                        <a:pt x="531977" y="363195"/>
                        <a:pt x="570461" y="363195"/>
                      </a:cubicBezTo>
                      <a:cubicBezTo>
                        <a:pt x="608945" y="363195"/>
                        <a:pt x="640143" y="343025"/>
                        <a:pt x="640143" y="318145"/>
                      </a:cubicBezTo>
                      <a:cubicBezTo>
                        <a:pt x="640143" y="293265"/>
                        <a:pt x="608945" y="273095"/>
                        <a:pt x="570461" y="273095"/>
                      </a:cubicBezTo>
                      <a:close/>
                      <a:moveTo>
                        <a:pt x="3334245" y="264940"/>
                      </a:moveTo>
                      <a:cubicBezTo>
                        <a:pt x="3270202" y="264940"/>
                        <a:pt x="3218284" y="298506"/>
                        <a:pt x="3218284" y="339911"/>
                      </a:cubicBezTo>
                      <a:cubicBezTo>
                        <a:pt x="3218284" y="381316"/>
                        <a:pt x="3270202" y="414882"/>
                        <a:pt x="3334245" y="414882"/>
                      </a:cubicBezTo>
                      <a:cubicBezTo>
                        <a:pt x="3398288" y="414882"/>
                        <a:pt x="3450206" y="381316"/>
                        <a:pt x="3450206" y="339911"/>
                      </a:cubicBezTo>
                      <a:cubicBezTo>
                        <a:pt x="3450206" y="298506"/>
                        <a:pt x="3398288" y="264940"/>
                        <a:pt x="3334245" y="264940"/>
                      </a:cubicBezTo>
                      <a:close/>
                      <a:moveTo>
                        <a:pt x="982029" y="258565"/>
                      </a:moveTo>
                      <a:cubicBezTo>
                        <a:pt x="943545" y="258565"/>
                        <a:pt x="912347" y="278735"/>
                        <a:pt x="912347" y="303615"/>
                      </a:cubicBezTo>
                      <a:cubicBezTo>
                        <a:pt x="912347" y="328495"/>
                        <a:pt x="943545" y="348665"/>
                        <a:pt x="982029" y="348665"/>
                      </a:cubicBezTo>
                      <a:cubicBezTo>
                        <a:pt x="1020513" y="348665"/>
                        <a:pt x="1051711" y="328495"/>
                        <a:pt x="1051711" y="303615"/>
                      </a:cubicBezTo>
                      <a:cubicBezTo>
                        <a:pt x="1051711" y="278735"/>
                        <a:pt x="1020513" y="258565"/>
                        <a:pt x="982029" y="258565"/>
                      </a:cubicBezTo>
                      <a:close/>
                      <a:moveTo>
                        <a:pt x="3900923" y="252030"/>
                      </a:moveTo>
                      <a:cubicBezTo>
                        <a:pt x="3969582" y="252030"/>
                        <a:pt x="4025242" y="295740"/>
                        <a:pt x="4025242" y="349659"/>
                      </a:cubicBezTo>
                      <a:cubicBezTo>
                        <a:pt x="4025242" y="403578"/>
                        <a:pt x="3969582" y="447288"/>
                        <a:pt x="3900923" y="447288"/>
                      </a:cubicBezTo>
                      <a:cubicBezTo>
                        <a:pt x="3832264" y="447288"/>
                        <a:pt x="3776604" y="403578"/>
                        <a:pt x="3776604" y="349659"/>
                      </a:cubicBezTo>
                      <a:cubicBezTo>
                        <a:pt x="3776604" y="295740"/>
                        <a:pt x="3832264" y="252030"/>
                        <a:pt x="3900923" y="252030"/>
                      </a:cubicBezTo>
                      <a:close/>
                      <a:moveTo>
                        <a:pt x="4295797" y="247936"/>
                      </a:moveTo>
                      <a:cubicBezTo>
                        <a:pt x="4401246" y="247936"/>
                        <a:pt x="4486729" y="315067"/>
                        <a:pt x="4486729" y="397877"/>
                      </a:cubicBezTo>
                      <a:cubicBezTo>
                        <a:pt x="4486729" y="480687"/>
                        <a:pt x="4401246" y="547818"/>
                        <a:pt x="4295797" y="547818"/>
                      </a:cubicBezTo>
                      <a:cubicBezTo>
                        <a:pt x="4190348" y="547818"/>
                        <a:pt x="4104865" y="480687"/>
                        <a:pt x="4104865" y="397877"/>
                      </a:cubicBezTo>
                      <a:cubicBezTo>
                        <a:pt x="4104865" y="315067"/>
                        <a:pt x="4190348" y="247936"/>
                        <a:pt x="4295797" y="247936"/>
                      </a:cubicBezTo>
                      <a:close/>
                      <a:moveTo>
                        <a:pt x="190932" y="247936"/>
                      </a:moveTo>
                      <a:cubicBezTo>
                        <a:pt x="296381" y="247936"/>
                        <a:pt x="381864" y="315067"/>
                        <a:pt x="381864" y="397877"/>
                      </a:cubicBezTo>
                      <a:cubicBezTo>
                        <a:pt x="381864" y="480687"/>
                        <a:pt x="296381" y="547818"/>
                        <a:pt x="190932" y="547818"/>
                      </a:cubicBezTo>
                      <a:cubicBezTo>
                        <a:pt x="85483" y="547818"/>
                        <a:pt x="0" y="480687"/>
                        <a:pt x="0" y="397877"/>
                      </a:cubicBezTo>
                      <a:cubicBezTo>
                        <a:pt x="0" y="315067"/>
                        <a:pt x="85483" y="247936"/>
                        <a:pt x="190932" y="247936"/>
                      </a:cubicBezTo>
                      <a:close/>
                      <a:moveTo>
                        <a:pt x="570461" y="228045"/>
                      </a:moveTo>
                      <a:cubicBezTo>
                        <a:pt x="633826" y="228045"/>
                        <a:pt x="685193" y="268384"/>
                        <a:pt x="685193" y="318145"/>
                      </a:cubicBezTo>
                      <a:cubicBezTo>
                        <a:pt x="685193" y="367906"/>
                        <a:pt x="633826" y="408245"/>
                        <a:pt x="570461" y="408245"/>
                      </a:cubicBezTo>
                      <a:cubicBezTo>
                        <a:pt x="507096" y="408245"/>
                        <a:pt x="455729" y="367906"/>
                        <a:pt x="455729" y="318145"/>
                      </a:cubicBezTo>
                      <a:cubicBezTo>
                        <a:pt x="455729" y="268384"/>
                        <a:pt x="507096" y="228045"/>
                        <a:pt x="570461" y="228045"/>
                      </a:cubicBezTo>
                      <a:close/>
                      <a:moveTo>
                        <a:pt x="1391554" y="227229"/>
                      </a:moveTo>
                      <a:cubicBezTo>
                        <a:pt x="1497003" y="227229"/>
                        <a:pt x="1582486" y="294360"/>
                        <a:pt x="1582486" y="377170"/>
                      </a:cubicBezTo>
                      <a:cubicBezTo>
                        <a:pt x="1582486" y="459980"/>
                        <a:pt x="1497003" y="527111"/>
                        <a:pt x="1391554" y="527111"/>
                      </a:cubicBezTo>
                      <a:cubicBezTo>
                        <a:pt x="1286105" y="527111"/>
                        <a:pt x="1200622" y="459980"/>
                        <a:pt x="1200622" y="377170"/>
                      </a:cubicBezTo>
                      <a:cubicBezTo>
                        <a:pt x="1200622" y="294360"/>
                        <a:pt x="1286105" y="227229"/>
                        <a:pt x="1391554" y="227229"/>
                      </a:cubicBezTo>
                      <a:close/>
                      <a:moveTo>
                        <a:pt x="982029" y="213515"/>
                      </a:moveTo>
                      <a:cubicBezTo>
                        <a:pt x="1045394" y="213515"/>
                        <a:pt x="1096761" y="253854"/>
                        <a:pt x="1096761" y="303615"/>
                      </a:cubicBezTo>
                      <a:cubicBezTo>
                        <a:pt x="1096761" y="353376"/>
                        <a:pt x="1045394" y="393715"/>
                        <a:pt x="982029" y="393715"/>
                      </a:cubicBezTo>
                      <a:cubicBezTo>
                        <a:pt x="918664" y="393715"/>
                        <a:pt x="867297" y="353376"/>
                        <a:pt x="867297" y="303615"/>
                      </a:cubicBezTo>
                      <a:cubicBezTo>
                        <a:pt x="867297" y="253854"/>
                        <a:pt x="918664" y="213515"/>
                        <a:pt x="982029" y="213515"/>
                      </a:cubicBezTo>
                      <a:close/>
                      <a:moveTo>
                        <a:pt x="1741088" y="191109"/>
                      </a:moveTo>
                      <a:cubicBezTo>
                        <a:pt x="1702604" y="191109"/>
                        <a:pt x="1671406" y="211279"/>
                        <a:pt x="1671406" y="236159"/>
                      </a:cubicBezTo>
                      <a:cubicBezTo>
                        <a:pt x="1671406" y="261039"/>
                        <a:pt x="1702604" y="281209"/>
                        <a:pt x="1741088" y="281209"/>
                      </a:cubicBezTo>
                      <a:cubicBezTo>
                        <a:pt x="1779572" y="281209"/>
                        <a:pt x="1810770" y="261039"/>
                        <a:pt x="1810770" y="236159"/>
                      </a:cubicBezTo>
                      <a:cubicBezTo>
                        <a:pt x="1810770" y="211279"/>
                        <a:pt x="1779572" y="191109"/>
                        <a:pt x="1741088" y="191109"/>
                      </a:cubicBezTo>
                      <a:close/>
                      <a:moveTo>
                        <a:pt x="3334245" y="189970"/>
                      </a:moveTo>
                      <a:cubicBezTo>
                        <a:pt x="3439694" y="189970"/>
                        <a:pt x="3525177" y="257101"/>
                        <a:pt x="3525177" y="339911"/>
                      </a:cubicBezTo>
                      <a:cubicBezTo>
                        <a:pt x="3525177" y="422721"/>
                        <a:pt x="3439694" y="489852"/>
                        <a:pt x="3334245" y="489852"/>
                      </a:cubicBezTo>
                      <a:cubicBezTo>
                        <a:pt x="3228796" y="489852"/>
                        <a:pt x="3143313" y="422721"/>
                        <a:pt x="3143313" y="339911"/>
                      </a:cubicBezTo>
                      <a:cubicBezTo>
                        <a:pt x="3143313" y="257101"/>
                        <a:pt x="3228796" y="189970"/>
                        <a:pt x="3334245" y="189970"/>
                      </a:cubicBezTo>
                      <a:close/>
                      <a:moveTo>
                        <a:pt x="2635177" y="152258"/>
                      </a:moveTo>
                      <a:cubicBezTo>
                        <a:pt x="2571134" y="152258"/>
                        <a:pt x="2519216" y="185824"/>
                        <a:pt x="2519216" y="227229"/>
                      </a:cubicBezTo>
                      <a:cubicBezTo>
                        <a:pt x="2519216" y="268634"/>
                        <a:pt x="2571134" y="302200"/>
                        <a:pt x="2635177" y="302200"/>
                      </a:cubicBezTo>
                      <a:cubicBezTo>
                        <a:pt x="2699220" y="302200"/>
                        <a:pt x="2751138" y="268634"/>
                        <a:pt x="2751138" y="227229"/>
                      </a:cubicBezTo>
                      <a:cubicBezTo>
                        <a:pt x="2751138" y="185824"/>
                        <a:pt x="2699220" y="152258"/>
                        <a:pt x="2635177" y="152258"/>
                      </a:cubicBezTo>
                      <a:close/>
                      <a:moveTo>
                        <a:pt x="1741088" y="146059"/>
                      </a:moveTo>
                      <a:cubicBezTo>
                        <a:pt x="1804453" y="146059"/>
                        <a:pt x="1855820" y="186398"/>
                        <a:pt x="1855820" y="236159"/>
                      </a:cubicBezTo>
                      <a:cubicBezTo>
                        <a:pt x="1855820" y="285920"/>
                        <a:pt x="1804453" y="326259"/>
                        <a:pt x="1741088" y="326259"/>
                      </a:cubicBezTo>
                      <a:cubicBezTo>
                        <a:pt x="1677723" y="326259"/>
                        <a:pt x="1626356" y="285920"/>
                        <a:pt x="1626356" y="236159"/>
                      </a:cubicBezTo>
                      <a:cubicBezTo>
                        <a:pt x="1626356" y="186398"/>
                        <a:pt x="1677723" y="146059"/>
                        <a:pt x="1741088" y="146059"/>
                      </a:cubicBezTo>
                      <a:close/>
                      <a:moveTo>
                        <a:pt x="2635177" y="77288"/>
                      </a:moveTo>
                      <a:cubicBezTo>
                        <a:pt x="2740626" y="77288"/>
                        <a:pt x="2826109" y="144419"/>
                        <a:pt x="2826109" y="227229"/>
                      </a:cubicBezTo>
                      <a:cubicBezTo>
                        <a:pt x="2826109" y="310039"/>
                        <a:pt x="2740626" y="377170"/>
                        <a:pt x="2635177" y="377170"/>
                      </a:cubicBezTo>
                      <a:cubicBezTo>
                        <a:pt x="2529728" y="377170"/>
                        <a:pt x="2444245" y="310039"/>
                        <a:pt x="2444245" y="227229"/>
                      </a:cubicBezTo>
                      <a:cubicBezTo>
                        <a:pt x="2444245" y="144419"/>
                        <a:pt x="2529728" y="77288"/>
                        <a:pt x="2635177" y="77288"/>
                      </a:cubicBezTo>
                      <a:close/>
                      <a:moveTo>
                        <a:pt x="2128090" y="74970"/>
                      </a:moveTo>
                      <a:cubicBezTo>
                        <a:pt x="2064047" y="74970"/>
                        <a:pt x="2012129" y="108536"/>
                        <a:pt x="2012129" y="149941"/>
                      </a:cubicBezTo>
                      <a:cubicBezTo>
                        <a:pt x="2012129" y="191346"/>
                        <a:pt x="2064047" y="224912"/>
                        <a:pt x="2128090" y="224912"/>
                      </a:cubicBezTo>
                      <a:cubicBezTo>
                        <a:pt x="2192133" y="224912"/>
                        <a:pt x="2244051" y="191346"/>
                        <a:pt x="2244051" y="149941"/>
                      </a:cubicBezTo>
                      <a:cubicBezTo>
                        <a:pt x="2244051" y="108536"/>
                        <a:pt x="2192133" y="74970"/>
                        <a:pt x="2128090" y="74970"/>
                      </a:cubicBezTo>
                      <a:close/>
                      <a:moveTo>
                        <a:pt x="2128090" y="0"/>
                      </a:moveTo>
                      <a:cubicBezTo>
                        <a:pt x="2233539" y="0"/>
                        <a:pt x="2319022" y="67131"/>
                        <a:pt x="2319022" y="149941"/>
                      </a:cubicBezTo>
                      <a:cubicBezTo>
                        <a:pt x="2319022" y="232751"/>
                        <a:pt x="2233539" y="299882"/>
                        <a:pt x="2128090" y="299882"/>
                      </a:cubicBezTo>
                      <a:cubicBezTo>
                        <a:pt x="2022641" y="299882"/>
                        <a:pt x="1937158" y="232751"/>
                        <a:pt x="1937158" y="149941"/>
                      </a:cubicBezTo>
                      <a:cubicBezTo>
                        <a:pt x="1937158" y="67131"/>
                        <a:pt x="2022641" y="0"/>
                        <a:pt x="2128090" y="0"/>
                      </a:cubicBezTo>
                      <a:close/>
                    </a:path>
                  </a:pathLst>
                </a:custGeom>
                <a:solidFill>
                  <a:srgbClr val="22AA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1D3DC76B-03FC-47CE-B27B-0162C1FB6520}"/>
                    </a:ext>
                  </a:extLst>
                </p:cNvPr>
                <p:cNvGrpSpPr/>
                <p:nvPr/>
              </p:nvGrpSpPr>
              <p:grpSpPr>
                <a:xfrm>
                  <a:off x="3589699" y="2835932"/>
                  <a:ext cx="4577447" cy="2481921"/>
                  <a:chOff x="3589699" y="2835932"/>
                  <a:chExt cx="4577447" cy="2481921"/>
                </a:xfrm>
              </p:grpSpPr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99CCA53A-CF3A-4F4F-8550-105417A840EF}"/>
                      </a:ext>
                    </a:extLst>
                  </p:cNvPr>
                  <p:cNvSpPr/>
                  <p:nvPr/>
                </p:nvSpPr>
                <p:spPr>
                  <a:xfrm>
                    <a:off x="3597676" y="4345109"/>
                    <a:ext cx="4520786" cy="514331"/>
                  </a:xfrm>
                  <a:custGeom>
                    <a:avLst/>
                    <a:gdLst>
                      <a:gd name="connsiteX0" fmla="*/ 2014866 w 4733925"/>
                      <a:gd name="connsiteY0" fmla="*/ 641 h 538579"/>
                      <a:gd name="connsiteX1" fmla="*/ 2481264 w 4733925"/>
                      <a:gd name="connsiteY1" fmla="*/ 160253 h 538579"/>
                      <a:gd name="connsiteX2" fmla="*/ 2852740 w 4733925"/>
                      <a:gd name="connsiteY2" fmla="*/ 103102 h 538579"/>
                      <a:gd name="connsiteX3" fmla="*/ 3795714 w 4733925"/>
                      <a:gd name="connsiteY3" fmla="*/ 400751 h 538579"/>
                      <a:gd name="connsiteX4" fmla="*/ 4733925 w 4733925"/>
                      <a:gd name="connsiteY4" fmla="*/ 405514 h 538579"/>
                      <a:gd name="connsiteX5" fmla="*/ 4733925 w 4733925"/>
                      <a:gd name="connsiteY5" fmla="*/ 536831 h 538579"/>
                      <a:gd name="connsiteX6" fmla="*/ 3795714 w 4733925"/>
                      <a:gd name="connsiteY6" fmla="*/ 532068 h 538579"/>
                      <a:gd name="connsiteX7" fmla="*/ 2852740 w 4733925"/>
                      <a:gd name="connsiteY7" fmla="*/ 234419 h 538579"/>
                      <a:gd name="connsiteX8" fmla="*/ 2481264 w 4733925"/>
                      <a:gd name="connsiteY8" fmla="*/ 291570 h 538579"/>
                      <a:gd name="connsiteX9" fmla="*/ 1909765 w 4733925"/>
                      <a:gd name="connsiteY9" fmla="*/ 136782 h 538579"/>
                      <a:gd name="connsiteX10" fmla="*/ 676278 w 4733925"/>
                      <a:gd name="connsiteY10" fmla="*/ 536832 h 538579"/>
                      <a:gd name="connsiteX11" fmla="*/ 0 w 4733925"/>
                      <a:gd name="connsiteY11" fmla="*/ 536831 h 538579"/>
                      <a:gd name="connsiteX12" fmla="*/ 0 w 4733925"/>
                      <a:gd name="connsiteY12" fmla="*/ 405514 h 538579"/>
                      <a:gd name="connsiteX13" fmla="*/ 676278 w 4733925"/>
                      <a:gd name="connsiteY13" fmla="*/ 405515 h 538579"/>
                      <a:gd name="connsiteX14" fmla="*/ 1909765 w 4733925"/>
                      <a:gd name="connsiteY14" fmla="*/ 5465 h 538579"/>
                      <a:gd name="connsiteX15" fmla="*/ 2014866 w 4733925"/>
                      <a:gd name="connsiteY15" fmla="*/ 641 h 538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733925" h="538579">
                        <a:moveTo>
                          <a:pt x="2014866" y="641"/>
                        </a:moveTo>
                        <a:cubicBezTo>
                          <a:pt x="2242954" y="11836"/>
                          <a:pt x="2356943" y="165810"/>
                          <a:pt x="2481264" y="160253"/>
                        </a:cubicBezTo>
                        <a:cubicBezTo>
                          <a:pt x="2620963" y="160651"/>
                          <a:pt x="2616997" y="105881"/>
                          <a:pt x="2852740" y="103102"/>
                        </a:cubicBezTo>
                        <a:cubicBezTo>
                          <a:pt x="3050384" y="100323"/>
                          <a:pt x="3140077" y="362256"/>
                          <a:pt x="3795714" y="400751"/>
                        </a:cubicBezTo>
                        <a:lnTo>
                          <a:pt x="4733925" y="405514"/>
                        </a:lnTo>
                        <a:lnTo>
                          <a:pt x="4733925" y="536831"/>
                        </a:lnTo>
                        <a:lnTo>
                          <a:pt x="3795714" y="532068"/>
                        </a:lnTo>
                        <a:cubicBezTo>
                          <a:pt x="3140077" y="493573"/>
                          <a:pt x="3050384" y="231640"/>
                          <a:pt x="2852740" y="234419"/>
                        </a:cubicBezTo>
                        <a:cubicBezTo>
                          <a:pt x="2616997" y="237198"/>
                          <a:pt x="2620963" y="291968"/>
                          <a:pt x="2481264" y="291570"/>
                        </a:cubicBezTo>
                        <a:cubicBezTo>
                          <a:pt x="2339183" y="297921"/>
                          <a:pt x="2210596" y="95905"/>
                          <a:pt x="1909765" y="136782"/>
                        </a:cubicBezTo>
                        <a:cubicBezTo>
                          <a:pt x="1608934" y="177659"/>
                          <a:pt x="1393034" y="567788"/>
                          <a:pt x="676278" y="536832"/>
                        </a:cubicBezTo>
                        <a:lnTo>
                          <a:pt x="0" y="536831"/>
                        </a:lnTo>
                        <a:lnTo>
                          <a:pt x="0" y="405514"/>
                        </a:lnTo>
                        <a:lnTo>
                          <a:pt x="676278" y="405515"/>
                        </a:lnTo>
                        <a:cubicBezTo>
                          <a:pt x="1393034" y="436471"/>
                          <a:pt x="1608934" y="46342"/>
                          <a:pt x="1909765" y="5465"/>
                        </a:cubicBezTo>
                        <a:cubicBezTo>
                          <a:pt x="1947369" y="356"/>
                          <a:pt x="1982282" y="-959"/>
                          <a:pt x="2014866" y="641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4DCD80AD-6C32-485B-97C0-D6DE6034920B}"/>
                      </a:ext>
                    </a:extLst>
                  </p:cNvPr>
                  <p:cNvGrpSpPr/>
                  <p:nvPr/>
                </p:nvGrpSpPr>
                <p:grpSpPr>
                  <a:xfrm>
                    <a:off x="3589699" y="2835932"/>
                    <a:ext cx="4577447" cy="2481921"/>
                    <a:chOff x="5262801" y="2377625"/>
                    <a:chExt cx="4737170" cy="2568521"/>
                  </a:xfrm>
                  <a:solidFill>
                    <a:schemeClr val="tx2">
                      <a:lumMod val="65000"/>
                      <a:lumOff val="35000"/>
                    </a:schemeClr>
                  </a:solidFill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826ABEF0-6098-4368-9D9B-D2BDCC933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2801" y="4808033"/>
                      <a:ext cx="4733926" cy="1381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: Shape 37">
                      <a:extLst>
                        <a:ext uri="{FF2B5EF4-FFF2-40B4-BE49-F238E27FC236}">
                          <a16:creationId xmlns:a16="http://schemas.microsoft.com/office/drawing/2014/main" id="{876FF21E-37E7-4546-B772-941263AB8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6045" y="3356206"/>
                      <a:ext cx="4733926" cy="352433"/>
                    </a:xfrm>
                    <a:custGeom>
                      <a:avLst/>
                      <a:gdLst>
                        <a:gd name="connsiteX0" fmla="*/ 2386014 w 4733925"/>
                        <a:gd name="connsiteY0" fmla="*/ 9 h 352433"/>
                        <a:gd name="connsiteX1" fmla="*/ 3795714 w 4733925"/>
                        <a:gd name="connsiteY1" fmla="*/ 209558 h 352433"/>
                        <a:gd name="connsiteX2" fmla="*/ 4733925 w 4733925"/>
                        <a:gd name="connsiteY2" fmla="*/ 214321 h 352433"/>
                        <a:gd name="connsiteX3" fmla="*/ 4733925 w 4733925"/>
                        <a:gd name="connsiteY3" fmla="*/ 350054 h 352433"/>
                        <a:gd name="connsiteX4" fmla="*/ 3795714 w 4733925"/>
                        <a:gd name="connsiteY4" fmla="*/ 345291 h 352433"/>
                        <a:gd name="connsiteX5" fmla="*/ 2386014 w 4733925"/>
                        <a:gd name="connsiteY5" fmla="*/ 135742 h 352433"/>
                        <a:gd name="connsiteX6" fmla="*/ 1042618 w 4733925"/>
                        <a:gd name="connsiteY6" fmla="*/ 335213 h 352433"/>
                        <a:gd name="connsiteX7" fmla="*/ 771012 w 4733925"/>
                        <a:gd name="connsiteY7" fmla="*/ 352433 h 352433"/>
                        <a:gd name="connsiteX8" fmla="*/ 366406 w 4733925"/>
                        <a:gd name="connsiteY8" fmla="*/ 352433 h 352433"/>
                        <a:gd name="connsiteX9" fmla="*/ 0 w 4733925"/>
                        <a:gd name="connsiteY9" fmla="*/ 350054 h 352433"/>
                        <a:gd name="connsiteX10" fmla="*/ 0 w 4733925"/>
                        <a:gd name="connsiteY10" fmla="*/ 214321 h 352433"/>
                        <a:gd name="connsiteX11" fmla="*/ 733427 w 4733925"/>
                        <a:gd name="connsiteY11" fmla="*/ 219083 h 352433"/>
                        <a:gd name="connsiteX12" fmla="*/ 2386014 w 4733925"/>
                        <a:gd name="connsiteY12" fmla="*/ 9 h 352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733925" h="352433">
                          <a:moveTo>
                            <a:pt x="2386014" y="9"/>
                          </a:moveTo>
                          <a:cubicBezTo>
                            <a:pt x="2896395" y="-1578"/>
                            <a:pt x="3104358" y="211939"/>
                            <a:pt x="3795714" y="209558"/>
                          </a:cubicBezTo>
                          <a:lnTo>
                            <a:pt x="4733925" y="214321"/>
                          </a:lnTo>
                          <a:lnTo>
                            <a:pt x="4733925" y="350054"/>
                          </a:lnTo>
                          <a:lnTo>
                            <a:pt x="3795714" y="345291"/>
                          </a:lnTo>
                          <a:cubicBezTo>
                            <a:pt x="3104358" y="347672"/>
                            <a:pt x="2896395" y="134155"/>
                            <a:pt x="2386014" y="135742"/>
                          </a:cubicBezTo>
                          <a:cubicBezTo>
                            <a:pt x="1939431" y="137132"/>
                            <a:pt x="1700078" y="276471"/>
                            <a:pt x="1042618" y="335213"/>
                          </a:cubicBezTo>
                          <a:lnTo>
                            <a:pt x="771012" y="352433"/>
                          </a:lnTo>
                          <a:lnTo>
                            <a:pt x="366406" y="352433"/>
                          </a:lnTo>
                          <a:lnTo>
                            <a:pt x="0" y="350054"/>
                          </a:lnTo>
                          <a:lnTo>
                            <a:pt x="0" y="214321"/>
                          </a:lnTo>
                          <a:lnTo>
                            <a:pt x="733427" y="219083"/>
                          </a:lnTo>
                          <a:cubicBezTo>
                            <a:pt x="1635920" y="183364"/>
                            <a:pt x="1875633" y="1597"/>
                            <a:pt x="2386014" y="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Freeform: Shape 38">
                      <a:extLst>
                        <a:ext uri="{FF2B5EF4-FFF2-40B4-BE49-F238E27FC236}">
                          <a16:creationId xmlns:a16="http://schemas.microsoft.com/office/drawing/2014/main" id="{62A636A5-D8D5-42B8-9FE9-1B59C9EF4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2801" y="2377625"/>
                      <a:ext cx="4733926" cy="714518"/>
                    </a:xfrm>
                    <a:custGeom>
                      <a:avLst/>
                      <a:gdLst>
                        <a:gd name="connsiteX0" fmla="*/ 2390777 w 4733925"/>
                        <a:gd name="connsiteY0" fmla="*/ 1 h 714517"/>
                        <a:gd name="connsiteX1" fmla="*/ 3795714 w 4733925"/>
                        <a:gd name="connsiteY1" fmla="*/ 578636 h 714517"/>
                        <a:gd name="connsiteX2" fmla="*/ 4733925 w 4733925"/>
                        <a:gd name="connsiteY2" fmla="*/ 583399 h 714517"/>
                        <a:gd name="connsiteX3" fmla="*/ 4733925 w 4733925"/>
                        <a:gd name="connsiteY3" fmla="*/ 714434 h 714517"/>
                        <a:gd name="connsiteX4" fmla="*/ 3795714 w 4733925"/>
                        <a:gd name="connsiteY4" fmla="*/ 709671 h 714517"/>
                        <a:gd name="connsiteX5" fmla="*/ 2390777 w 4733925"/>
                        <a:gd name="connsiteY5" fmla="*/ 131036 h 714517"/>
                        <a:gd name="connsiteX6" fmla="*/ 1891040 w 4733925"/>
                        <a:gd name="connsiteY6" fmla="*/ 304798 h 714517"/>
                        <a:gd name="connsiteX7" fmla="*/ 1676403 w 4733925"/>
                        <a:gd name="connsiteY7" fmla="*/ 257236 h 714517"/>
                        <a:gd name="connsiteX8" fmla="*/ 676278 w 4733925"/>
                        <a:gd name="connsiteY8" fmla="*/ 714435 h 714517"/>
                        <a:gd name="connsiteX9" fmla="*/ 0 w 4733925"/>
                        <a:gd name="connsiteY9" fmla="*/ 714434 h 714517"/>
                        <a:gd name="connsiteX10" fmla="*/ 0 w 4733925"/>
                        <a:gd name="connsiteY10" fmla="*/ 583399 h 714517"/>
                        <a:gd name="connsiteX11" fmla="*/ 676278 w 4733925"/>
                        <a:gd name="connsiteY11" fmla="*/ 583400 h 714517"/>
                        <a:gd name="connsiteX12" fmla="*/ 1676403 w 4733925"/>
                        <a:gd name="connsiteY12" fmla="*/ 126201 h 714517"/>
                        <a:gd name="connsiteX13" fmla="*/ 1891040 w 4733925"/>
                        <a:gd name="connsiteY13" fmla="*/ 173763 h 714517"/>
                        <a:gd name="connsiteX14" fmla="*/ 2390777 w 4733925"/>
                        <a:gd name="connsiteY14" fmla="*/ 1 h 7145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733925" h="714517">
                          <a:moveTo>
                            <a:pt x="2390777" y="1"/>
                          </a:moveTo>
                          <a:cubicBezTo>
                            <a:pt x="2770929" y="-782"/>
                            <a:pt x="3276602" y="586178"/>
                            <a:pt x="3795714" y="578636"/>
                          </a:cubicBezTo>
                          <a:lnTo>
                            <a:pt x="4733925" y="583399"/>
                          </a:lnTo>
                          <a:lnTo>
                            <a:pt x="4733925" y="714434"/>
                          </a:lnTo>
                          <a:lnTo>
                            <a:pt x="3795714" y="709671"/>
                          </a:lnTo>
                          <a:cubicBezTo>
                            <a:pt x="3276602" y="717213"/>
                            <a:pt x="2770929" y="130253"/>
                            <a:pt x="2390777" y="131036"/>
                          </a:cubicBezTo>
                          <a:cubicBezTo>
                            <a:pt x="2171206" y="131831"/>
                            <a:pt x="1990540" y="311231"/>
                            <a:pt x="1891040" y="304798"/>
                          </a:cubicBezTo>
                          <a:cubicBezTo>
                            <a:pt x="1814730" y="309581"/>
                            <a:pt x="1814624" y="252453"/>
                            <a:pt x="1676403" y="257236"/>
                          </a:cubicBezTo>
                          <a:cubicBezTo>
                            <a:pt x="1523209" y="260013"/>
                            <a:pt x="1373984" y="721578"/>
                            <a:pt x="676278" y="714435"/>
                          </a:cubicBezTo>
                          <a:lnTo>
                            <a:pt x="0" y="714434"/>
                          </a:lnTo>
                          <a:lnTo>
                            <a:pt x="0" y="583399"/>
                          </a:lnTo>
                          <a:lnTo>
                            <a:pt x="676278" y="583400"/>
                          </a:lnTo>
                          <a:cubicBezTo>
                            <a:pt x="1373984" y="590543"/>
                            <a:pt x="1523209" y="128978"/>
                            <a:pt x="1676403" y="126201"/>
                          </a:cubicBezTo>
                          <a:cubicBezTo>
                            <a:pt x="1814624" y="121418"/>
                            <a:pt x="1814730" y="178546"/>
                            <a:pt x="1891040" y="173763"/>
                          </a:cubicBezTo>
                          <a:cubicBezTo>
                            <a:pt x="1990540" y="180196"/>
                            <a:pt x="2171206" y="796"/>
                            <a:pt x="239077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931C5A-C6C3-4381-B3E5-3213398F53C1}"/>
                </a:ext>
              </a:extLst>
            </p:cNvPr>
            <p:cNvGrpSpPr/>
            <p:nvPr/>
          </p:nvGrpSpPr>
          <p:grpSpPr>
            <a:xfrm>
              <a:off x="8502879" y="482947"/>
              <a:ext cx="1119599" cy="1119599"/>
              <a:chOff x="8783409" y="1063768"/>
              <a:chExt cx="1191490" cy="119149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38621BC-9E6F-4603-B618-C4D8DE579E51}"/>
                  </a:ext>
                </a:extLst>
              </p:cNvPr>
              <p:cNvGrpSpPr/>
              <p:nvPr/>
            </p:nvGrpSpPr>
            <p:grpSpPr>
              <a:xfrm rot="18738850">
                <a:off x="8783409" y="1063768"/>
                <a:ext cx="1191490" cy="1191490"/>
                <a:chOff x="8939146" y="1449132"/>
                <a:chExt cx="2184610" cy="2184610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BBCB01A-B37E-4DB6-AFD5-FE56E3143DFA}"/>
                    </a:ext>
                  </a:extLst>
                </p:cNvPr>
                <p:cNvSpPr/>
                <p:nvPr/>
              </p:nvSpPr>
              <p:spPr bwMode="auto">
                <a:xfrm>
                  <a:off x="9018602" y="1525038"/>
                  <a:ext cx="2030311" cy="2030311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2">
                      <a:lumMod val="85000"/>
                      <a:lumOff val="1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MS PGothic"/>
                    <a:cs typeface="MS PGothic"/>
                  </a:endParaRPr>
                </a:p>
              </p:txBody>
            </p:sp>
            <p:sp>
              <p:nvSpPr>
                <p:cNvPr id="26" name="Donut 91">
                  <a:extLst>
                    <a:ext uri="{FF2B5EF4-FFF2-40B4-BE49-F238E27FC236}">
                      <a16:creationId xmlns:a16="http://schemas.microsoft.com/office/drawing/2014/main" id="{FB6A28A7-641A-4DF2-8D46-8619795785B7}"/>
                    </a:ext>
                  </a:extLst>
                </p:cNvPr>
                <p:cNvSpPr/>
                <p:nvPr/>
              </p:nvSpPr>
              <p:spPr bwMode="auto">
                <a:xfrm>
                  <a:off x="8939146" y="1449132"/>
                  <a:ext cx="2184610" cy="2184610"/>
                </a:xfrm>
                <a:prstGeom prst="donut">
                  <a:avLst>
                    <a:gd name="adj" fmla="val 5481"/>
                  </a:avLst>
                </a:prstGeom>
                <a:grpFill/>
                <a:ln w="9525" cap="flat" cmpd="sng" algn="ctr">
                  <a:solidFill>
                    <a:schemeClr val="tx2">
                      <a:lumMod val="85000"/>
                      <a:lumOff val="1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alanced" dir="t">
                    <a:rot lat="0" lon="0" rev="16800000"/>
                  </a:lightRig>
                </a:scene3d>
                <a:sp3d prstMaterial="dkEdge"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dirty="0" err="1">
                    <a:solidFill>
                      <a:schemeClr val="bg1"/>
                    </a:solidFill>
                    <a:ea typeface="MS PGothic"/>
                    <a:cs typeface="MS PGothic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0C8E13E-3B88-4722-82CE-9CFC02002C3E}"/>
                    </a:ext>
                  </a:extLst>
                </p:cNvPr>
                <p:cNvGrpSpPr/>
                <p:nvPr/>
              </p:nvGrpSpPr>
              <p:grpSpPr>
                <a:xfrm>
                  <a:off x="9687265" y="1782870"/>
                  <a:ext cx="963091" cy="971238"/>
                  <a:chOff x="9687265" y="1782870"/>
                  <a:chExt cx="963091" cy="971238"/>
                </a:xfrm>
                <a:grpFill/>
              </p:grpSpPr>
              <p:sp>
                <p:nvSpPr>
                  <p:cNvPr id="28" name="Flowchart: Merge 27">
                    <a:extLst>
                      <a:ext uri="{FF2B5EF4-FFF2-40B4-BE49-F238E27FC236}">
                        <a16:creationId xmlns:a16="http://schemas.microsoft.com/office/drawing/2014/main" id="{6DC3A01F-2FD0-4A75-AE21-9ABE5BA28115}"/>
                      </a:ext>
                    </a:extLst>
                  </p:cNvPr>
                  <p:cNvSpPr/>
                  <p:nvPr/>
                </p:nvSpPr>
                <p:spPr bwMode="auto">
                  <a:xfrm rot="8100000">
                    <a:off x="9687265" y="1782870"/>
                    <a:ext cx="121899" cy="971238"/>
                  </a:xfrm>
                  <a:prstGeom prst="flowChartMerge">
                    <a:avLst/>
                  </a:prstGeom>
                  <a:grpFill/>
                  <a:ln w="9525" cap="flat" cmpd="sng" algn="ctr">
                    <a:solidFill>
                      <a:schemeClr val="tx2">
                        <a:lumMod val="85000"/>
                        <a:lumOff val="1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  <p:sp>
                <p:nvSpPr>
                  <p:cNvPr id="29" name="Flowchart: Merge 28">
                    <a:extLst>
                      <a:ext uri="{FF2B5EF4-FFF2-40B4-BE49-F238E27FC236}">
                        <a16:creationId xmlns:a16="http://schemas.microsoft.com/office/drawing/2014/main" id="{BD5818CF-73C6-46BF-AADF-9BD061EDDC10}"/>
                      </a:ext>
                    </a:extLst>
                  </p:cNvPr>
                  <p:cNvSpPr/>
                  <p:nvPr/>
                </p:nvSpPr>
                <p:spPr bwMode="auto">
                  <a:xfrm rot="2880000" flipV="1">
                    <a:off x="10218693" y="1996419"/>
                    <a:ext cx="128149" cy="735177"/>
                  </a:xfrm>
                  <a:prstGeom prst="flowChartMerge">
                    <a:avLst/>
                  </a:prstGeom>
                  <a:grpFill/>
                  <a:ln w="9525" cap="flat" cmpd="sng" algn="ctr">
                    <a:solidFill>
                      <a:schemeClr val="tx2">
                        <a:lumMod val="85000"/>
                        <a:lumOff val="1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  <a:ea typeface="MS PGothic"/>
                      <a:cs typeface="MS PGothic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23338C0-CBD1-4C9B-81D5-3B3F7E1CADF2}"/>
                  </a:ext>
                </a:extLst>
              </p:cNvPr>
              <p:cNvGrpSpPr/>
              <p:nvPr/>
            </p:nvGrpSpPr>
            <p:grpSpPr>
              <a:xfrm>
                <a:off x="8857520" y="1126559"/>
                <a:ext cx="1030248" cy="1030248"/>
                <a:chOff x="8857520" y="1126559"/>
                <a:chExt cx="1030248" cy="103024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1439FE3-C08C-4F97-BDF5-30FB67DF83EC}"/>
                    </a:ext>
                  </a:extLst>
                </p:cNvPr>
                <p:cNvSpPr/>
                <p:nvPr/>
              </p:nvSpPr>
              <p:spPr>
                <a:xfrm>
                  <a:off x="8857520" y="1126559"/>
                  <a:ext cx="1030248" cy="10302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339018C-814D-4117-B8E0-91367D35C31A}"/>
                    </a:ext>
                  </a:extLst>
                </p:cNvPr>
                <p:cNvGrpSpPr/>
                <p:nvPr/>
              </p:nvGrpSpPr>
              <p:grpSpPr>
                <a:xfrm>
                  <a:off x="9063856" y="1201016"/>
                  <a:ext cx="622496" cy="831880"/>
                  <a:chOff x="4114997" y="1308880"/>
                  <a:chExt cx="2893655" cy="3866971"/>
                </a:xfrm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91750EFB-9993-4C48-9299-37DAC01B3C0E}"/>
                      </a:ext>
                    </a:extLst>
                  </p:cNvPr>
                  <p:cNvSpPr/>
                  <p:nvPr/>
                </p:nvSpPr>
                <p:spPr>
                  <a:xfrm flipV="1">
                    <a:off x="4309467" y="1308880"/>
                    <a:ext cx="2490215" cy="3025596"/>
                  </a:xfrm>
                  <a:custGeom>
                    <a:avLst/>
                    <a:gdLst>
                      <a:gd name="connsiteX0" fmla="*/ 1974952 w 2490215"/>
                      <a:gd name="connsiteY0" fmla="*/ 978880 h 3025596"/>
                      <a:gd name="connsiteX1" fmla="*/ 1844922 w 2490215"/>
                      <a:gd name="connsiteY1" fmla="*/ 848850 h 3025596"/>
                      <a:gd name="connsiteX2" fmla="*/ 1974952 w 2490215"/>
                      <a:gd name="connsiteY2" fmla="*/ 718820 h 3025596"/>
                      <a:gd name="connsiteX3" fmla="*/ 2104982 w 2490215"/>
                      <a:gd name="connsiteY3" fmla="*/ 848850 h 3025596"/>
                      <a:gd name="connsiteX4" fmla="*/ 1974952 w 2490215"/>
                      <a:gd name="connsiteY4" fmla="*/ 978880 h 3025596"/>
                      <a:gd name="connsiteX5" fmla="*/ 518398 w 2490215"/>
                      <a:gd name="connsiteY5" fmla="*/ 978880 h 3025596"/>
                      <a:gd name="connsiteX6" fmla="*/ 388368 w 2490215"/>
                      <a:gd name="connsiteY6" fmla="*/ 848850 h 3025596"/>
                      <a:gd name="connsiteX7" fmla="*/ 518398 w 2490215"/>
                      <a:gd name="connsiteY7" fmla="*/ 718820 h 3025596"/>
                      <a:gd name="connsiteX8" fmla="*/ 648428 w 2490215"/>
                      <a:gd name="connsiteY8" fmla="*/ 848850 h 3025596"/>
                      <a:gd name="connsiteX9" fmla="*/ 518398 w 2490215"/>
                      <a:gd name="connsiteY9" fmla="*/ 978880 h 3025596"/>
                      <a:gd name="connsiteX10" fmla="*/ 493237 w 2490215"/>
                      <a:gd name="connsiteY10" fmla="*/ 2387763 h 3025596"/>
                      <a:gd name="connsiteX11" fmla="*/ 254034 w 2490215"/>
                      <a:gd name="connsiteY11" fmla="*/ 2088395 h 3025596"/>
                      <a:gd name="connsiteX12" fmla="*/ 1146671 w 2490215"/>
                      <a:gd name="connsiteY12" fmla="*/ 1121064 h 3025596"/>
                      <a:gd name="connsiteX13" fmla="*/ 1223325 w 2490215"/>
                      <a:gd name="connsiteY13" fmla="*/ 1115344 h 3025596"/>
                      <a:gd name="connsiteX14" fmla="*/ 1223385 w 2490215"/>
                      <a:gd name="connsiteY14" fmla="*/ 1112097 h 3025596"/>
                      <a:gd name="connsiteX15" fmla="*/ 1245107 w 2490215"/>
                      <a:gd name="connsiteY15" fmla="*/ 1113718 h 3025596"/>
                      <a:gd name="connsiteX16" fmla="*/ 1266830 w 2490215"/>
                      <a:gd name="connsiteY16" fmla="*/ 1112097 h 3025596"/>
                      <a:gd name="connsiteX17" fmla="*/ 1266889 w 2490215"/>
                      <a:gd name="connsiteY17" fmla="*/ 1115344 h 3025596"/>
                      <a:gd name="connsiteX18" fmla="*/ 1343543 w 2490215"/>
                      <a:gd name="connsiteY18" fmla="*/ 1121064 h 3025596"/>
                      <a:gd name="connsiteX19" fmla="*/ 2236181 w 2490215"/>
                      <a:gd name="connsiteY19" fmla="*/ 2088395 h 3025596"/>
                      <a:gd name="connsiteX20" fmla="*/ 1996978 w 2490215"/>
                      <a:gd name="connsiteY20" fmla="*/ 2387763 h 3025596"/>
                      <a:gd name="connsiteX21" fmla="*/ 1245107 w 2490215"/>
                      <a:gd name="connsiteY21" fmla="*/ 2386691 h 3025596"/>
                      <a:gd name="connsiteX22" fmla="*/ 1211716 w 2490215"/>
                      <a:gd name="connsiteY22" fmla="*/ 3025596 h 3025596"/>
                      <a:gd name="connsiteX23" fmla="*/ 1233944 w 2490215"/>
                      <a:gd name="connsiteY23" fmla="*/ 3024451 h 3025596"/>
                      <a:gd name="connsiteX24" fmla="*/ 1234013 w 2490215"/>
                      <a:gd name="connsiteY24" fmla="*/ 3024455 h 3025596"/>
                      <a:gd name="connsiteX25" fmla="*/ 1234043 w 2490215"/>
                      <a:gd name="connsiteY25" fmla="*/ 3025596 h 3025596"/>
                      <a:gd name="connsiteX26" fmla="*/ 1245108 w 2490215"/>
                      <a:gd name="connsiteY26" fmla="*/ 3025026 h 3025596"/>
                      <a:gd name="connsiteX27" fmla="*/ 1256173 w 2490215"/>
                      <a:gd name="connsiteY27" fmla="*/ 3025596 h 3025596"/>
                      <a:gd name="connsiteX28" fmla="*/ 1256203 w 2490215"/>
                      <a:gd name="connsiteY28" fmla="*/ 3024455 h 3025596"/>
                      <a:gd name="connsiteX29" fmla="*/ 1256271 w 2490215"/>
                      <a:gd name="connsiteY29" fmla="*/ 3024451 h 3025596"/>
                      <a:gd name="connsiteX30" fmla="*/ 1278499 w 2490215"/>
                      <a:gd name="connsiteY30" fmla="*/ 3025596 h 3025596"/>
                      <a:gd name="connsiteX31" fmla="*/ 1278560 w 2490215"/>
                      <a:gd name="connsiteY31" fmla="*/ 3023303 h 3025596"/>
                      <a:gd name="connsiteX32" fmla="*/ 1356999 w 2490215"/>
                      <a:gd name="connsiteY32" fmla="*/ 3019263 h 3025596"/>
                      <a:gd name="connsiteX33" fmla="*/ 2270412 w 2490215"/>
                      <a:gd name="connsiteY33" fmla="*/ 2336099 h 3025596"/>
                      <a:gd name="connsiteX34" fmla="*/ 2401880 w 2490215"/>
                      <a:gd name="connsiteY34" fmla="*/ 1429350 h 3025596"/>
                      <a:gd name="connsiteX35" fmla="*/ 2475471 w 2490215"/>
                      <a:gd name="connsiteY35" fmla="*/ 910994 h 3025596"/>
                      <a:gd name="connsiteX36" fmla="*/ 1579982 w 2490215"/>
                      <a:gd name="connsiteY36" fmla="*/ 600 h 3025596"/>
                      <a:gd name="connsiteX37" fmla="*/ 1245108 w 2490215"/>
                      <a:gd name="connsiteY37" fmla="*/ 600 h 3025596"/>
                      <a:gd name="connsiteX38" fmla="*/ 910233 w 2490215"/>
                      <a:gd name="connsiteY38" fmla="*/ 600 h 3025596"/>
                      <a:gd name="connsiteX39" fmla="*/ 14744 w 2490215"/>
                      <a:gd name="connsiteY39" fmla="*/ 910994 h 3025596"/>
                      <a:gd name="connsiteX40" fmla="*/ 88335 w 2490215"/>
                      <a:gd name="connsiteY40" fmla="*/ 1429350 h 3025596"/>
                      <a:gd name="connsiteX41" fmla="*/ 219803 w 2490215"/>
                      <a:gd name="connsiteY41" fmla="*/ 2336099 h 3025596"/>
                      <a:gd name="connsiteX42" fmla="*/ 1133217 w 2490215"/>
                      <a:gd name="connsiteY42" fmla="*/ 3019263 h 3025596"/>
                      <a:gd name="connsiteX43" fmla="*/ 1211655 w 2490215"/>
                      <a:gd name="connsiteY43" fmla="*/ 3023303 h 3025596"/>
                      <a:gd name="connsiteX44" fmla="*/ 1211716 w 2490215"/>
                      <a:gd name="connsiteY44" fmla="*/ 3025596 h 3025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2490215" h="3025596">
                        <a:moveTo>
                          <a:pt x="1974952" y="978880"/>
                        </a:moveTo>
                        <a:cubicBezTo>
                          <a:pt x="1903138" y="978880"/>
                          <a:pt x="1844922" y="920664"/>
                          <a:pt x="1844922" y="848850"/>
                        </a:cubicBezTo>
                        <a:cubicBezTo>
                          <a:pt x="1844922" y="777036"/>
                          <a:pt x="1903138" y="718820"/>
                          <a:pt x="1974952" y="718820"/>
                        </a:cubicBezTo>
                        <a:cubicBezTo>
                          <a:pt x="2046766" y="718820"/>
                          <a:pt x="2104982" y="777036"/>
                          <a:pt x="2104982" y="848850"/>
                        </a:cubicBezTo>
                        <a:cubicBezTo>
                          <a:pt x="2104982" y="920664"/>
                          <a:pt x="2046766" y="978880"/>
                          <a:pt x="1974952" y="978880"/>
                        </a:cubicBezTo>
                        <a:close/>
                        <a:moveTo>
                          <a:pt x="518398" y="978880"/>
                        </a:moveTo>
                        <a:cubicBezTo>
                          <a:pt x="446584" y="978880"/>
                          <a:pt x="388368" y="920664"/>
                          <a:pt x="388368" y="848850"/>
                        </a:cubicBezTo>
                        <a:cubicBezTo>
                          <a:pt x="388368" y="777036"/>
                          <a:pt x="446584" y="718820"/>
                          <a:pt x="518398" y="718820"/>
                        </a:cubicBezTo>
                        <a:cubicBezTo>
                          <a:pt x="590212" y="718820"/>
                          <a:pt x="648428" y="777036"/>
                          <a:pt x="648428" y="848850"/>
                        </a:cubicBezTo>
                        <a:cubicBezTo>
                          <a:pt x="648428" y="920664"/>
                          <a:pt x="590212" y="978880"/>
                          <a:pt x="518398" y="978880"/>
                        </a:cubicBezTo>
                        <a:close/>
                        <a:moveTo>
                          <a:pt x="493237" y="2387763"/>
                        </a:moveTo>
                        <a:cubicBezTo>
                          <a:pt x="332011" y="2384282"/>
                          <a:pt x="250160" y="2250626"/>
                          <a:pt x="254034" y="2088395"/>
                        </a:cubicBezTo>
                        <a:cubicBezTo>
                          <a:pt x="251413" y="1721377"/>
                          <a:pt x="563839" y="1196732"/>
                          <a:pt x="1146671" y="1121064"/>
                        </a:cubicBezTo>
                        <a:lnTo>
                          <a:pt x="1223325" y="1115344"/>
                        </a:lnTo>
                        <a:lnTo>
                          <a:pt x="1223385" y="1112097"/>
                        </a:lnTo>
                        <a:lnTo>
                          <a:pt x="1245107" y="1113718"/>
                        </a:lnTo>
                        <a:lnTo>
                          <a:pt x="1266830" y="1112097"/>
                        </a:lnTo>
                        <a:lnTo>
                          <a:pt x="1266889" y="1115344"/>
                        </a:lnTo>
                        <a:lnTo>
                          <a:pt x="1343543" y="1121064"/>
                        </a:lnTo>
                        <a:cubicBezTo>
                          <a:pt x="1926376" y="1196732"/>
                          <a:pt x="2238802" y="1721377"/>
                          <a:pt x="2236181" y="2088395"/>
                        </a:cubicBezTo>
                        <a:cubicBezTo>
                          <a:pt x="2240055" y="2250626"/>
                          <a:pt x="2158204" y="2384282"/>
                          <a:pt x="1996978" y="2387763"/>
                        </a:cubicBezTo>
                        <a:lnTo>
                          <a:pt x="1245107" y="2386691"/>
                        </a:lnTo>
                        <a:close/>
                        <a:moveTo>
                          <a:pt x="1211716" y="3025596"/>
                        </a:moveTo>
                        <a:lnTo>
                          <a:pt x="1233944" y="3024451"/>
                        </a:lnTo>
                        <a:lnTo>
                          <a:pt x="1234013" y="3024455"/>
                        </a:lnTo>
                        <a:lnTo>
                          <a:pt x="1234043" y="3025596"/>
                        </a:lnTo>
                        <a:lnTo>
                          <a:pt x="1245108" y="3025026"/>
                        </a:lnTo>
                        <a:lnTo>
                          <a:pt x="1256173" y="3025596"/>
                        </a:lnTo>
                        <a:lnTo>
                          <a:pt x="1256203" y="3024455"/>
                        </a:lnTo>
                        <a:lnTo>
                          <a:pt x="1256271" y="3024451"/>
                        </a:lnTo>
                        <a:lnTo>
                          <a:pt x="1278499" y="3025596"/>
                        </a:lnTo>
                        <a:cubicBezTo>
                          <a:pt x="1278520" y="3024832"/>
                          <a:pt x="1278540" y="3024067"/>
                          <a:pt x="1278560" y="3023303"/>
                        </a:cubicBezTo>
                        <a:lnTo>
                          <a:pt x="1356999" y="3019263"/>
                        </a:lnTo>
                        <a:cubicBezTo>
                          <a:pt x="1953396" y="2965824"/>
                          <a:pt x="2273094" y="2595301"/>
                          <a:pt x="2270412" y="2336099"/>
                        </a:cubicBezTo>
                        <a:cubicBezTo>
                          <a:pt x="2293426" y="1854813"/>
                          <a:pt x="2362071" y="1631832"/>
                          <a:pt x="2401880" y="1429350"/>
                        </a:cubicBezTo>
                        <a:lnTo>
                          <a:pt x="2475471" y="910994"/>
                        </a:lnTo>
                        <a:cubicBezTo>
                          <a:pt x="2572262" y="274154"/>
                          <a:pt x="2183279" y="-15023"/>
                          <a:pt x="1579982" y="600"/>
                        </a:cubicBezTo>
                        <a:lnTo>
                          <a:pt x="1245108" y="600"/>
                        </a:lnTo>
                        <a:lnTo>
                          <a:pt x="910233" y="600"/>
                        </a:lnTo>
                        <a:cubicBezTo>
                          <a:pt x="306937" y="-15023"/>
                          <a:pt x="-82047" y="274154"/>
                          <a:pt x="14744" y="910994"/>
                        </a:cubicBezTo>
                        <a:lnTo>
                          <a:pt x="88335" y="1429350"/>
                        </a:lnTo>
                        <a:cubicBezTo>
                          <a:pt x="128144" y="1631832"/>
                          <a:pt x="196789" y="1854813"/>
                          <a:pt x="219803" y="2336099"/>
                        </a:cubicBezTo>
                        <a:cubicBezTo>
                          <a:pt x="217121" y="2595301"/>
                          <a:pt x="536819" y="2965824"/>
                          <a:pt x="1133217" y="3019263"/>
                        </a:cubicBezTo>
                        <a:lnTo>
                          <a:pt x="1211655" y="3023303"/>
                        </a:lnTo>
                        <a:cubicBezTo>
                          <a:pt x="1211675" y="3024067"/>
                          <a:pt x="1211696" y="3024832"/>
                          <a:pt x="1211716" y="3025596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13">
                    <a:extLst>
                      <a:ext uri="{FF2B5EF4-FFF2-40B4-BE49-F238E27FC236}">
                        <a16:creationId xmlns:a16="http://schemas.microsoft.com/office/drawing/2014/main" id="{33240913-ED00-47CC-9C5A-BE6C07F7C549}"/>
                      </a:ext>
                    </a:extLst>
                  </p:cNvPr>
                  <p:cNvSpPr/>
                  <p:nvPr/>
                </p:nvSpPr>
                <p:spPr>
                  <a:xfrm>
                    <a:off x="4114997" y="4432901"/>
                    <a:ext cx="845343" cy="742950"/>
                  </a:xfrm>
                  <a:custGeom>
                    <a:avLst/>
                    <a:gdLst>
                      <a:gd name="connsiteX0" fmla="*/ 0 w 819150"/>
                      <a:gd name="connsiteY0" fmla="*/ 0 h 742950"/>
                      <a:gd name="connsiteX1" fmla="*/ 819150 w 819150"/>
                      <a:gd name="connsiteY1" fmla="*/ 0 h 742950"/>
                      <a:gd name="connsiteX2" fmla="*/ 819150 w 819150"/>
                      <a:gd name="connsiteY2" fmla="*/ 742950 h 742950"/>
                      <a:gd name="connsiteX3" fmla="*/ 0 w 819150"/>
                      <a:gd name="connsiteY3" fmla="*/ 742950 h 742950"/>
                      <a:gd name="connsiteX4" fmla="*/ 0 w 819150"/>
                      <a:gd name="connsiteY4" fmla="*/ 0 h 742950"/>
                      <a:gd name="connsiteX0" fmla="*/ 0 w 1314450"/>
                      <a:gd name="connsiteY0" fmla="*/ 25400 h 768350"/>
                      <a:gd name="connsiteX1" fmla="*/ 1314450 w 1314450"/>
                      <a:gd name="connsiteY1" fmla="*/ 0 h 768350"/>
                      <a:gd name="connsiteX2" fmla="*/ 819150 w 1314450"/>
                      <a:gd name="connsiteY2" fmla="*/ 768350 h 768350"/>
                      <a:gd name="connsiteX3" fmla="*/ 0 w 1314450"/>
                      <a:gd name="connsiteY3" fmla="*/ 768350 h 768350"/>
                      <a:gd name="connsiteX4" fmla="*/ 0 w 1314450"/>
                      <a:gd name="connsiteY4" fmla="*/ 25400 h 768350"/>
                      <a:gd name="connsiteX0" fmla="*/ 1003300 w 1314450"/>
                      <a:gd name="connsiteY0" fmla="*/ 139700 h 768350"/>
                      <a:gd name="connsiteX1" fmla="*/ 1314450 w 1314450"/>
                      <a:gd name="connsiteY1" fmla="*/ 0 h 768350"/>
                      <a:gd name="connsiteX2" fmla="*/ 819150 w 1314450"/>
                      <a:gd name="connsiteY2" fmla="*/ 768350 h 768350"/>
                      <a:gd name="connsiteX3" fmla="*/ 0 w 1314450"/>
                      <a:gd name="connsiteY3" fmla="*/ 768350 h 768350"/>
                      <a:gd name="connsiteX4" fmla="*/ 1003300 w 1314450"/>
                      <a:gd name="connsiteY4" fmla="*/ 139700 h 768350"/>
                      <a:gd name="connsiteX0" fmla="*/ 1149350 w 1314450"/>
                      <a:gd name="connsiteY0" fmla="*/ 25400 h 768350"/>
                      <a:gd name="connsiteX1" fmla="*/ 1314450 w 1314450"/>
                      <a:gd name="connsiteY1" fmla="*/ 0 h 768350"/>
                      <a:gd name="connsiteX2" fmla="*/ 819150 w 1314450"/>
                      <a:gd name="connsiteY2" fmla="*/ 768350 h 768350"/>
                      <a:gd name="connsiteX3" fmla="*/ 0 w 1314450"/>
                      <a:gd name="connsiteY3" fmla="*/ 768350 h 768350"/>
                      <a:gd name="connsiteX4" fmla="*/ 1149350 w 1314450"/>
                      <a:gd name="connsiteY4" fmla="*/ 25400 h 768350"/>
                      <a:gd name="connsiteX0" fmla="*/ 330200 w 495300"/>
                      <a:gd name="connsiteY0" fmla="*/ 25400 h 768350"/>
                      <a:gd name="connsiteX1" fmla="*/ 495300 w 495300"/>
                      <a:gd name="connsiteY1" fmla="*/ 0 h 768350"/>
                      <a:gd name="connsiteX2" fmla="*/ 0 w 495300"/>
                      <a:gd name="connsiteY2" fmla="*/ 768350 h 768350"/>
                      <a:gd name="connsiteX3" fmla="*/ 107950 w 495300"/>
                      <a:gd name="connsiteY3" fmla="*/ 482600 h 768350"/>
                      <a:gd name="connsiteX4" fmla="*/ 330200 w 495300"/>
                      <a:gd name="connsiteY4" fmla="*/ 25400 h 768350"/>
                      <a:gd name="connsiteX0" fmla="*/ 692150 w 857250"/>
                      <a:gd name="connsiteY0" fmla="*/ 25400 h 768350"/>
                      <a:gd name="connsiteX1" fmla="*/ 857250 w 857250"/>
                      <a:gd name="connsiteY1" fmla="*/ 0 h 768350"/>
                      <a:gd name="connsiteX2" fmla="*/ 361950 w 857250"/>
                      <a:gd name="connsiteY2" fmla="*/ 768350 h 768350"/>
                      <a:gd name="connsiteX3" fmla="*/ 0 w 857250"/>
                      <a:gd name="connsiteY3" fmla="*/ 762000 h 768350"/>
                      <a:gd name="connsiteX4" fmla="*/ 692150 w 857250"/>
                      <a:gd name="connsiteY4" fmla="*/ 25400 h 768350"/>
                      <a:gd name="connsiteX0" fmla="*/ 699293 w 864393"/>
                      <a:gd name="connsiteY0" fmla="*/ 25400 h 768350"/>
                      <a:gd name="connsiteX1" fmla="*/ 864393 w 864393"/>
                      <a:gd name="connsiteY1" fmla="*/ 0 h 768350"/>
                      <a:gd name="connsiteX2" fmla="*/ 369093 w 864393"/>
                      <a:gd name="connsiteY2" fmla="*/ 768350 h 768350"/>
                      <a:gd name="connsiteX3" fmla="*/ 0 w 864393"/>
                      <a:gd name="connsiteY3" fmla="*/ 766763 h 768350"/>
                      <a:gd name="connsiteX4" fmla="*/ 699293 w 864393"/>
                      <a:gd name="connsiteY4" fmla="*/ 25400 h 768350"/>
                      <a:gd name="connsiteX0" fmla="*/ 699293 w 850106"/>
                      <a:gd name="connsiteY0" fmla="*/ 0 h 742950"/>
                      <a:gd name="connsiteX1" fmla="*/ 850106 w 850106"/>
                      <a:gd name="connsiteY1" fmla="*/ 24606 h 742950"/>
                      <a:gd name="connsiteX2" fmla="*/ 369093 w 850106"/>
                      <a:gd name="connsiteY2" fmla="*/ 742950 h 742950"/>
                      <a:gd name="connsiteX3" fmla="*/ 0 w 850106"/>
                      <a:gd name="connsiteY3" fmla="*/ 741363 h 742950"/>
                      <a:gd name="connsiteX4" fmla="*/ 699293 w 850106"/>
                      <a:gd name="connsiteY4" fmla="*/ 0 h 742950"/>
                      <a:gd name="connsiteX0" fmla="*/ 699293 w 845343"/>
                      <a:gd name="connsiteY0" fmla="*/ 0 h 742950"/>
                      <a:gd name="connsiteX1" fmla="*/ 845343 w 845343"/>
                      <a:gd name="connsiteY1" fmla="*/ 794 h 742950"/>
                      <a:gd name="connsiteX2" fmla="*/ 369093 w 845343"/>
                      <a:gd name="connsiteY2" fmla="*/ 742950 h 742950"/>
                      <a:gd name="connsiteX3" fmla="*/ 0 w 845343"/>
                      <a:gd name="connsiteY3" fmla="*/ 741363 h 742950"/>
                      <a:gd name="connsiteX4" fmla="*/ 699293 w 845343"/>
                      <a:gd name="connsiteY4" fmla="*/ 0 h 74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5343" h="742950">
                        <a:moveTo>
                          <a:pt x="699293" y="0"/>
                        </a:moveTo>
                        <a:lnTo>
                          <a:pt x="845343" y="794"/>
                        </a:lnTo>
                        <a:lnTo>
                          <a:pt x="369093" y="742950"/>
                        </a:lnTo>
                        <a:lnTo>
                          <a:pt x="0" y="741363"/>
                        </a:lnTo>
                        <a:lnTo>
                          <a:pt x="699293" y="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13">
                    <a:extLst>
                      <a:ext uri="{FF2B5EF4-FFF2-40B4-BE49-F238E27FC236}">
                        <a16:creationId xmlns:a16="http://schemas.microsoft.com/office/drawing/2014/main" id="{CB76DA2B-4D09-467A-9C40-9DB631733F5F}"/>
                      </a:ext>
                    </a:extLst>
                  </p:cNvPr>
                  <p:cNvSpPr/>
                  <p:nvPr/>
                </p:nvSpPr>
                <p:spPr>
                  <a:xfrm flipH="1">
                    <a:off x="6163309" y="4432901"/>
                    <a:ext cx="845343" cy="742950"/>
                  </a:xfrm>
                  <a:custGeom>
                    <a:avLst/>
                    <a:gdLst>
                      <a:gd name="connsiteX0" fmla="*/ 0 w 819150"/>
                      <a:gd name="connsiteY0" fmla="*/ 0 h 742950"/>
                      <a:gd name="connsiteX1" fmla="*/ 819150 w 819150"/>
                      <a:gd name="connsiteY1" fmla="*/ 0 h 742950"/>
                      <a:gd name="connsiteX2" fmla="*/ 819150 w 819150"/>
                      <a:gd name="connsiteY2" fmla="*/ 742950 h 742950"/>
                      <a:gd name="connsiteX3" fmla="*/ 0 w 819150"/>
                      <a:gd name="connsiteY3" fmla="*/ 742950 h 742950"/>
                      <a:gd name="connsiteX4" fmla="*/ 0 w 819150"/>
                      <a:gd name="connsiteY4" fmla="*/ 0 h 742950"/>
                      <a:gd name="connsiteX0" fmla="*/ 0 w 1314450"/>
                      <a:gd name="connsiteY0" fmla="*/ 25400 h 768350"/>
                      <a:gd name="connsiteX1" fmla="*/ 1314450 w 1314450"/>
                      <a:gd name="connsiteY1" fmla="*/ 0 h 768350"/>
                      <a:gd name="connsiteX2" fmla="*/ 819150 w 1314450"/>
                      <a:gd name="connsiteY2" fmla="*/ 768350 h 768350"/>
                      <a:gd name="connsiteX3" fmla="*/ 0 w 1314450"/>
                      <a:gd name="connsiteY3" fmla="*/ 768350 h 768350"/>
                      <a:gd name="connsiteX4" fmla="*/ 0 w 1314450"/>
                      <a:gd name="connsiteY4" fmla="*/ 25400 h 768350"/>
                      <a:gd name="connsiteX0" fmla="*/ 1003300 w 1314450"/>
                      <a:gd name="connsiteY0" fmla="*/ 139700 h 768350"/>
                      <a:gd name="connsiteX1" fmla="*/ 1314450 w 1314450"/>
                      <a:gd name="connsiteY1" fmla="*/ 0 h 768350"/>
                      <a:gd name="connsiteX2" fmla="*/ 819150 w 1314450"/>
                      <a:gd name="connsiteY2" fmla="*/ 768350 h 768350"/>
                      <a:gd name="connsiteX3" fmla="*/ 0 w 1314450"/>
                      <a:gd name="connsiteY3" fmla="*/ 768350 h 768350"/>
                      <a:gd name="connsiteX4" fmla="*/ 1003300 w 1314450"/>
                      <a:gd name="connsiteY4" fmla="*/ 139700 h 768350"/>
                      <a:gd name="connsiteX0" fmla="*/ 1149350 w 1314450"/>
                      <a:gd name="connsiteY0" fmla="*/ 25400 h 768350"/>
                      <a:gd name="connsiteX1" fmla="*/ 1314450 w 1314450"/>
                      <a:gd name="connsiteY1" fmla="*/ 0 h 768350"/>
                      <a:gd name="connsiteX2" fmla="*/ 819150 w 1314450"/>
                      <a:gd name="connsiteY2" fmla="*/ 768350 h 768350"/>
                      <a:gd name="connsiteX3" fmla="*/ 0 w 1314450"/>
                      <a:gd name="connsiteY3" fmla="*/ 768350 h 768350"/>
                      <a:gd name="connsiteX4" fmla="*/ 1149350 w 1314450"/>
                      <a:gd name="connsiteY4" fmla="*/ 25400 h 768350"/>
                      <a:gd name="connsiteX0" fmla="*/ 330200 w 495300"/>
                      <a:gd name="connsiteY0" fmla="*/ 25400 h 768350"/>
                      <a:gd name="connsiteX1" fmla="*/ 495300 w 495300"/>
                      <a:gd name="connsiteY1" fmla="*/ 0 h 768350"/>
                      <a:gd name="connsiteX2" fmla="*/ 0 w 495300"/>
                      <a:gd name="connsiteY2" fmla="*/ 768350 h 768350"/>
                      <a:gd name="connsiteX3" fmla="*/ 107950 w 495300"/>
                      <a:gd name="connsiteY3" fmla="*/ 482600 h 768350"/>
                      <a:gd name="connsiteX4" fmla="*/ 330200 w 495300"/>
                      <a:gd name="connsiteY4" fmla="*/ 25400 h 768350"/>
                      <a:gd name="connsiteX0" fmla="*/ 692150 w 857250"/>
                      <a:gd name="connsiteY0" fmla="*/ 25400 h 768350"/>
                      <a:gd name="connsiteX1" fmla="*/ 857250 w 857250"/>
                      <a:gd name="connsiteY1" fmla="*/ 0 h 768350"/>
                      <a:gd name="connsiteX2" fmla="*/ 361950 w 857250"/>
                      <a:gd name="connsiteY2" fmla="*/ 768350 h 768350"/>
                      <a:gd name="connsiteX3" fmla="*/ 0 w 857250"/>
                      <a:gd name="connsiteY3" fmla="*/ 762000 h 768350"/>
                      <a:gd name="connsiteX4" fmla="*/ 692150 w 857250"/>
                      <a:gd name="connsiteY4" fmla="*/ 25400 h 768350"/>
                      <a:gd name="connsiteX0" fmla="*/ 699293 w 864393"/>
                      <a:gd name="connsiteY0" fmla="*/ 25400 h 768350"/>
                      <a:gd name="connsiteX1" fmla="*/ 864393 w 864393"/>
                      <a:gd name="connsiteY1" fmla="*/ 0 h 768350"/>
                      <a:gd name="connsiteX2" fmla="*/ 369093 w 864393"/>
                      <a:gd name="connsiteY2" fmla="*/ 768350 h 768350"/>
                      <a:gd name="connsiteX3" fmla="*/ 0 w 864393"/>
                      <a:gd name="connsiteY3" fmla="*/ 766763 h 768350"/>
                      <a:gd name="connsiteX4" fmla="*/ 699293 w 864393"/>
                      <a:gd name="connsiteY4" fmla="*/ 25400 h 768350"/>
                      <a:gd name="connsiteX0" fmla="*/ 699293 w 850106"/>
                      <a:gd name="connsiteY0" fmla="*/ 0 h 742950"/>
                      <a:gd name="connsiteX1" fmla="*/ 850106 w 850106"/>
                      <a:gd name="connsiteY1" fmla="*/ 24606 h 742950"/>
                      <a:gd name="connsiteX2" fmla="*/ 369093 w 850106"/>
                      <a:gd name="connsiteY2" fmla="*/ 742950 h 742950"/>
                      <a:gd name="connsiteX3" fmla="*/ 0 w 850106"/>
                      <a:gd name="connsiteY3" fmla="*/ 741363 h 742950"/>
                      <a:gd name="connsiteX4" fmla="*/ 699293 w 850106"/>
                      <a:gd name="connsiteY4" fmla="*/ 0 h 742950"/>
                      <a:gd name="connsiteX0" fmla="*/ 699293 w 845343"/>
                      <a:gd name="connsiteY0" fmla="*/ 0 h 742950"/>
                      <a:gd name="connsiteX1" fmla="*/ 845343 w 845343"/>
                      <a:gd name="connsiteY1" fmla="*/ 794 h 742950"/>
                      <a:gd name="connsiteX2" fmla="*/ 369093 w 845343"/>
                      <a:gd name="connsiteY2" fmla="*/ 742950 h 742950"/>
                      <a:gd name="connsiteX3" fmla="*/ 0 w 845343"/>
                      <a:gd name="connsiteY3" fmla="*/ 741363 h 742950"/>
                      <a:gd name="connsiteX4" fmla="*/ 699293 w 845343"/>
                      <a:gd name="connsiteY4" fmla="*/ 0 h 74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5343" h="742950">
                        <a:moveTo>
                          <a:pt x="699293" y="0"/>
                        </a:moveTo>
                        <a:lnTo>
                          <a:pt x="845343" y="794"/>
                        </a:lnTo>
                        <a:lnTo>
                          <a:pt x="369093" y="742950"/>
                        </a:lnTo>
                        <a:lnTo>
                          <a:pt x="0" y="741363"/>
                        </a:lnTo>
                        <a:lnTo>
                          <a:pt x="699293" y="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0C1CD94-AEAA-4A9A-861F-AAD3D235D6D2}"/>
              </a:ext>
            </a:extLst>
          </p:cNvPr>
          <p:cNvSpPr txBox="1"/>
          <p:nvPr/>
        </p:nvSpPr>
        <p:spPr>
          <a:xfrm>
            <a:off x="5251985" y="5070038"/>
            <a:ext cx="614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PLAXIS 2D, 3D, </a:t>
            </a:r>
            <a:r>
              <a:rPr lang="en-US" dirty="0" err="1"/>
              <a:t>MoDeTo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Soilvision</a:t>
            </a:r>
            <a:r>
              <a:rPr lang="en-US" dirty="0"/>
              <a:t>, </a:t>
            </a:r>
            <a:r>
              <a:rPr lang="en-US" dirty="0" err="1"/>
              <a:t>SVFlux</a:t>
            </a:r>
            <a:r>
              <a:rPr lang="en-US" dirty="0"/>
              <a:t>, </a:t>
            </a:r>
            <a:r>
              <a:rPr lang="en-US" dirty="0" err="1"/>
              <a:t>SVSlope</a:t>
            </a:r>
            <a:r>
              <a:rPr lang="en-US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Soil-structure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models for behavior of soil and rock</a:t>
            </a:r>
          </a:p>
        </p:txBody>
      </p:sp>
    </p:spTree>
    <p:extLst>
      <p:ext uri="{BB962C8B-B14F-4D97-AF65-F5344CB8AC3E}">
        <p14:creationId xmlns:p14="http://schemas.microsoft.com/office/powerpoint/2010/main" val="281842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9E2-3C6A-4577-A4C4-C3FA38DD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Geotechnical FE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C3BD9-EE56-42C8-B0DA-F1D046E99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311837"/>
            <a:ext cx="4597970" cy="2263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80179-5262-415A-9E1C-1D2F3EF550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r="11664" b="6446"/>
          <a:stretch/>
        </p:blipFill>
        <p:spPr>
          <a:xfrm>
            <a:off x="5412597" y="1866900"/>
            <a:ext cx="6690503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D07E9-23E2-4C92-8E9B-896E1CAF3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4" y="3967667"/>
            <a:ext cx="4859512" cy="2497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8B777-C552-4800-9680-5E20FAECC3CA}"/>
              </a:ext>
            </a:extLst>
          </p:cNvPr>
          <p:cNvSpPr txBox="1"/>
          <p:nvPr/>
        </p:nvSpPr>
        <p:spPr>
          <a:xfrm>
            <a:off x="5618479" y="4865930"/>
            <a:ext cx="6175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block of 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(or create)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additional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 construction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(development of) forces, settlements etc.</a:t>
            </a:r>
          </a:p>
        </p:txBody>
      </p:sp>
    </p:spTree>
    <p:extLst>
      <p:ext uri="{BB962C8B-B14F-4D97-AF65-F5344CB8AC3E}">
        <p14:creationId xmlns:p14="http://schemas.microsoft.com/office/powerpoint/2010/main" val="16247666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72E-42F1-4AEC-AAEB-1635BEB5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block of soil?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22F2C-A38A-47ED-AB4A-D3DD43B43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16" y="1214967"/>
            <a:ext cx="6663544" cy="3424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03C41-1E9D-47C8-A1D4-6AB224CE56B0}"/>
              </a:ext>
            </a:extLst>
          </p:cNvPr>
          <p:cNvSpPr txBox="1"/>
          <p:nvPr/>
        </p:nvSpPr>
        <p:spPr>
          <a:xfrm>
            <a:off x="347133" y="1640932"/>
            <a:ext cx="4750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Uncertainty / spatial variability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Continuity of soil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Soil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Reworked samples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Engineering judgement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60ED5-22E2-4396-AB1B-F2B1D71CA278}"/>
              </a:ext>
            </a:extLst>
          </p:cNvPr>
          <p:cNvSpPr txBox="1"/>
          <p:nvPr/>
        </p:nvSpPr>
        <p:spPr>
          <a:xfrm>
            <a:off x="266140" y="3105834"/>
            <a:ext cx="4750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subsurface data can reduce the uncertainty and associated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geotechnical data in a centralized, structured and accessible manner could help</a:t>
            </a:r>
          </a:p>
        </p:txBody>
      </p:sp>
    </p:spTree>
    <p:extLst>
      <p:ext uri="{BB962C8B-B14F-4D97-AF65-F5344CB8AC3E}">
        <p14:creationId xmlns:p14="http://schemas.microsoft.com/office/powerpoint/2010/main" val="33478261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Subsurface model – Survey 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03723" y="1029426"/>
            <a:ext cx="2681822" cy="2683764"/>
            <a:chOff x="6102135" y="696051"/>
            <a:chExt cx="2681822" cy="2683764"/>
          </a:xfrm>
          <a:solidFill>
            <a:srgbClr val="22AAFF"/>
          </a:solidFill>
        </p:grpSpPr>
        <p:sp>
          <p:nvSpPr>
            <p:cNvPr id="22" name="Freeform 21"/>
            <p:cNvSpPr/>
            <p:nvPr/>
          </p:nvSpPr>
          <p:spPr bwMode="auto">
            <a:xfrm flipH="1">
              <a:off x="6102135" y="696051"/>
              <a:ext cx="2681822" cy="2683764"/>
            </a:xfrm>
            <a:custGeom>
              <a:avLst/>
              <a:gdLst>
                <a:gd name="connsiteX0" fmla="*/ 2681822 w 2681822"/>
                <a:gd name="connsiteY0" fmla="*/ 0 h 2683764"/>
                <a:gd name="connsiteX1" fmla="*/ 0 w 2681822"/>
                <a:gd name="connsiteY1" fmla="*/ 2683764 h 2683764"/>
                <a:gd name="connsiteX2" fmla="*/ 1776471 w 2681822"/>
                <a:gd name="connsiteY2" fmla="*/ 2683764 h 2683764"/>
                <a:gd name="connsiteX3" fmla="*/ 1781145 w 2681822"/>
                <a:gd name="connsiteY3" fmla="*/ 2591200 h 2683764"/>
                <a:gd name="connsiteX4" fmla="*/ 2596908 w 2681822"/>
                <a:gd name="connsiteY4" fmla="*/ 1775437 h 2683764"/>
                <a:gd name="connsiteX5" fmla="*/ 2681822 w 2681822"/>
                <a:gd name="connsiteY5" fmla="*/ 1771149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1822" h="2683764">
                  <a:moveTo>
                    <a:pt x="2681822" y="0"/>
                  </a:moveTo>
                  <a:cubicBezTo>
                    <a:pt x="1200693" y="0"/>
                    <a:pt x="0" y="1201562"/>
                    <a:pt x="0" y="2683764"/>
                  </a:cubicBezTo>
                  <a:lnTo>
                    <a:pt x="1776471" y="2683764"/>
                  </a:lnTo>
                  <a:lnTo>
                    <a:pt x="1781145" y="2591200"/>
                  </a:lnTo>
                  <a:cubicBezTo>
                    <a:pt x="1824827" y="2161071"/>
                    <a:pt x="2166779" y="1819119"/>
                    <a:pt x="2596908" y="1775437"/>
                  </a:cubicBezTo>
                  <a:lnTo>
                    <a:pt x="2681822" y="1771149"/>
                  </a:lnTo>
                  <a:close/>
                </a:path>
              </a:pathLst>
            </a:custGeom>
            <a:grpFill/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8292151">
              <a:off x="6378923" y="2720093"/>
              <a:ext cx="406255" cy="537603"/>
            </a:xfrm>
            <a:prstGeom prst="rightArrow">
              <a:avLst/>
            </a:prstGeom>
            <a:grp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5181718" y="2801171"/>
            <a:ext cx="1837944" cy="1837944"/>
          </a:xfrm>
          <a:prstGeom prst="ellipse">
            <a:avLst/>
          </a:prstGeom>
          <a:solidFill>
            <a:srgbClr val="002A44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9" dirty="0" err="1">
              <a:solidFill>
                <a:srgbClr val="FFFFFF"/>
              </a:solidFill>
              <a:latin typeface="Arial" panose="020B0604020202020204"/>
              <a:ea typeface="MS PGothic"/>
              <a:cs typeface="MS P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0771" y="2905797"/>
            <a:ext cx="190342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Constitutive 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574" y="3133376"/>
            <a:ext cx="1994297" cy="46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Survey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6069" y="5528844"/>
            <a:ext cx="190342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Lab tests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4127" y="5528844"/>
            <a:ext cx="189768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Bore logs</a:t>
            </a:r>
          </a:p>
        </p:txBody>
      </p:sp>
      <p:pic>
        <p:nvPicPr>
          <p:cNvPr id="23" name="Picture 22">
            <a:hlinkClick r:id="rId2" action="ppaction://hlinksldjump"/>
            <a:extLst>
              <a:ext uri="{FF2B5EF4-FFF2-40B4-BE49-F238E27FC236}">
                <a16:creationId xmlns:a16="http://schemas.microsoft.com/office/drawing/2014/main" id="{F342DF2B-D0C1-49E4-8E67-E68CE4FD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5" y="173048"/>
            <a:ext cx="405657" cy="405657"/>
          </a:xfrm>
          <a:prstGeom prst="rect">
            <a:avLst/>
          </a:prstGeom>
        </p:spPr>
      </p:pic>
      <p:sp>
        <p:nvSpPr>
          <p:cNvPr id="21" name="Freeform 723">
            <a:extLst>
              <a:ext uri="{FF2B5EF4-FFF2-40B4-BE49-F238E27FC236}">
                <a16:creationId xmlns:a16="http://schemas.microsoft.com/office/drawing/2014/main" id="{758D3335-54D1-4916-86F7-DB16292DE7BE}"/>
              </a:ext>
            </a:extLst>
          </p:cNvPr>
          <p:cNvSpPr/>
          <p:nvPr/>
        </p:nvSpPr>
        <p:spPr bwMode="auto">
          <a:xfrm>
            <a:off x="5822969" y="3338689"/>
            <a:ext cx="566595" cy="719726"/>
          </a:xfrm>
          <a:custGeom>
            <a:avLst/>
            <a:gdLst>
              <a:gd name="connsiteX0" fmla="*/ 1 w 1589104"/>
              <a:gd name="connsiteY0" fmla="*/ 1404806 h 2018581"/>
              <a:gd name="connsiteX1" fmla="*/ 43763 w 1589104"/>
              <a:gd name="connsiteY1" fmla="*/ 1441543 h 2018581"/>
              <a:gd name="connsiteX2" fmla="*/ 794556 w 1589104"/>
              <a:gd name="connsiteY2" fmla="*/ 1645115 h 2018581"/>
              <a:gd name="connsiteX3" fmla="*/ 1545346 w 1589104"/>
              <a:gd name="connsiteY3" fmla="*/ 1441543 h 2018581"/>
              <a:gd name="connsiteX4" fmla="*/ 1589104 w 1589104"/>
              <a:gd name="connsiteY4" fmla="*/ 1404809 h 2018581"/>
              <a:gd name="connsiteX5" fmla="*/ 1589104 w 1589104"/>
              <a:gd name="connsiteY5" fmla="*/ 1778274 h 2018581"/>
              <a:gd name="connsiteX6" fmla="*/ 1545346 w 1589104"/>
              <a:gd name="connsiteY6" fmla="*/ 1815008 h 2018581"/>
              <a:gd name="connsiteX7" fmla="*/ 794556 w 1589104"/>
              <a:gd name="connsiteY7" fmla="*/ 2018581 h 2018581"/>
              <a:gd name="connsiteX8" fmla="*/ 43763 w 1589104"/>
              <a:gd name="connsiteY8" fmla="*/ 1815008 h 2018581"/>
              <a:gd name="connsiteX9" fmla="*/ 1 w 1589104"/>
              <a:gd name="connsiteY9" fmla="*/ 1778271 h 2018581"/>
              <a:gd name="connsiteX10" fmla="*/ 1 w 1589104"/>
              <a:gd name="connsiteY10" fmla="*/ 878895 h 2018581"/>
              <a:gd name="connsiteX11" fmla="*/ 20209 w 1589104"/>
              <a:gd name="connsiteY11" fmla="*/ 899650 h 2018581"/>
              <a:gd name="connsiteX12" fmla="*/ 794556 w 1589104"/>
              <a:gd name="connsiteY12" fmla="*/ 1121960 h 2018581"/>
              <a:gd name="connsiteX13" fmla="*/ 1545346 w 1589104"/>
              <a:gd name="connsiteY13" fmla="*/ 918387 h 2018581"/>
              <a:gd name="connsiteX14" fmla="*/ 1589104 w 1589104"/>
              <a:gd name="connsiteY14" fmla="*/ 881653 h 2018581"/>
              <a:gd name="connsiteX15" fmla="*/ 1589104 w 1589104"/>
              <a:gd name="connsiteY15" fmla="*/ 1255119 h 2018581"/>
              <a:gd name="connsiteX16" fmla="*/ 1545346 w 1589104"/>
              <a:gd name="connsiteY16" fmla="*/ 1291853 h 2018581"/>
              <a:gd name="connsiteX17" fmla="*/ 794556 w 1589104"/>
              <a:gd name="connsiteY17" fmla="*/ 1495426 h 2018581"/>
              <a:gd name="connsiteX18" fmla="*/ 43763 w 1589104"/>
              <a:gd name="connsiteY18" fmla="*/ 1291853 h 2018581"/>
              <a:gd name="connsiteX19" fmla="*/ 1 w 1589104"/>
              <a:gd name="connsiteY19" fmla="*/ 1255116 h 2018581"/>
              <a:gd name="connsiteX20" fmla="*/ 1 w 1589104"/>
              <a:gd name="connsiteY20" fmla="*/ 460840 h 2018581"/>
              <a:gd name="connsiteX21" fmla="*/ 248 w 1589104"/>
              <a:gd name="connsiteY21" fmla="*/ 461063 h 2018581"/>
              <a:gd name="connsiteX22" fmla="*/ 796400 w 1589104"/>
              <a:gd name="connsiteY22" fmla="*/ 642704 h 2018581"/>
              <a:gd name="connsiteX23" fmla="*/ 1547190 w 1589104"/>
              <a:gd name="connsiteY23" fmla="*/ 492540 h 2018581"/>
              <a:gd name="connsiteX24" fmla="*/ 1589104 w 1589104"/>
              <a:gd name="connsiteY24" fmla="*/ 463453 h 2018581"/>
              <a:gd name="connsiteX25" fmla="*/ 1589104 w 1589104"/>
              <a:gd name="connsiteY25" fmla="*/ 731107 h 2018581"/>
              <a:gd name="connsiteX26" fmla="*/ 1570746 w 1589104"/>
              <a:gd name="connsiteY26" fmla="*/ 749963 h 2018581"/>
              <a:gd name="connsiteX27" fmla="*/ 796404 w 1589104"/>
              <a:gd name="connsiteY27" fmla="*/ 972272 h 2018581"/>
              <a:gd name="connsiteX28" fmla="*/ 252 w 1589104"/>
              <a:gd name="connsiteY28" fmla="*/ 730622 h 2018581"/>
              <a:gd name="connsiteX29" fmla="*/ 1 w 1589104"/>
              <a:gd name="connsiteY29" fmla="*/ 730356 h 2018581"/>
              <a:gd name="connsiteX30" fmla="*/ 794552 w 1589104"/>
              <a:gd name="connsiteY30" fmla="*/ 0 h 2018581"/>
              <a:gd name="connsiteX31" fmla="*/ 1589104 w 1589104"/>
              <a:gd name="connsiteY31" fmla="*/ 259009 h 2018581"/>
              <a:gd name="connsiteX32" fmla="*/ 794552 w 1589104"/>
              <a:gd name="connsiteY32" fmla="*/ 518018 h 2018581"/>
              <a:gd name="connsiteX33" fmla="*/ 0 w 1589104"/>
              <a:gd name="connsiteY33" fmla="*/ 259009 h 2018581"/>
              <a:gd name="connsiteX34" fmla="*/ 794552 w 1589104"/>
              <a:gd name="connsiteY34" fmla="*/ 0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89104" h="2018581">
                <a:moveTo>
                  <a:pt x="1" y="1404806"/>
                </a:moveTo>
                <a:lnTo>
                  <a:pt x="43763" y="1441543"/>
                </a:lnTo>
                <a:cubicBezTo>
                  <a:pt x="206495" y="1564384"/>
                  <a:pt x="482063" y="1645115"/>
                  <a:pt x="794556" y="1645115"/>
                </a:cubicBezTo>
                <a:cubicBezTo>
                  <a:pt x="1107048" y="1645115"/>
                  <a:pt x="1382614" y="1564384"/>
                  <a:pt x="1545346" y="1441543"/>
                </a:cubicBezTo>
                <a:lnTo>
                  <a:pt x="1589104" y="1404809"/>
                </a:lnTo>
                <a:lnTo>
                  <a:pt x="1589104" y="1778274"/>
                </a:lnTo>
                <a:lnTo>
                  <a:pt x="1545346" y="1815008"/>
                </a:lnTo>
                <a:cubicBezTo>
                  <a:pt x="1382614" y="1937849"/>
                  <a:pt x="1107048" y="2018581"/>
                  <a:pt x="794556" y="2018581"/>
                </a:cubicBezTo>
                <a:cubicBezTo>
                  <a:pt x="482063" y="2018581"/>
                  <a:pt x="206495" y="1937849"/>
                  <a:pt x="43763" y="1815008"/>
                </a:cubicBezTo>
                <a:lnTo>
                  <a:pt x="1" y="1778271"/>
                </a:lnTo>
                <a:close/>
                <a:moveTo>
                  <a:pt x="1" y="878895"/>
                </a:moveTo>
                <a:lnTo>
                  <a:pt x="20209" y="899650"/>
                </a:lnTo>
                <a:cubicBezTo>
                  <a:pt x="179030" y="1032954"/>
                  <a:pt x="466438" y="1121960"/>
                  <a:pt x="794556" y="1121960"/>
                </a:cubicBezTo>
                <a:cubicBezTo>
                  <a:pt x="1107048" y="1121960"/>
                  <a:pt x="1382614" y="1041229"/>
                  <a:pt x="1545346" y="918387"/>
                </a:cubicBezTo>
                <a:lnTo>
                  <a:pt x="1589104" y="881653"/>
                </a:lnTo>
                <a:lnTo>
                  <a:pt x="1589104" y="1255119"/>
                </a:lnTo>
                <a:lnTo>
                  <a:pt x="1545346" y="1291853"/>
                </a:lnTo>
                <a:cubicBezTo>
                  <a:pt x="1382614" y="1414695"/>
                  <a:pt x="1107048" y="1495426"/>
                  <a:pt x="794556" y="1495426"/>
                </a:cubicBezTo>
                <a:cubicBezTo>
                  <a:pt x="482063" y="1495426"/>
                  <a:pt x="206495" y="1414695"/>
                  <a:pt x="43763" y="1291853"/>
                </a:cubicBezTo>
                <a:lnTo>
                  <a:pt x="1" y="1255116"/>
                </a:lnTo>
                <a:close/>
                <a:moveTo>
                  <a:pt x="1" y="460840"/>
                </a:moveTo>
                <a:lnTo>
                  <a:pt x="248" y="461063"/>
                </a:lnTo>
                <a:cubicBezTo>
                  <a:pt x="153594" y="581948"/>
                  <a:pt x="452657" y="642704"/>
                  <a:pt x="796400" y="642704"/>
                </a:cubicBezTo>
                <a:cubicBezTo>
                  <a:pt x="1108891" y="642704"/>
                  <a:pt x="1384458" y="592492"/>
                  <a:pt x="1547190" y="492540"/>
                </a:cubicBezTo>
                <a:lnTo>
                  <a:pt x="1589104" y="463453"/>
                </a:lnTo>
                <a:lnTo>
                  <a:pt x="1589104" y="731107"/>
                </a:lnTo>
                <a:lnTo>
                  <a:pt x="1570746" y="749963"/>
                </a:lnTo>
                <a:cubicBezTo>
                  <a:pt x="1411924" y="883266"/>
                  <a:pt x="1124518" y="972272"/>
                  <a:pt x="796404" y="972272"/>
                </a:cubicBezTo>
                <a:cubicBezTo>
                  <a:pt x="452661" y="972272"/>
                  <a:pt x="153598" y="874587"/>
                  <a:pt x="252" y="730622"/>
                </a:cubicBezTo>
                <a:lnTo>
                  <a:pt x="1" y="730356"/>
                </a:lnTo>
                <a:close/>
                <a:moveTo>
                  <a:pt x="794552" y="0"/>
                </a:moveTo>
                <a:cubicBezTo>
                  <a:pt x="1233371" y="0"/>
                  <a:pt x="1589104" y="115962"/>
                  <a:pt x="1589104" y="259009"/>
                </a:cubicBezTo>
                <a:cubicBezTo>
                  <a:pt x="1589104" y="402056"/>
                  <a:pt x="1233371" y="518018"/>
                  <a:pt x="794552" y="518018"/>
                </a:cubicBezTo>
                <a:cubicBezTo>
                  <a:pt x="355733" y="518018"/>
                  <a:pt x="0" y="402056"/>
                  <a:pt x="0" y="259009"/>
                </a:cubicBezTo>
                <a:cubicBezTo>
                  <a:pt x="0" y="115962"/>
                  <a:pt x="355733" y="0"/>
                  <a:pt x="794552" y="0"/>
                </a:cubicBezTo>
                <a:close/>
              </a:path>
            </a:pathLst>
          </a:custGeom>
          <a:solidFill>
            <a:srgbClr val="52B5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6F1324-9CA8-453D-A6F7-B6C7FE593F15}"/>
              </a:ext>
            </a:extLst>
          </p:cNvPr>
          <p:cNvGrpSpPr/>
          <p:nvPr/>
        </p:nvGrpSpPr>
        <p:grpSpPr>
          <a:xfrm>
            <a:off x="6940573" y="1869702"/>
            <a:ext cx="1129855" cy="1259864"/>
            <a:chOff x="1576065" y="964177"/>
            <a:chExt cx="2164326" cy="2413368"/>
          </a:xfrm>
          <a:solidFill>
            <a:schemeClr val="tx2">
              <a:lumMod val="65000"/>
              <a:lumOff val="35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AB029C-D407-4928-9D86-12BB4256123B}"/>
                </a:ext>
              </a:extLst>
            </p:cNvPr>
            <p:cNvGrpSpPr/>
            <p:nvPr/>
          </p:nvGrpSpPr>
          <p:grpSpPr>
            <a:xfrm>
              <a:off x="1576065" y="1630013"/>
              <a:ext cx="766933" cy="1487615"/>
              <a:chOff x="4693939" y="977109"/>
              <a:chExt cx="2592979" cy="5029579"/>
            </a:xfrm>
            <a:grpFill/>
          </p:grpSpPr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1D9D59A-841F-488F-B2CF-891482F061F0}"/>
                  </a:ext>
                </a:extLst>
              </p:cNvPr>
              <p:cNvSpPr/>
              <p:nvPr/>
            </p:nvSpPr>
            <p:spPr>
              <a:xfrm>
                <a:off x="5775322" y="3232152"/>
                <a:ext cx="430213" cy="2584472"/>
              </a:xfrm>
              <a:custGeom>
                <a:avLst/>
                <a:gdLst>
                  <a:gd name="connsiteX0" fmla="*/ 0 w 430213"/>
                  <a:gd name="connsiteY0" fmla="*/ 0 h 2584472"/>
                  <a:gd name="connsiteX1" fmla="*/ 135731 w 430213"/>
                  <a:gd name="connsiteY1" fmla="*/ 0 h 2584472"/>
                  <a:gd name="connsiteX2" fmla="*/ 135731 w 430213"/>
                  <a:gd name="connsiteY2" fmla="*/ 1758948 h 2584472"/>
                  <a:gd name="connsiteX3" fmla="*/ 135733 w 430213"/>
                  <a:gd name="connsiteY3" fmla="*/ 1758948 h 2584472"/>
                  <a:gd name="connsiteX4" fmla="*/ 215107 w 430213"/>
                  <a:gd name="connsiteY4" fmla="*/ 2101847 h 2584472"/>
                  <a:gd name="connsiteX5" fmla="*/ 294481 w 430213"/>
                  <a:gd name="connsiteY5" fmla="*/ 1758948 h 2584472"/>
                  <a:gd name="connsiteX6" fmla="*/ 294481 w 430213"/>
                  <a:gd name="connsiteY6" fmla="*/ 1758946 h 2584472"/>
                  <a:gd name="connsiteX7" fmla="*/ 294481 w 430213"/>
                  <a:gd name="connsiteY7" fmla="*/ 0 h 2584472"/>
                  <a:gd name="connsiteX8" fmla="*/ 430213 w 430213"/>
                  <a:gd name="connsiteY8" fmla="*/ 0 h 2584472"/>
                  <a:gd name="connsiteX9" fmla="*/ 430213 w 430213"/>
                  <a:gd name="connsiteY9" fmla="*/ 1768474 h 2584472"/>
                  <a:gd name="connsiteX10" fmla="*/ 215108 w 430213"/>
                  <a:gd name="connsiteY10" fmla="*/ 2584448 h 2584472"/>
                  <a:gd name="connsiteX11" fmla="*/ 3 w 430213"/>
                  <a:gd name="connsiteY11" fmla="*/ 1768474 h 2584472"/>
                  <a:gd name="connsiteX12" fmla="*/ 0 w 430213"/>
                  <a:gd name="connsiteY12" fmla="*/ 1768474 h 258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0213" h="2584472">
                    <a:moveTo>
                      <a:pt x="0" y="0"/>
                    </a:moveTo>
                    <a:lnTo>
                      <a:pt x="135731" y="0"/>
                    </a:lnTo>
                    <a:lnTo>
                      <a:pt x="135731" y="1758948"/>
                    </a:lnTo>
                    <a:lnTo>
                      <a:pt x="135733" y="1758948"/>
                    </a:lnTo>
                    <a:lnTo>
                      <a:pt x="215107" y="2101847"/>
                    </a:lnTo>
                    <a:lnTo>
                      <a:pt x="294481" y="1758948"/>
                    </a:lnTo>
                    <a:lnTo>
                      <a:pt x="294481" y="1758946"/>
                    </a:lnTo>
                    <a:lnTo>
                      <a:pt x="294481" y="0"/>
                    </a:lnTo>
                    <a:lnTo>
                      <a:pt x="430213" y="0"/>
                    </a:lnTo>
                    <a:lnTo>
                      <a:pt x="430213" y="1768474"/>
                    </a:lnTo>
                    <a:cubicBezTo>
                      <a:pt x="358511" y="2040465"/>
                      <a:pt x="359835" y="2579157"/>
                      <a:pt x="215108" y="2584448"/>
                    </a:cubicBezTo>
                    <a:cubicBezTo>
                      <a:pt x="57681" y="2588682"/>
                      <a:pt x="71705" y="2040465"/>
                      <a:pt x="3" y="1768474"/>
                    </a:cubicBezTo>
                    <a:lnTo>
                      <a:pt x="0" y="17684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AA7717D7-0C75-460D-9B59-11270EF96C92}"/>
                  </a:ext>
                </a:extLst>
              </p:cNvPr>
              <p:cNvSpPr/>
              <p:nvPr/>
            </p:nvSpPr>
            <p:spPr>
              <a:xfrm>
                <a:off x="5213350" y="977109"/>
                <a:ext cx="1536700" cy="2255041"/>
              </a:xfrm>
              <a:custGeom>
                <a:avLst/>
                <a:gdLst>
                  <a:gd name="connsiteX0" fmla="*/ 184861 w 1536700"/>
                  <a:gd name="connsiteY0" fmla="*/ 1848670 h 2255041"/>
                  <a:gd name="connsiteX1" fmla="*/ 151605 w 1536700"/>
                  <a:gd name="connsiteY1" fmla="*/ 1881926 h 2255041"/>
                  <a:gd name="connsiteX2" fmla="*/ 151605 w 1536700"/>
                  <a:gd name="connsiteY2" fmla="*/ 2094756 h 2255041"/>
                  <a:gd name="connsiteX3" fmla="*/ 184861 w 1536700"/>
                  <a:gd name="connsiteY3" fmla="*/ 2128012 h 2255041"/>
                  <a:gd name="connsiteX4" fmla="*/ 1367712 w 1536700"/>
                  <a:gd name="connsiteY4" fmla="*/ 2128012 h 2255041"/>
                  <a:gd name="connsiteX5" fmla="*/ 1400968 w 1536700"/>
                  <a:gd name="connsiteY5" fmla="*/ 2094756 h 2255041"/>
                  <a:gd name="connsiteX6" fmla="*/ 1400968 w 1536700"/>
                  <a:gd name="connsiteY6" fmla="*/ 1881926 h 2255041"/>
                  <a:gd name="connsiteX7" fmla="*/ 1367712 w 1536700"/>
                  <a:gd name="connsiteY7" fmla="*/ 1848670 h 2255041"/>
                  <a:gd name="connsiteX8" fmla="*/ 773440 w 1536700"/>
                  <a:gd name="connsiteY8" fmla="*/ 1012980 h 2255041"/>
                  <a:gd name="connsiteX9" fmla="*/ 910600 w 1536700"/>
                  <a:gd name="connsiteY9" fmla="*/ 1150140 h 2255041"/>
                  <a:gd name="connsiteX10" fmla="*/ 773440 w 1536700"/>
                  <a:gd name="connsiteY10" fmla="*/ 1287300 h 2255041"/>
                  <a:gd name="connsiteX11" fmla="*/ 636280 w 1536700"/>
                  <a:gd name="connsiteY11" fmla="*/ 1150140 h 2255041"/>
                  <a:gd name="connsiteX12" fmla="*/ 773440 w 1536700"/>
                  <a:gd name="connsiteY12" fmla="*/ 1012980 h 2255041"/>
                  <a:gd name="connsiteX13" fmla="*/ 773441 w 1536700"/>
                  <a:gd name="connsiteY13" fmla="*/ 923127 h 2255041"/>
                  <a:gd name="connsiteX14" fmla="*/ 546427 w 1536700"/>
                  <a:gd name="connsiteY14" fmla="*/ 1150141 h 2255041"/>
                  <a:gd name="connsiteX15" fmla="*/ 773441 w 1536700"/>
                  <a:gd name="connsiteY15" fmla="*/ 1377155 h 2255041"/>
                  <a:gd name="connsiteX16" fmla="*/ 1000455 w 1536700"/>
                  <a:gd name="connsiteY16" fmla="*/ 1150141 h 2255041"/>
                  <a:gd name="connsiteX17" fmla="*/ 773441 w 1536700"/>
                  <a:gd name="connsiteY17" fmla="*/ 923127 h 2255041"/>
                  <a:gd name="connsiteX18" fmla="*/ 702800 w 1536700"/>
                  <a:gd name="connsiteY18" fmla="*/ 146847 h 2255041"/>
                  <a:gd name="connsiteX19" fmla="*/ 674388 w 1536700"/>
                  <a:gd name="connsiteY19" fmla="*/ 175259 h 2255041"/>
                  <a:gd name="connsiteX20" fmla="*/ 674388 w 1536700"/>
                  <a:gd name="connsiteY20" fmla="*/ 445291 h 2255041"/>
                  <a:gd name="connsiteX21" fmla="*/ 862311 w 1536700"/>
                  <a:gd name="connsiteY21" fmla="*/ 445291 h 2255041"/>
                  <a:gd name="connsiteX22" fmla="*/ 862311 w 1536700"/>
                  <a:gd name="connsiteY22" fmla="*/ 175259 h 2255041"/>
                  <a:gd name="connsiteX23" fmla="*/ 833899 w 1536700"/>
                  <a:gd name="connsiteY23" fmla="*/ 146847 h 2255041"/>
                  <a:gd name="connsiteX24" fmla="*/ 602175 w 1536700"/>
                  <a:gd name="connsiteY24" fmla="*/ 0 h 2255041"/>
                  <a:gd name="connsiteX25" fmla="*/ 950399 w 1536700"/>
                  <a:gd name="connsiteY25" fmla="*/ 0 h 2255041"/>
                  <a:gd name="connsiteX26" fmla="*/ 1020436 w 1536700"/>
                  <a:gd name="connsiteY26" fmla="*/ 70037 h 2255041"/>
                  <a:gd name="connsiteX27" fmla="*/ 1020436 w 1536700"/>
                  <a:gd name="connsiteY27" fmla="*/ 445291 h 2255041"/>
                  <a:gd name="connsiteX28" fmla="*/ 1191184 w 1536700"/>
                  <a:gd name="connsiteY28" fmla="*/ 445291 h 2255041"/>
                  <a:gd name="connsiteX29" fmla="*/ 1264585 w 1536700"/>
                  <a:gd name="connsiteY29" fmla="*/ 518692 h 2255041"/>
                  <a:gd name="connsiteX30" fmla="*/ 1264585 w 1536700"/>
                  <a:gd name="connsiteY30" fmla="*/ 1721641 h 2255041"/>
                  <a:gd name="connsiteX31" fmla="*/ 1473199 w 1536700"/>
                  <a:gd name="connsiteY31" fmla="*/ 1721641 h 2255041"/>
                  <a:gd name="connsiteX32" fmla="*/ 1536700 w 1536700"/>
                  <a:gd name="connsiteY32" fmla="*/ 1785142 h 2255041"/>
                  <a:gd name="connsiteX33" fmla="*/ 1536700 w 1536700"/>
                  <a:gd name="connsiteY33" fmla="*/ 2191540 h 2255041"/>
                  <a:gd name="connsiteX34" fmla="*/ 1473199 w 1536700"/>
                  <a:gd name="connsiteY34" fmla="*/ 2255041 h 2255041"/>
                  <a:gd name="connsiteX35" fmla="*/ 63501 w 1536700"/>
                  <a:gd name="connsiteY35" fmla="*/ 2255041 h 2255041"/>
                  <a:gd name="connsiteX36" fmla="*/ 0 w 1536700"/>
                  <a:gd name="connsiteY36" fmla="*/ 2191540 h 2255041"/>
                  <a:gd name="connsiteX37" fmla="*/ 0 w 1536700"/>
                  <a:gd name="connsiteY37" fmla="*/ 1785142 h 2255041"/>
                  <a:gd name="connsiteX38" fmla="*/ 63501 w 1536700"/>
                  <a:gd name="connsiteY38" fmla="*/ 1721641 h 2255041"/>
                  <a:gd name="connsiteX39" fmla="*/ 287989 w 1536700"/>
                  <a:gd name="connsiteY39" fmla="*/ 1721641 h 2255041"/>
                  <a:gd name="connsiteX40" fmla="*/ 287989 w 1536700"/>
                  <a:gd name="connsiteY40" fmla="*/ 518692 h 2255041"/>
                  <a:gd name="connsiteX41" fmla="*/ 361390 w 1536700"/>
                  <a:gd name="connsiteY41" fmla="*/ 445291 h 2255041"/>
                  <a:gd name="connsiteX42" fmla="*/ 532138 w 1536700"/>
                  <a:gd name="connsiteY42" fmla="*/ 445291 h 2255041"/>
                  <a:gd name="connsiteX43" fmla="*/ 532138 w 1536700"/>
                  <a:gd name="connsiteY43" fmla="*/ 70037 h 2255041"/>
                  <a:gd name="connsiteX44" fmla="*/ 602175 w 1536700"/>
                  <a:gd name="connsiteY44" fmla="*/ 0 h 2255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36700" h="2255041">
                    <a:moveTo>
                      <a:pt x="184861" y="1848670"/>
                    </a:moveTo>
                    <a:cubicBezTo>
                      <a:pt x="166494" y="1848670"/>
                      <a:pt x="151605" y="1863559"/>
                      <a:pt x="151605" y="1881926"/>
                    </a:cubicBezTo>
                    <a:lnTo>
                      <a:pt x="151605" y="2094756"/>
                    </a:lnTo>
                    <a:cubicBezTo>
                      <a:pt x="151605" y="2113123"/>
                      <a:pt x="166494" y="2128012"/>
                      <a:pt x="184861" y="2128012"/>
                    </a:cubicBezTo>
                    <a:lnTo>
                      <a:pt x="1367712" y="2128012"/>
                    </a:lnTo>
                    <a:cubicBezTo>
                      <a:pt x="1386079" y="2128012"/>
                      <a:pt x="1400968" y="2113123"/>
                      <a:pt x="1400968" y="2094756"/>
                    </a:cubicBezTo>
                    <a:lnTo>
                      <a:pt x="1400968" y="1881926"/>
                    </a:lnTo>
                    <a:cubicBezTo>
                      <a:pt x="1400968" y="1863559"/>
                      <a:pt x="1386079" y="1848670"/>
                      <a:pt x="1367712" y="1848670"/>
                    </a:cubicBezTo>
                    <a:close/>
                    <a:moveTo>
                      <a:pt x="773440" y="1012980"/>
                    </a:moveTo>
                    <a:cubicBezTo>
                      <a:pt x="849191" y="1012980"/>
                      <a:pt x="910600" y="1074389"/>
                      <a:pt x="910600" y="1150140"/>
                    </a:cubicBezTo>
                    <a:cubicBezTo>
                      <a:pt x="910600" y="1225891"/>
                      <a:pt x="849191" y="1287300"/>
                      <a:pt x="773440" y="1287300"/>
                    </a:cubicBezTo>
                    <a:cubicBezTo>
                      <a:pt x="697689" y="1287300"/>
                      <a:pt x="636280" y="1225891"/>
                      <a:pt x="636280" y="1150140"/>
                    </a:cubicBezTo>
                    <a:cubicBezTo>
                      <a:pt x="636280" y="1074389"/>
                      <a:pt x="697689" y="1012980"/>
                      <a:pt x="773440" y="1012980"/>
                    </a:cubicBezTo>
                    <a:close/>
                    <a:moveTo>
                      <a:pt x="773441" y="923127"/>
                    </a:moveTo>
                    <a:cubicBezTo>
                      <a:pt x="648065" y="923127"/>
                      <a:pt x="546427" y="1024765"/>
                      <a:pt x="546427" y="1150141"/>
                    </a:cubicBezTo>
                    <a:cubicBezTo>
                      <a:pt x="546427" y="1275517"/>
                      <a:pt x="648065" y="1377155"/>
                      <a:pt x="773441" y="1377155"/>
                    </a:cubicBezTo>
                    <a:cubicBezTo>
                      <a:pt x="898817" y="1377155"/>
                      <a:pt x="1000455" y="1275517"/>
                      <a:pt x="1000455" y="1150141"/>
                    </a:cubicBezTo>
                    <a:cubicBezTo>
                      <a:pt x="1000455" y="1024765"/>
                      <a:pt x="898817" y="923127"/>
                      <a:pt x="773441" y="923127"/>
                    </a:cubicBezTo>
                    <a:close/>
                    <a:moveTo>
                      <a:pt x="702800" y="146847"/>
                    </a:moveTo>
                    <a:cubicBezTo>
                      <a:pt x="687108" y="146847"/>
                      <a:pt x="674388" y="159567"/>
                      <a:pt x="674388" y="175259"/>
                    </a:cubicBezTo>
                    <a:lnTo>
                      <a:pt x="674388" y="445291"/>
                    </a:lnTo>
                    <a:lnTo>
                      <a:pt x="862311" y="445291"/>
                    </a:lnTo>
                    <a:lnTo>
                      <a:pt x="862311" y="175259"/>
                    </a:lnTo>
                    <a:cubicBezTo>
                      <a:pt x="862311" y="159567"/>
                      <a:pt x="849591" y="146847"/>
                      <a:pt x="833899" y="146847"/>
                    </a:cubicBezTo>
                    <a:close/>
                    <a:moveTo>
                      <a:pt x="602175" y="0"/>
                    </a:moveTo>
                    <a:lnTo>
                      <a:pt x="950399" y="0"/>
                    </a:lnTo>
                    <a:cubicBezTo>
                      <a:pt x="989079" y="0"/>
                      <a:pt x="1020436" y="31357"/>
                      <a:pt x="1020436" y="70037"/>
                    </a:cubicBezTo>
                    <a:lnTo>
                      <a:pt x="1020436" y="445291"/>
                    </a:lnTo>
                    <a:lnTo>
                      <a:pt x="1191184" y="445291"/>
                    </a:lnTo>
                    <a:cubicBezTo>
                      <a:pt x="1231722" y="445291"/>
                      <a:pt x="1264585" y="478154"/>
                      <a:pt x="1264585" y="518692"/>
                    </a:cubicBezTo>
                    <a:lnTo>
                      <a:pt x="1264585" y="1721641"/>
                    </a:lnTo>
                    <a:lnTo>
                      <a:pt x="1473199" y="1721641"/>
                    </a:lnTo>
                    <a:cubicBezTo>
                      <a:pt x="1508270" y="1721641"/>
                      <a:pt x="1536700" y="1750071"/>
                      <a:pt x="1536700" y="1785142"/>
                    </a:cubicBezTo>
                    <a:lnTo>
                      <a:pt x="1536700" y="2191540"/>
                    </a:lnTo>
                    <a:cubicBezTo>
                      <a:pt x="1536700" y="2226611"/>
                      <a:pt x="1508270" y="2255041"/>
                      <a:pt x="1473199" y="2255041"/>
                    </a:cubicBezTo>
                    <a:lnTo>
                      <a:pt x="63501" y="2255041"/>
                    </a:lnTo>
                    <a:cubicBezTo>
                      <a:pt x="28430" y="2255041"/>
                      <a:pt x="0" y="2226611"/>
                      <a:pt x="0" y="2191540"/>
                    </a:cubicBezTo>
                    <a:lnTo>
                      <a:pt x="0" y="1785142"/>
                    </a:lnTo>
                    <a:cubicBezTo>
                      <a:pt x="0" y="1750071"/>
                      <a:pt x="28430" y="1721641"/>
                      <a:pt x="63501" y="1721641"/>
                    </a:cubicBezTo>
                    <a:lnTo>
                      <a:pt x="287989" y="1721641"/>
                    </a:lnTo>
                    <a:lnTo>
                      <a:pt x="287989" y="518692"/>
                    </a:lnTo>
                    <a:cubicBezTo>
                      <a:pt x="287989" y="478154"/>
                      <a:pt x="320852" y="445291"/>
                      <a:pt x="361390" y="445291"/>
                    </a:cubicBezTo>
                    <a:lnTo>
                      <a:pt x="532138" y="445291"/>
                    </a:lnTo>
                    <a:lnTo>
                      <a:pt x="532138" y="70037"/>
                    </a:lnTo>
                    <a:cubicBezTo>
                      <a:pt x="532138" y="31357"/>
                      <a:pt x="563495" y="0"/>
                      <a:pt x="6021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5FA2CB41-4556-48FC-93A7-B64335486D86}"/>
                  </a:ext>
                </a:extLst>
              </p:cNvPr>
              <p:cNvSpPr/>
              <p:nvPr/>
            </p:nvSpPr>
            <p:spPr>
              <a:xfrm rot="19963040">
                <a:off x="6856705" y="2898433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D7C50B01-782A-4816-AA7C-5F6DFFFF44AA}"/>
                  </a:ext>
                </a:extLst>
              </p:cNvPr>
              <p:cNvSpPr/>
              <p:nvPr/>
            </p:nvSpPr>
            <p:spPr>
              <a:xfrm rot="1636960" flipH="1">
                <a:off x="4693939" y="2880746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B0CF72-C65B-4D4D-A448-A109AB443D8B}"/>
                </a:ext>
              </a:extLst>
            </p:cNvPr>
            <p:cNvGrpSpPr/>
            <p:nvPr/>
          </p:nvGrpSpPr>
          <p:grpSpPr>
            <a:xfrm>
              <a:off x="2202625" y="964177"/>
              <a:ext cx="1199300" cy="1131611"/>
              <a:chOff x="6336263" y="2390553"/>
              <a:chExt cx="3935752" cy="3713616"/>
            </a:xfrm>
            <a:grpFill/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639E4A3F-06EA-4408-8EBA-9C14D02F4F64}"/>
                  </a:ext>
                </a:extLst>
              </p:cNvPr>
              <p:cNvSpPr/>
              <p:nvPr/>
            </p:nvSpPr>
            <p:spPr>
              <a:xfrm>
                <a:off x="6951662" y="2530091"/>
                <a:ext cx="2676524" cy="1221163"/>
              </a:xfrm>
              <a:custGeom>
                <a:avLst/>
                <a:gdLst>
                  <a:gd name="connsiteX0" fmla="*/ 1259682 w 2676524"/>
                  <a:gd name="connsiteY0" fmla="*/ 0 h 1221163"/>
                  <a:gd name="connsiteX1" fmla="*/ 1412080 w 2676524"/>
                  <a:gd name="connsiteY1" fmla="*/ 0 h 1221163"/>
                  <a:gd name="connsiteX2" fmla="*/ 1507331 w 2676524"/>
                  <a:gd name="connsiteY2" fmla="*/ 95251 h 1221163"/>
                  <a:gd name="connsiteX3" fmla="*/ 1507331 w 2676524"/>
                  <a:gd name="connsiteY3" fmla="*/ 174251 h 1221163"/>
                  <a:gd name="connsiteX4" fmla="*/ 2297182 w 2676524"/>
                  <a:gd name="connsiteY4" fmla="*/ 174251 h 1221163"/>
                  <a:gd name="connsiteX5" fmla="*/ 2296377 w 2676524"/>
                  <a:gd name="connsiteY5" fmla="*/ 168368 h 1221163"/>
                  <a:gd name="connsiteX6" fmla="*/ 2292476 w 2676524"/>
                  <a:gd name="connsiteY6" fmla="*/ 80545 h 1221163"/>
                  <a:gd name="connsiteX7" fmla="*/ 2293640 w 2676524"/>
                  <a:gd name="connsiteY7" fmla="*/ 54351 h 1221163"/>
                  <a:gd name="connsiteX8" fmla="*/ 2675361 w 2676524"/>
                  <a:gd name="connsiteY8" fmla="*/ 54351 h 1221163"/>
                  <a:gd name="connsiteX9" fmla="*/ 2676524 w 2676524"/>
                  <a:gd name="connsiteY9" fmla="*/ 80545 h 1221163"/>
                  <a:gd name="connsiteX10" fmla="*/ 2484500 w 2676524"/>
                  <a:gd name="connsiteY10" fmla="*/ 516314 h 1221163"/>
                  <a:gd name="connsiteX11" fmla="*/ 2377137 w 2676524"/>
                  <a:gd name="connsiteY11" fmla="*/ 441892 h 1221163"/>
                  <a:gd name="connsiteX12" fmla="*/ 2348763 w 2676524"/>
                  <a:gd name="connsiteY12" fmla="*/ 388763 h 1221163"/>
                  <a:gd name="connsiteX13" fmla="*/ 1507331 w 2676524"/>
                  <a:gd name="connsiteY13" fmla="*/ 563630 h 1221163"/>
                  <a:gd name="connsiteX14" fmla="*/ 1507331 w 2676524"/>
                  <a:gd name="connsiteY14" fmla="*/ 706813 h 1221163"/>
                  <a:gd name="connsiteX15" fmla="*/ 1776412 w 2676524"/>
                  <a:gd name="connsiteY15" fmla="*/ 706813 h 1221163"/>
                  <a:gd name="connsiteX16" fmla="*/ 1776412 w 2676524"/>
                  <a:gd name="connsiteY16" fmla="*/ 1221163 h 1221163"/>
                  <a:gd name="connsiteX17" fmla="*/ 895350 w 2676524"/>
                  <a:gd name="connsiteY17" fmla="*/ 1221163 h 1221163"/>
                  <a:gd name="connsiteX18" fmla="*/ 895350 w 2676524"/>
                  <a:gd name="connsiteY18" fmla="*/ 706813 h 1221163"/>
                  <a:gd name="connsiteX19" fmla="*/ 1164431 w 2676524"/>
                  <a:gd name="connsiteY19" fmla="*/ 706813 h 1221163"/>
                  <a:gd name="connsiteX20" fmla="*/ 1164431 w 2676524"/>
                  <a:gd name="connsiteY20" fmla="*/ 562641 h 1221163"/>
                  <a:gd name="connsiteX21" fmla="*/ 327761 w 2676524"/>
                  <a:gd name="connsiteY21" fmla="*/ 388763 h 1221163"/>
                  <a:gd name="connsiteX22" fmla="*/ 299386 w 2676524"/>
                  <a:gd name="connsiteY22" fmla="*/ 441892 h 1221163"/>
                  <a:gd name="connsiteX23" fmla="*/ 192024 w 2676524"/>
                  <a:gd name="connsiteY23" fmla="*/ 516314 h 1221163"/>
                  <a:gd name="connsiteX24" fmla="*/ 0 w 2676524"/>
                  <a:gd name="connsiteY24" fmla="*/ 80545 h 1221163"/>
                  <a:gd name="connsiteX25" fmla="*/ 1164 w 2676524"/>
                  <a:gd name="connsiteY25" fmla="*/ 54351 h 1221163"/>
                  <a:gd name="connsiteX26" fmla="*/ 382885 w 2676524"/>
                  <a:gd name="connsiteY26" fmla="*/ 54351 h 1221163"/>
                  <a:gd name="connsiteX27" fmla="*/ 384048 w 2676524"/>
                  <a:gd name="connsiteY27" fmla="*/ 80545 h 1221163"/>
                  <a:gd name="connsiteX28" fmla="*/ 380147 w 2676524"/>
                  <a:gd name="connsiteY28" fmla="*/ 168368 h 1221163"/>
                  <a:gd name="connsiteX29" fmla="*/ 379342 w 2676524"/>
                  <a:gd name="connsiteY29" fmla="*/ 174251 h 1221163"/>
                  <a:gd name="connsiteX30" fmla="*/ 1164431 w 2676524"/>
                  <a:gd name="connsiteY30" fmla="*/ 174251 h 1221163"/>
                  <a:gd name="connsiteX31" fmla="*/ 1164431 w 2676524"/>
                  <a:gd name="connsiteY31" fmla="*/ 95251 h 1221163"/>
                  <a:gd name="connsiteX32" fmla="*/ 1259682 w 2676524"/>
                  <a:gd name="connsiteY32" fmla="*/ 0 h 122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676524" h="1221163">
                    <a:moveTo>
                      <a:pt x="1259682" y="0"/>
                    </a:moveTo>
                    <a:lnTo>
                      <a:pt x="1412080" y="0"/>
                    </a:lnTo>
                    <a:cubicBezTo>
                      <a:pt x="1464686" y="0"/>
                      <a:pt x="1507331" y="42645"/>
                      <a:pt x="1507331" y="95251"/>
                    </a:cubicBezTo>
                    <a:lnTo>
                      <a:pt x="1507331" y="174251"/>
                    </a:lnTo>
                    <a:lnTo>
                      <a:pt x="2297182" y="174251"/>
                    </a:lnTo>
                    <a:lnTo>
                      <a:pt x="2296377" y="168368"/>
                    </a:lnTo>
                    <a:cubicBezTo>
                      <a:pt x="2293819" y="140000"/>
                      <a:pt x="2292476" y="110629"/>
                      <a:pt x="2292476" y="80545"/>
                    </a:cubicBezTo>
                    <a:lnTo>
                      <a:pt x="2293640" y="54351"/>
                    </a:lnTo>
                    <a:lnTo>
                      <a:pt x="2675361" y="54351"/>
                    </a:lnTo>
                    <a:lnTo>
                      <a:pt x="2676524" y="80545"/>
                    </a:lnTo>
                    <a:cubicBezTo>
                      <a:pt x="2676524" y="321214"/>
                      <a:pt x="2590552" y="516314"/>
                      <a:pt x="2484500" y="516314"/>
                    </a:cubicBezTo>
                    <a:cubicBezTo>
                      <a:pt x="2444730" y="516314"/>
                      <a:pt x="2407785" y="488878"/>
                      <a:pt x="2377137" y="441892"/>
                    </a:cubicBezTo>
                    <a:lnTo>
                      <a:pt x="2348763" y="388763"/>
                    </a:lnTo>
                    <a:lnTo>
                      <a:pt x="1507331" y="563630"/>
                    </a:lnTo>
                    <a:lnTo>
                      <a:pt x="1507331" y="706813"/>
                    </a:lnTo>
                    <a:lnTo>
                      <a:pt x="1776412" y="706813"/>
                    </a:lnTo>
                    <a:lnTo>
                      <a:pt x="1776412" y="1221163"/>
                    </a:lnTo>
                    <a:lnTo>
                      <a:pt x="895350" y="1221163"/>
                    </a:lnTo>
                    <a:lnTo>
                      <a:pt x="895350" y="706813"/>
                    </a:lnTo>
                    <a:lnTo>
                      <a:pt x="1164431" y="706813"/>
                    </a:lnTo>
                    <a:lnTo>
                      <a:pt x="1164431" y="562641"/>
                    </a:lnTo>
                    <a:lnTo>
                      <a:pt x="327761" y="388763"/>
                    </a:lnTo>
                    <a:lnTo>
                      <a:pt x="299386" y="441892"/>
                    </a:lnTo>
                    <a:cubicBezTo>
                      <a:pt x="268739" y="488878"/>
                      <a:pt x="231793" y="516314"/>
                      <a:pt x="192024" y="516314"/>
                    </a:cubicBezTo>
                    <a:cubicBezTo>
                      <a:pt x="85972" y="516314"/>
                      <a:pt x="0" y="321214"/>
                      <a:pt x="0" y="80545"/>
                    </a:cubicBezTo>
                    <a:lnTo>
                      <a:pt x="1164" y="54351"/>
                    </a:lnTo>
                    <a:lnTo>
                      <a:pt x="382885" y="54351"/>
                    </a:lnTo>
                    <a:lnTo>
                      <a:pt x="384048" y="80545"/>
                    </a:lnTo>
                    <a:cubicBezTo>
                      <a:pt x="384048" y="110629"/>
                      <a:pt x="382704" y="140000"/>
                      <a:pt x="380147" y="168368"/>
                    </a:cubicBezTo>
                    <a:lnTo>
                      <a:pt x="379342" y="174251"/>
                    </a:lnTo>
                    <a:lnTo>
                      <a:pt x="1164431" y="174251"/>
                    </a:lnTo>
                    <a:lnTo>
                      <a:pt x="1164431" y="95251"/>
                    </a:lnTo>
                    <a:cubicBezTo>
                      <a:pt x="1164431" y="42645"/>
                      <a:pt x="1207076" y="0"/>
                      <a:pt x="12596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EF2A3A02-7D54-43D8-A77B-B842C7D2F7E5}"/>
                  </a:ext>
                </a:extLst>
              </p:cNvPr>
              <p:cNvSpPr/>
              <p:nvPr/>
            </p:nvSpPr>
            <p:spPr>
              <a:xfrm>
                <a:off x="7708900" y="3825866"/>
                <a:ext cx="1157270" cy="581264"/>
              </a:xfrm>
              <a:custGeom>
                <a:avLst/>
                <a:gdLst>
                  <a:gd name="connsiteX0" fmla="*/ 581024 w 1157270"/>
                  <a:gd name="connsiteY0" fmla="*/ 177600 h 581264"/>
                  <a:gd name="connsiteX1" fmla="*/ 628296 w 1157270"/>
                  <a:gd name="connsiteY1" fmla="*/ 187144 h 581264"/>
                  <a:gd name="connsiteX2" fmla="*/ 628612 w 1157270"/>
                  <a:gd name="connsiteY2" fmla="*/ 187357 h 581264"/>
                  <a:gd name="connsiteX3" fmla="*/ 627458 w 1157270"/>
                  <a:gd name="connsiteY3" fmla="*/ 187124 h 581264"/>
                  <a:gd name="connsiteX4" fmla="*/ 571498 w 1157270"/>
                  <a:gd name="connsiteY4" fmla="*/ 243084 h 581264"/>
                  <a:gd name="connsiteX5" fmla="*/ 627458 w 1157270"/>
                  <a:gd name="connsiteY5" fmla="*/ 299044 h 581264"/>
                  <a:gd name="connsiteX6" fmla="*/ 683418 w 1157270"/>
                  <a:gd name="connsiteY6" fmla="*/ 243084 h 581264"/>
                  <a:gd name="connsiteX7" fmla="*/ 681858 w 1157270"/>
                  <a:gd name="connsiteY7" fmla="*/ 235360 h 581264"/>
                  <a:gd name="connsiteX8" fmla="*/ 692924 w 1157270"/>
                  <a:gd name="connsiteY8" fmla="*/ 251773 h 581264"/>
                  <a:gd name="connsiteX9" fmla="*/ 702468 w 1157270"/>
                  <a:gd name="connsiteY9" fmla="*/ 299044 h 581264"/>
                  <a:gd name="connsiteX10" fmla="*/ 581024 w 1157270"/>
                  <a:gd name="connsiteY10" fmla="*/ 420488 h 581264"/>
                  <a:gd name="connsiteX11" fmla="*/ 459580 w 1157270"/>
                  <a:gd name="connsiteY11" fmla="*/ 299044 h 581264"/>
                  <a:gd name="connsiteX12" fmla="*/ 581024 w 1157270"/>
                  <a:gd name="connsiteY12" fmla="*/ 177600 h 581264"/>
                  <a:gd name="connsiteX13" fmla="*/ 578785 w 1157270"/>
                  <a:gd name="connsiteY13" fmla="*/ 99219 h 581264"/>
                  <a:gd name="connsiteX14" fmla="*/ 382189 w 1157270"/>
                  <a:gd name="connsiteY14" fmla="*/ 295815 h 581264"/>
                  <a:gd name="connsiteX15" fmla="*/ 578785 w 1157270"/>
                  <a:gd name="connsiteY15" fmla="*/ 492411 h 581264"/>
                  <a:gd name="connsiteX16" fmla="*/ 775381 w 1157270"/>
                  <a:gd name="connsiteY16" fmla="*/ 295815 h 581264"/>
                  <a:gd name="connsiteX17" fmla="*/ 578785 w 1157270"/>
                  <a:gd name="connsiteY17" fmla="*/ 99219 h 581264"/>
                  <a:gd name="connsiteX18" fmla="*/ 265 w 1157270"/>
                  <a:gd name="connsiteY18" fmla="*/ 0 h 581264"/>
                  <a:gd name="connsiteX19" fmla="*/ 1157005 w 1157270"/>
                  <a:gd name="connsiteY19" fmla="*/ 0 h 581264"/>
                  <a:gd name="connsiteX20" fmla="*/ 1157270 w 1157270"/>
                  <a:gd name="connsiteY20" fmla="*/ 2629 h 581264"/>
                  <a:gd name="connsiteX21" fmla="*/ 578635 w 1157270"/>
                  <a:gd name="connsiteY21" fmla="*/ 581264 h 581264"/>
                  <a:gd name="connsiteX22" fmla="*/ 0 w 1157270"/>
                  <a:gd name="connsiteY22" fmla="*/ 2629 h 58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7270" h="581264">
                    <a:moveTo>
                      <a:pt x="581024" y="177600"/>
                    </a:moveTo>
                    <a:cubicBezTo>
                      <a:pt x="597792" y="177600"/>
                      <a:pt x="613766" y="180998"/>
                      <a:pt x="628296" y="187144"/>
                    </a:cubicBezTo>
                    <a:lnTo>
                      <a:pt x="628612" y="187357"/>
                    </a:lnTo>
                    <a:lnTo>
                      <a:pt x="627458" y="187124"/>
                    </a:lnTo>
                    <a:cubicBezTo>
                      <a:pt x="596552" y="187124"/>
                      <a:pt x="571498" y="212178"/>
                      <a:pt x="571498" y="243084"/>
                    </a:cubicBezTo>
                    <a:cubicBezTo>
                      <a:pt x="571498" y="273990"/>
                      <a:pt x="596552" y="299044"/>
                      <a:pt x="627458" y="299044"/>
                    </a:cubicBezTo>
                    <a:cubicBezTo>
                      <a:pt x="658364" y="299044"/>
                      <a:pt x="683418" y="273990"/>
                      <a:pt x="683418" y="243084"/>
                    </a:cubicBezTo>
                    <a:lnTo>
                      <a:pt x="681858" y="235360"/>
                    </a:lnTo>
                    <a:lnTo>
                      <a:pt x="692924" y="251773"/>
                    </a:lnTo>
                    <a:cubicBezTo>
                      <a:pt x="699070" y="266302"/>
                      <a:pt x="702468" y="282276"/>
                      <a:pt x="702468" y="299044"/>
                    </a:cubicBezTo>
                    <a:cubicBezTo>
                      <a:pt x="702468" y="366116"/>
                      <a:pt x="648096" y="420488"/>
                      <a:pt x="581024" y="420488"/>
                    </a:cubicBezTo>
                    <a:cubicBezTo>
                      <a:pt x="513952" y="420488"/>
                      <a:pt x="459580" y="366116"/>
                      <a:pt x="459580" y="299044"/>
                    </a:cubicBezTo>
                    <a:cubicBezTo>
                      <a:pt x="459580" y="231972"/>
                      <a:pt x="513952" y="177600"/>
                      <a:pt x="581024" y="177600"/>
                    </a:cubicBezTo>
                    <a:close/>
                    <a:moveTo>
                      <a:pt x="578785" y="99219"/>
                    </a:moveTo>
                    <a:cubicBezTo>
                      <a:pt x="470208" y="99219"/>
                      <a:pt x="382189" y="187238"/>
                      <a:pt x="382189" y="295815"/>
                    </a:cubicBezTo>
                    <a:cubicBezTo>
                      <a:pt x="382189" y="404392"/>
                      <a:pt x="470208" y="492411"/>
                      <a:pt x="578785" y="492411"/>
                    </a:cubicBezTo>
                    <a:cubicBezTo>
                      <a:pt x="687362" y="492411"/>
                      <a:pt x="775381" y="404392"/>
                      <a:pt x="775381" y="295815"/>
                    </a:cubicBezTo>
                    <a:cubicBezTo>
                      <a:pt x="775381" y="187238"/>
                      <a:pt x="687362" y="99219"/>
                      <a:pt x="578785" y="99219"/>
                    </a:cubicBezTo>
                    <a:close/>
                    <a:moveTo>
                      <a:pt x="265" y="0"/>
                    </a:moveTo>
                    <a:lnTo>
                      <a:pt x="1157005" y="0"/>
                    </a:lnTo>
                    <a:lnTo>
                      <a:pt x="1157270" y="2629"/>
                    </a:lnTo>
                    <a:cubicBezTo>
                      <a:pt x="1157270" y="322200"/>
                      <a:pt x="898206" y="581264"/>
                      <a:pt x="578635" y="581264"/>
                    </a:cubicBezTo>
                    <a:cubicBezTo>
                      <a:pt x="259064" y="581264"/>
                      <a:pt x="0" y="322200"/>
                      <a:pt x="0" y="26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632AC13-5642-48D4-A9FB-18C6D99351DE}"/>
                  </a:ext>
                </a:extLst>
              </p:cNvPr>
              <p:cNvSpPr/>
              <p:nvPr/>
            </p:nvSpPr>
            <p:spPr>
              <a:xfrm>
                <a:off x="8278886" y="4643817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08F52FB5-2761-4BF0-A4A2-16EB861B0750}"/>
                  </a:ext>
                </a:extLst>
              </p:cNvPr>
              <p:cNvSpPr/>
              <p:nvPr/>
            </p:nvSpPr>
            <p:spPr>
              <a:xfrm rot="2700000">
                <a:off x="7463378" y="4306083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0C9020AD-2D03-491D-AF44-7FE5D0655B71}"/>
                  </a:ext>
                </a:extLst>
              </p:cNvPr>
              <p:cNvSpPr/>
              <p:nvPr/>
            </p:nvSpPr>
            <p:spPr>
              <a:xfrm rot="18900000" flipH="1">
                <a:off x="9084868" y="4306081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7AC3973B-6082-429F-A652-7330F818BA69}"/>
                  </a:ext>
                </a:extLst>
              </p:cNvPr>
              <p:cNvSpPr/>
              <p:nvPr/>
            </p:nvSpPr>
            <p:spPr>
              <a:xfrm rot="16200000" flipH="1" flipV="1">
                <a:off x="9388603" y="1636993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8226910B-C22F-4F61-AC0D-BDE4694C4364}"/>
                  </a:ext>
                </a:extLst>
              </p:cNvPr>
              <p:cNvSpPr/>
              <p:nvPr/>
            </p:nvSpPr>
            <p:spPr>
              <a:xfrm rot="16200000" flipH="1" flipV="1">
                <a:off x="7089823" y="1643236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74D73B-22F3-4786-8D90-77FB0B267FF7}"/>
                </a:ext>
              </a:extLst>
            </p:cNvPr>
            <p:cNvGrpSpPr/>
            <p:nvPr/>
          </p:nvGrpSpPr>
          <p:grpSpPr>
            <a:xfrm rot="19538590">
              <a:off x="2722853" y="2523900"/>
              <a:ext cx="1017538" cy="853645"/>
              <a:chOff x="5445358" y="2904991"/>
              <a:chExt cx="4967009" cy="4166980"/>
            </a:xfrm>
            <a:grpFill/>
          </p:grpSpPr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CE90F664-C79E-4D19-B177-EA2AAD2FA557}"/>
                  </a:ext>
                </a:extLst>
              </p:cNvPr>
              <p:cNvSpPr/>
              <p:nvPr/>
            </p:nvSpPr>
            <p:spPr bwMode="auto">
              <a:xfrm rot="1891060">
                <a:off x="7450195" y="5874396"/>
                <a:ext cx="971212" cy="709519"/>
              </a:xfrm>
              <a:custGeom>
                <a:avLst/>
                <a:gdLst>
                  <a:gd name="connsiteX0" fmla="*/ 342050 w 436697"/>
                  <a:gd name="connsiteY0" fmla="*/ 0 h 319029"/>
                  <a:gd name="connsiteX1" fmla="*/ 435036 w 436697"/>
                  <a:gd name="connsiteY1" fmla="*/ 0 h 319029"/>
                  <a:gd name="connsiteX2" fmla="*/ 436697 w 436697"/>
                  <a:gd name="connsiteY2" fmla="*/ 16625 h 319029"/>
                  <a:gd name="connsiteX3" fmla="*/ 137034 w 436697"/>
                  <a:gd name="connsiteY3" fmla="*/ 319029 h 319029"/>
                  <a:gd name="connsiteX4" fmla="*/ 20392 w 436697"/>
                  <a:gd name="connsiteY4" fmla="*/ 295265 h 319029"/>
                  <a:gd name="connsiteX5" fmla="*/ 0 w 436697"/>
                  <a:gd name="connsiteY5" fmla="*/ 284095 h 319029"/>
                  <a:gd name="connsiteX6" fmla="*/ 40191 w 436697"/>
                  <a:gd name="connsiteY6" fmla="*/ 198380 h 319029"/>
                  <a:gd name="connsiteX7" fmla="*/ 56588 w 436697"/>
                  <a:gd name="connsiteY7" fmla="*/ 209581 h 319029"/>
                  <a:gd name="connsiteX8" fmla="*/ 137033 w 436697"/>
                  <a:gd name="connsiteY8" fmla="*/ 226038 h 319029"/>
                  <a:gd name="connsiteX9" fmla="*/ 343704 w 436697"/>
                  <a:gd name="connsiteY9" fmla="*/ 16625 h 31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697" h="319029">
                    <a:moveTo>
                      <a:pt x="342050" y="0"/>
                    </a:moveTo>
                    <a:lnTo>
                      <a:pt x="435036" y="0"/>
                    </a:lnTo>
                    <a:lnTo>
                      <a:pt x="436697" y="16625"/>
                    </a:lnTo>
                    <a:cubicBezTo>
                      <a:pt x="436697" y="183638"/>
                      <a:pt x="302533" y="319029"/>
                      <a:pt x="137034" y="319029"/>
                    </a:cubicBezTo>
                    <a:cubicBezTo>
                      <a:pt x="95659" y="319029"/>
                      <a:pt x="56243" y="310567"/>
                      <a:pt x="20392" y="295265"/>
                    </a:cubicBezTo>
                    <a:lnTo>
                      <a:pt x="0" y="284095"/>
                    </a:lnTo>
                    <a:lnTo>
                      <a:pt x="40191" y="198380"/>
                    </a:lnTo>
                    <a:lnTo>
                      <a:pt x="56588" y="209581"/>
                    </a:lnTo>
                    <a:cubicBezTo>
                      <a:pt x="81313" y="220178"/>
                      <a:pt x="108498" y="226038"/>
                      <a:pt x="137033" y="226038"/>
                    </a:cubicBezTo>
                    <a:cubicBezTo>
                      <a:pt x="251174" y="226038"/>
                      <a:pt x="343704" y="132281"/>
                      <a:pt x="343704" y="16625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F41D0E7D-2E68-4FAB-9B53-D625805E6502}"/>
                  </a:ext>
                </a:extLst>
              </p:cNvPr>
              <p:cNvSpPr/>
              <p:nvPr/>
            </p:nvSpPr>
            <p:spPr bwMode="auto">
              <a:xfrm rot="1989630">
                <a:off x="7313410" y="6178435"/>
                <a:ext cx="1244783" cy="893536"/>
              </a:xfrm>
              <a:custGeom>
                <a:avLst/>
                <a:gdLst>
                  <a:gd name="connsiteX0" fmla="*/ 449680 w 544041"/>
                  <a:gd name="connsiteY0" fmla="*/ 0 h 390526"/>
                  <a:gd name="connsiteX1" fmla="*/ 544041 w 544041"/>
                  <a:gd name="connsiteY1" fmla="*/ 0 h 390526"/>
                  <a:gd name="connsiteX2" fmla="*/ 537416 w 544041"/>
                  <a:gd name="connsiteY2" fmla="*/ 67297 h 390526"/>
                  <a:gd name="connsiteX3" fmla="*/ 150159 w 544041"/>
                  <a:gd name="connsiteY3" fmla="*/ 390526 h 390526"/>
                  <a:gd name="connsiteX4" fmla="*/ 70495 w 544041"/>
                  <a:gd name="connsiteY4" fmla="*/ 382302 h 390526"/>
                  <a:gd name="connsiteX5" fmla="*/ 0 w 544041"/>
                  <a:gd name="connsiteY5" fmla="*/ 359892 h 390526"/>
                  <a:gd name="connsiteX6" fmla="*/ 44394 w 544041"/>
                  <a:gd name="connsiteY6" fmla="*/ 275399 h 390526"/>
                  <a:gd name="connsiteX7" fmla="*/ 89514 w 544041"/>
                  <a:gd name="connsiteY7" fmla="*/ 289848 h 390526"/>
                  <a:gd name="connsiteX8" fmla="*/ 150159 w 544041"/>
                  <a:gd name="connsiteY8" fmla="*/ 296155 h 390526"/>
                  <a:gd name="connsiteX9" fmla="*/ 444963 w 544041"/>
                  <a:gd name="connsiteY9" fmla="*/ 48278 h 39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4041" h="390526">
                    <a:moveTo>
                      <a:pt x="449680" y="0"/>
                    </a:moveTo>
                    <a:lnTo>
                      <a:pt x="544041" y="0"/>
                    </a:lnTo>
                    <a:lnTo>
                      <a:pt x="537416" y="67297"/>
                    </a:lnTo>
                    <a:cubicBezTo>
                      <a:pt x="500557" y="251763"/>
                      <a:pt x="341182" y="390526"/>
                      <a:pt x="150159" y="390526"/>
                    </a:cubicBezTo>
                    <a:cubicBezTo>
                      <a:pt x="122870" y="390526"/>
                      <a:pt x="96227" y="387694"/>
                      <a:pt x="70495" y="382302"/>
                    </a:cubicBezTo>
                    <a:lnTo>
                      <a:pt x="0" y="359892"/>
                    </a:lnTo>
                    <a:lnTo>
                      <a:pt x="44394" y="275399"/>
                    </a:lnTo>
                    <a:lnTo>
                      <a:pt x="89514" y="289848"/>
                    </a:lnTo>
                    <a:cubicBezTo>
                      <a:pt x="109103" y="293983"/>
                      <a:pt x="129385" y="296155"/>
                      <a:pt x="150159" y="296155"/>
                    </a:cubicBezTo>
                    <a:cubicBezTo>
                      <a:pt x="295577" y="296155"/>
                      <a:pt x="416903" y="189741"/>
                      <a:pt x="444963" y="48278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533C4F1F-F10E-40A6-B829-C93DD82228E1}"/>
                  </a:ext>
                </a:extLst>
              </p:cNvPr>
              <p:cNvSpPr/>
              <p:nvPr/>
            </p:nvSpPr>
            <p:spPr bwMode="auto">
              <a:xfrm>
                <a:off x="5445358" y="2904991"/>
                <a:ext cx="4967009" cy="3159904"/>
              </a:xfrm>
              <a:custGeom>
                <a:avLst/>
                <a:gdLst>
                  <a:gd name="connsiteX0" fmla="*/ 3674537 w 4967009"/>
                  <a:gd name="connsiteY0" fmla="*/ 1630918 h 3159904"/>
                  <a:gd name="connsiteX1" fmla="*/ 3671887 w 4967009"/>
                  <a:gd name="connsiteY1" fmla="*/ 1691973 h 3159904"/>
                  <a:gd name="connsiteX2" fmla="*/ 4291573 w 4967009"/>
                  <a:gd name="connsiteY2" fmla="*/ 1691973 h 3159904"/>
                  <a:gd name="connsiteX3" fmla="*/ 4291573 w 4967009"/>
                  <a:gd name="connsiteY3" fmla="*/ 1693389 h 3159904"/>
                  <a:gd name="connsiteX4" fmla="*/ 4700096 w 4967009"/>
                  <a:gd name="connsiteY4" fmla="*/ 1693389 h 3159904"/>
                  <a:gd name="connsiteX5" fmla="*/ 4697385 w 4967009"/>
                  <a:gd name="connsiteY5" fmla="*/ 1630918 h 3159904"/>
                  <a:gd name="connsiteX6" fmla="*/ 269624 w 4967009"/>
                  <a:gd name="connsiteY6" fmla="*/ 1630918 h 3159904"/>
                  <a:gd name="connsiteX7" fmla="*/ 266913 w 4967009"/>
                  <a:gd name="connsiteY7" fmla="*/ 1693389 h 3159904"/>
                  <a:gd name="connsiteX8" fmla="*/ 675436 w 4967009"/>
                  <a:gd name="connsiteY8" fmla="*/ 1693389 h 3159904"/>
                  <a:gd name="connsiteX9" fmla="*/ 675436 w 4967009"/>
                  <a:gd name="connsiteY9" fmla="*/ 1691973 h 3159904"/>
                  <a:gd name="connsiteX10" fmla="*/ 1295122 w 4967009"/>
                  <a:gd name="connsiteY10" fmla="*/ 1691973 h 3159904"/>
                  <a:gd name="connsiteX11" fmla="*/ 1292472 w 4967009"/>
                  <a:gd name="connsiteY11" fmla="*/ 1630918 h 3159904"/>
                  <a:gd name="connsiteX12" fmla="*/ 3690937 w 4967009"/>
                  <a:gd name="connsiteY12" fmla="*/ 1253061 h 3159904"/>
                  <a:gd name="connsiteX13" fmla="*/ 3687973 w 4967009"/>
                  <a:gd name="connsiteY13" fmla="*/ 1321356 h 3159904"/>
                  <a:gd name="connsiteX14" fmla="*/ 4683949 w 4967009"/>
                  <a:gd name="connsiteY14" fmla="*/ 1321356 h 3159904"/>
                  <a:gd name="connsiteX15" fmla="*/ 4681046 w 4967009"/>
                  <a:gd name="connsiteY15" fmla="*/ 1254477 h 3159904"/>
                  <a:gd name="connsiteX16" fmla="*/ 4080410 w 4967009"/>
                  <a:gd name="connsiteY16" fmla="*/ 1254477 h 3159904"/>
                  <a:gd name="connsiteX17" fmla="*/ 4080410 w 4967009"/>
                  <a:gd name="connsiteY17" fmla="*/ 1253061 h 3159904"/>
                  <a:gd name="connsiteX18" fmla="*/ 886599 w 4967009"/>
                  <a:gd name="connsiteY18" fmla="*/ 1253061 h 3159904"/>
                  <a:gd name="connsiteX19" fmla="*/ 886599 w 4967009"/>
                  <a:gd name="connsiteY19" fmla="*/ 1254477 h 3159904"/>
                  <a:gd name="connsiteX20" fmla="*/ 285963 w 4967009"/>
                  <a:gd name="connsiteY20" fmla="*/ 1254477 h 3159904"/>
                  <a:gd name="connsiteX21" fmla="*/ 283060 w 4967009"/>
                  <a:gd name="connsiteY21" fmla="*/ 1321356 h 3159904"/>
                  <a:gd name="connsiteX22" fmla="*/ 1279036 w 4967009"/>
                  <a:gd name="connsiteY22" fmla="*/ 1321356 h 3159904"/>
                  <a:gd name="connsiteX23" fmla="*/ 1276072 w 4967009"/>
                  <a:gd name="connsiteY23" fmla="*/ 1253061 h 3159904"/>
                  <a:gd name="connsiteX24" fmla="*/ 2485764 w 4967009"/>
                  <a:gd name="connsiteY24" fmla="*/ 216980 h 3159904"/>
                  <a:gd name="connsiteX25" fmla="*/ 1964486 w 4967009"/>
                  <a:gd name="connsiteY25" fmla="*/ 400781 h 3159904"/>
                  <a:gd name="connsiteX26" fmla="*/ 1955989 w 4967009"/>
                  <a:gd name="connsiteY26" fmla="*/ 436832 h 3159904"/>
                  <a:gd name="connsiteX27" fmla="*/ 1953411 w 4967009"/>
                  <a:gd name="connsiteY27" fmla="*/ 436811 h 3159904"/>
                  <a:gd name="connsiteX28" fmla="*/ 1951377 w 4967009"/>
                  <a:gd name="connsiteY28" fmla="*/ 683722 h 3159904"/>
                  <a:gd name="connsiteX29" fmla="*/ 2481854 w 4967009"/>
                  <a:gd name="connsiteY29" fmla="*/ 688093 h 3159904"/>
                  <a:gd name="connsiteX30" fmla="*/ 2481882 w 4967009"/>
                  <a:gd name="connsiteY30" fmla="*/ 688094 h 3159904"/>
                  <a:gd name="connsiteX31" fmla="*/ 2481910 w 4967009"/>
                  <a:gd name="connsiteY31" fmla="*/ 688093 h 3159904"/>
                  <a:gd name="connsiteX32" fmla="*/ 3012386 w 4967009"/>
                  <a:gd name="connsiteY32" fmla="*/ 692464 h 3159904"/>
                  <a:gd name="connsiteX33" fmla="*/ 3014326 w 4967009"/>
                  <a:gd name="connsiteY33" fmla="*/ 456910 h 3159904"/>
                  <a:gd name="connsiteX34" fmla="*/ 3014327 w 4967009"/>
                  <a:gd name="connsiteY34" fmla="*/ 456908 h 3159904"/>
                  <a:gd name="connsiteX35" fmla="*/ 3014326 w 4967009"/>
                  <a:gd name="connsiteY35" fmla="*/ 456906 h 3159904"/>
                  <a:gd name="connsiteX36" fmla="*/ 3014421 w 4967009"/>
                  <a:gd name="connsiteY36" fmla="*/ 445554 h 3159904"/>
                  <a:gd name="connsiteX37" fmla="*/ 3011843 w 4967009"/>
                  <a:gd name="connsiteY37" fmla="*/ 445532 h 3159904"/>
                  <a:gd name="connsiteX38" fmla="*/ 3003941 w 4967009"/>
                  <a:gd name="connsiteY38" fmla="*/ 409346 h 3159904"/>
                  <a:gd name="connsiteX39" fmla="*/ 2485764 w 4967009"/>
                  <a:gd name="connsiteY39" fmla="*/ 216980 h 3159904"/>
                  <a:gd name="connsiteX40" fmla="*/ 2499693 w 4967009"/>
                  <a:gd name="connsiteY40" fmla="*/ 49 h 3159904"/>
                  <a:gd name="connsiteX41" fmla="*/ 3224561 w 4967009"/>
                  <a:gd name="connsiteY41" fmla="*/ 344111 h 3159904"/>
                  <a:gd name="connsiteX42" fmla="*/ 3227299 w 4967009"/>
                  <a:gd name="connsiteY42" fmla="*/ 374600 h 3159904"/>
                  <a:gd name="connsiteX43" fmla="*/ 3228743 w 4967009"/>
                  <a:gd name="connsiteY43" fmla="*/ 374612 h 3159904"/>
                  <a:gd name="connsiteX44" fmla="*/ 3224358 w 4967009"/>
                  <a:gd name="connsiteY44" fmla="*/ 906628 h 3159904"/>
                  <a:gd name="connsiteX45" fmla="*/ 3227703 w 4967009"/>
                  <a:gd name="connsiteY45" fmla="*/ 923923 h 3159904"/>
                  <a:gd name="connsiteX46" fmla="*/ 3224428 w 4967009"/>
                  <a:gd name="connsiteY46" fmla="*/ 1321356 h 3159904"/>
                  <a:gd name="connsiteX47" fmla="*/ 3433361 w 4967009"/>
                  <a:gd name="connsiteY47" fmla="*/ 1321356 h 3159904"/>
                  <a:gd name="connsiteX48" fmla="*/ 3438311 w 4967009"/>
                  <a:gd name="connsiteY48" fmla="*/ 1234842 h 3159904"/>
                  <a:gd name="connsiteX49" fmla="*/ 3598356 w 4967009"/>
                  <a:gd name="connsiteY49" fmla="*/ 1015746 h 3159904"/>
                  <a:gd name="connsiteX50" fmla="*/ 3670885 w 4967009"/>
                  <a:gd name="connsiteY50" fmla="*/ 1016556 h 3159904"/>
                  <a:gd name="connsiteX51" fmla="*/ 4291573 w 4967009"/>
                  <a:gd name="connsiteY51" fmla="*/ 1016556 h 3159904"/>
                  <a:gd name="connsiteX52" fmla="*/ 4291573 w 4967009"/>
                  <a:gd name="connsiteY52" fmla="*/ 1017972 h 3159904"/>
                  <a:gd name="connsiteX53" fmla="*/ 4701098 w 4967009"/>
                  <a:gd name="connsiteY53" fmla="*/ 1017972 h 3159904"/>
                  <a:gd name="connsiteX54" fmla="*/ 4773627 w 4967009"/>
                  <a:gd name="connsiteY54" fmla="*/ 1017162 h 3159904"/>
                  <a:gd name="connsiteX55" fmla="*/ 4933672 w 4967009"/>
                  <a:gd name="connsiteY55" fmla="*/ 1236258 h 3159904"/>
                  <a:gd name="connsiteX56" fmla="*/ 4967009 w 4967009"/>
                  <a:gd name="connsiteY56" fmla="*/ 1818861 h 3159904"/>
                  <a:gd name="connsiteX57" fmla="*/ 4834448 w 4967009"/>
                  <a:gd name="connsiteY57" fmla="*/ 1956184 h 3159904"/>
                  <a:gd name="connsiteX58" fmla="*/ 4080410 w 4967009"/>
                  <a:gd name="connsiteY58" fmla="*/ 1956184 h 3159904"/>
                  <a:gd name="connsiteX59" fmla="*/ 4080410 w 4967009"/>
                  <a:gd name="connsiteY59" fmla="*/ 1954768 h 3159904"/>
                  <a:gd name="connsiteX60" fmla="*/ 3537535 w 4967009"/>
                  <a:gd name="connsiteY60" fmla="*/ 1954768 h 3159904"/>
                  <a:gd name="connsiteX61" fmla="*/ 3404974 w 4967009"/>
                  <a:gd name="connsiteY61" fmla="*/ 1817445 h 3159904"/>
                  <a:gd name="connsiteX62" fmla="*/ 3415647 w 4967009"/>
                  <a:gd name="connsiteY62" fmla="*/ 1630918 h 3159904"/>
                  <a:gd name="connsiteX63" fmla="*/ 3221877 w 4967009"/>
                  <a:gd name="connsiteY63" fmla="*/ 1630918 h 3159904"/>
                  <a:gd name="connsiteX64" fmla="*/ 3220512 w 4967009"/>
                  <a:gd name="connsiteY64" fmla="*/ 1796540 h 3159904"/>
                  <a:gd name="connsiteX65" fmla="*/ 3059553 w 4967009"/>
                  <a:gd name="connsiteY65" fmla="*/ 1954868 h 3159904"/>
                  <a:gd name="connsiteX66" fmla="*/ 2646128 w 4967009"/>
                  <a:gd name="connsiteY66" fmla="*/ 1951461 h 3159904"/>
                  <a:gd name="connsiteX67" fmla="*/ 2646128 w 4967009"/>
                  <a:gd name="connsiteY67" fmla="*/ 2025298 h 3159904"/>
                  <a:gd name="connsiteX68" fmla="*/ 2667739 w 4967009"/>
                  <a:gd name="connsiteY68" fmla="*/ 2031394 h 3159904"/>
                  <a:gd name="connsiteX69" fmla="*/ 2780434 w 4967009"/>
                  <a:gd name="connsiteY69" fmla="*/ 2111679 h 3159904"/>
                  <a:gd name="connsiteX70" fmla="*/ 2785829 w 4967009"/>
                  <a:gd name="connsiteY70" fmla="*/ 2127352 h 3159904"/>
                  <a:gd name="connsiteX71" fmla="*/ 2896875 w 4967009"/>
                  <a:gd name="connsiteY71" fmla="*/ 2162589 h 3159904"/>
                  <a:gd name="connsiteX72" fmla="*/ 3286911 w 4967009"/>
                  <a:gd name="connsiteY72" fmla="*/ 2529074 h 3159904"/>
                  <a:gd name="connsiteX73" fmla="*/ 3302847 w 4967009"/>
                  <a:gd name="connsiteY73" fmla="*/ 2636546 h 3159904"/>
                  <a:gd name="connsiteX74" fmla="*/ 3303356 w 4967009"/>
                  <a:gd name="connsiteY74" fmla="*/ 2636546 h 3159904"/>
                  <a:gd name="connsiteX75" fmla="*/ 3302945 w 4967009"/>
                  <a:gd name="connsiteY75" fmla="*/ 2637204 h 3159904"/>
                  <a:gd name="connsiteX76" fmla="*/ 3303356 w 4967009"/>
                  <a:gd name="connsiteY76" fmla="*/ 2639964 h 3159904"/>
                  <a:gd name="connsiteX77" fmla="*/ 3301229 w 4967009"/>
                  <a:gd name="connsiteY77" fmla="*/ 2639964 h 3159904"/>
                  <a:gd name="connsiteX78" fmla="*/ 3286907 w 4967009"/>
                  <a:gd name="connsiteY78" fmla="*/ 2663014 h 3159904"/>
                  <a:gd name="connsiteX79" fmla="*/ 2637100 w 4967009"/>
                  <a:gd name="connsiteY79" fmla="*/ 2765831 h 3159904"/>
                  <a:gd name="connsiteX80" fmla="*/ 2551023 w 4967009"/>
                  <a:gd name="connsiteY80" fmla="*/ 2767064 h 3159904"/>
                  <a:gd name="connsiteX81" fmla="*/ 2546921 w 4967009"/>
                  <a:gd name="connsiteY81" fmla="*/ 2857257 h 3159904"/>
                  <a:gd name="connsiteX82" fmla="*/ 2529449 w 4967009"/>
                  <a:gd name="connsiteY82" fmla="*/ 3122597 h 3159904"/>
                  <a:gd name="connsiteX83" fmla="*/ 2492142 w 4967009"/>
                  <a:gd name="connsiteY83" fmla="*/ 3159904 h 3159904"/>
                  <a:gd name="connsiteX84" fmla="*/ 2492143 w 4967009"/>
                  <a:gd name="connsiteY84" fmla="*/ 3159903 h 3159904"/>
                  <a:gd name="connsiteX85" fmla="*/ 2454836 w 4967009"/>
                  <a:gd name="connsiteY85" fmla="*/ 3122596 h 3159904"/>
                  <a:gd name="connsiteX86" fmla="*/ 2442136 w 4967009"/>
                  <a:gd name="connsiteY86" fmla="*/ 2820526 h 3159904"/>
                  <a:gd name="connsiteX87" fmla="*/ 2439054 w 4967009"/>
                  <a:gd name="connsiteY87" fmla="*/ 2767104 h 3159904"/>
                  <a:gd name="connsiteX88" fmla="*/ 2351031 w 4967009"/>
                  <a:gd name="connsiteY88" fmla="*/ 2765850 h 3159904"/>
                  <a:gd name="connsiteX89" fmla="*/ 1701391 w 4967009"/>
                  <a:gd name="connsiteY89" fmla="*/ 2663666 h 3159904"/>
                  <a:gd name="connsiteX90" fmla="*/ 1685350 w 4967009"/>
                  <a:gd name="connsiteY90" fmla="*/ 2639196 h 3159904"/>
                  <a:gd name="connsiteX91" fmla="*/ 1684104 w 4967009"/>
                  <a:gd name="connsiteY91" fmla="*/ 2639195 h 3159904"/>
                  <a:gd name="connsiteX92" fmla="*/ 1684336 w 4967009"/>
                  <a:gd name="connsiteY92" fmla="*/ 2637650 h 3159904"/>
                  <a:gd name="connsiteX93" fmla="*/ 1684117 w 4967009"/>
                  <a:gd name="connsiteY93" fmla="*/ 2637315 h 3159904"/>
                  <a:gd name="connsiteX94" fmla="*/ 1684387 w 4967009"/>
                  <a:gd name="connsiteY94" fmla="*/ 2637314 h 3159904"/>
                  <a:gd name="connsiteX95" fmla="*/ 1700757 w 4967009"/>
                  <a:gd name="connsiteY95" fmla="*/ 2528376 h 3159904"/>
                  <a:gd name="connsiteX96" fmla="*/ 2091214 w 4967009"/>
                  <a:gd name="connsiteY96" fmla="*/ 2162343 h 3159904"/>
                  <a:gd name="connsiteX97" fmla="*/ 2201662 w 4967009"/>
                  <a:gd name="connsiteY97" fmla="*/ 2127375 h 3159904"/>
                  <a:gd name="connsiteX98" fmla="*/ 2207184 w 4967009"/>
                  <a:gd name="connsiteY98" fmla="*/ 2111454 h 3159904"/>
                  <a:gd name="connsiteX99" fmla="*/ 2319965 w 4967009"/>
                  <a:gd name="connsiteY99" fmla="*/ 2031296 h 3159904"/>
                  <a:gd name="connsiteX100" fmla="*/ 2341328 w 4967009"/>
                  <a:gd name="connsiteY100" fmla="*/ 2025283 h 3159904"/>
                  <a:gd name="connsiteX101" fmla="*/ 2341328 w 4967009"/>
                  <a:gd name="connsiteY101" fmla="*/ 1948950 h 3159904"/>
                  <a:gd name="connsiteX102" fmla="*/ 1915979 w 4967009"/>
                  <a:gd name="connsiteY102" fmla="*/ 1945445 h 3159904"/>
                  <a:gd name="connsiteX103" fmla="*/ 1757651 w 4967009"/>
                  <a:gd name="connsiteY103" fmla="*/ 1784486 h 3159904"/>
                  <a:gd name="connsiteX104" fmla="*/ 1758916 w 4967009"/>
                  <a:gd name="connsiteY104" fmla="*/ 1630918 h 3159904"/>
                  <a:gd name="connsiteX105" fmla="*/ 1551362 w 4967009"/>
                  <a:gd name="connsiteY105" fmla="*/ 1630918 h 3159904"/>
                  <a:gd name="connsiteX106" fmla="*/ 1562035 w 4967009"/>
                  <a:gd name="connsiteY106" fmla="*/ 1817445 h 3159904"/>
                  <a:gd name="connsiteX107" fmla="*/ 1429474 w 4967009"/>
                  <a:gd name="connsiteY107" fmla="*/ 1954768 h 3159904"/>
                  <a:gd name="connsiteX108" fmla="*/ 886599 w 4967009"/>
                  <a:gd name="connsiteY108" fmla="*/ 1954768 h 3159904"/>
                  <a:gd name="connsiteX109" fmla="*/ 886599 w 4967009"/>
                  <a:gd name="connsiteY109" fmla="*/ 1956184 h 3159904"/>
                  <a:gd name="connsiteX110" fmla="*/ 132561 w 4967009"/>
                  <a:gd name="connsiteY110" fmla="*/ 1956184 h 3159904"/>
                  <a:gd name="connsiteX111" fmla="*/ 0 w 4967009"/>
                  <a:gd name="connsiteY111" fmla="*/ 1818861 h 3159904"/>
                  <a:gd name="connsiteX112" fmla="*/ 33337 w 4967009"/>
                  <a:gd name="connsiteY112" fmla="*/ 1236258 h 3159904"/>
                  <a:gd name="connsiteX113" fmla="*/ 193382 w 4967009"/>
                  <a:gd name="connsiteY113" fmla="*/ 1017162 h 3159904"/>
                  <a:gd name="connsiteX114" fmla="*/ 265911 w 4967009"/>
                  <a:gd name="connsiteY114" fmla="*/ 1017972 h 3159904"/>
                  <a:gd name="connsiteX115" fmla="*/ 675436 w 4967009"/>
                  <a:gd name="connsiteY115" fmla="*/ 1017972 h 3159904"/>
                  <a:gd name="connsiteX116" fmla="*/ 675436 w 4967009"/>
                  <a:gd name="connsiteY116" fmla="*/ 1016556 h 3159904"/>
                  <a:gd name="connsiteX117" fmla="*/ 1296124 w 4967009"/>
                  <a:gd name="connsiteY117" fmla="*/ 1016556 h 3159904"/>
                  <a:gd name="connsiteX118" fmla="*/ 1368653 w 4967009"/>
                  <a:gd name="connsiteY118" fmla="*/ 1015746 h 3159904"/>
                  <a:gd name="connsiteX119" fmla="*/ 1528698 w 4967009"/>
                  <a:gd name="connsiteY119" fmla="*/ 1234842 h 3159904"/>
                  <a:gd name="connsiteX120" fmla="*/ 1533648 w 4967009"/>
                  <a:gd name="connsiteY120" fmla="*/ 1321356 h 3159904"/>
                  <a:gd name="connsiteX121" fmla="*/ 1757980 w 4967009"/>
                  <a:gd name="connsiteY121" fmla="*/ 1321356 h 3159904"/>
                  <a:gd name="connsiteX122" fmla="*/ 1765759 w 4967009"/>
                  <a:gd name="connsiteY122" fmla="*/ 377286 h 3159904"/>
                  <a:gd name="connsiteX123" fmla="*/ 1765158 w 4967009"/>
                  <a:gd name="connsiteY123" fmla="*/ 370590 h 3159904"/>
                  <a:gd name="connsiteX124" fmla="*/ 1765870 w 4967009"/>
                  <a:gd name="connsiteY124" fmla="*/ 363903 h 3159904"/>
                  <a:gd name="connsiteX125" fmla="*/ 1765881 w 4967009"/>
                  <a:gd name="connsiteY125" fmla="*/ 362558 h 3159904"/>
                  <a:gd name="connsiteX126" fmla="*/ 1766013 w 4967009"/>
                  <a:gd name="connsiteY126" fmla="*/ 362559 h 3159904"/>
                  <a:gd name="connsiteX127" fmla="*/ 1769252 w 4967009"/>
                  <a:gd name="connsiteY127" fmla="*/ 332119 h 3159904"/>
                  <a:gd name="connsiteX128" fmla="*/ 2499693 w 4967009"/>
                  <a:gd name="connsiteY128" fmla="*/ 49 h 315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967009" h="3159904">
                    <a:moveTo>
                      <a:pt x="3674537" y="1630918"/>
                    </a:moveTo>
                    <a:lnTo>
                      <a:pt x="3671887" y="1691973"/>
                    </a:lnTo>
                    <a:lnTo>
                      <a:pt x="4291573" y="1691973"/>
                    </a:lnTo>
                    <a:lnTo>
                      <a:pt x="4291573" y="1693389"/>
                    </a:lnTo>
                    <a:lnTo>
                      <a:pt x="4700096" y="1693389"/>
                    </a:lnTo>
                    <a:lnTo>
                      <a:pt x="4697385" y="1630918"/>
                    </a:lnTo>
                    <a:close/>
                    <a:moveTo>
                      <a:pt x="269624" y="1630918"/>
                    </a:moveTo>
                    <a:lnTo>
                      <a:pt x="266913" y="1693389"/>
                    </a:lnTo>
                    <a:lnTo>
                      <a:pt x="675436" y="1693389"/>
                    </a:lnTo>
                    <a:lnTo>
                      <a:pt x="675436" y="1691973"/>
                    </a:lnTo>
                    <a:lnTo>
                      <a:pt x="1295122" y="1691973"/>
                    </a:lnTo>
                    <a:lnTo>
                      <a:pt x="1292472" y="1630918"/>
                    </a:lnTo>
                    <a:close/>
                    <a:moveTo>
                      <a:pt x="3690937" y="1253061"/>
                    </a:moveTo>
                    <a:lnTo>
                      <a:pt x="3687973" y="1321356"/>
                    </a:lnTo>
                    <a:lnTo>
                      <a:pt x="4683949" y="1321356"/>
                    </a:lnTo>
                    <a:lnTo>
                      <a:pt x="4681046" y="1254477"/>
                    </a:lnTo>
                    <a:lnTo>
                      <a:pt x="4080410" y="1254477"/>
                    </a:lnTo>
                    <a:lnTo>
                      <a:pt x="4080410" y="1253061"/>
                    </a:lnTo>
                    <a:close/>
                    <a:moveTo>
                      <a:pt x="886599" y="1253061"/>
                    </a:moveTo>
                    <a:lnTo>
                      <a:pt x="886599" y="1254477"/>
                    </a:lnTo>
                    <a:lnTo>
                      <a:pt x="285963" y="1254477"/>
                    </a:lnTo>
                    <a:lnTo>
                      <a:pt x="283060" y="1321356"/>
                    </a:lnTo>
                    <a:lnTo>
                      <a:pt x="1279036" y="1321356"/>
                    </a:lnTo>
                    <a:lnTo>
                      <a:pt x="1276072" y="1253061"/>
                    </a:lnTo>
                    <a:close/>
                    <a:moveTo>
                      <a:pt x="2485764" y="216980"/>
                    </a:moveTo>
                    <a:cubicBezTo>
                      <a:pt x="2229396" y="214868"/>
                      <a:pt x="2014838" y="293849"/>
                      <a:pt x="1964486" y="400781"/>
                    </a:cubicBezTo>
                    <a:lnTo>
                      <a:pt x="1955989" y="436832"/>
                    </a:lnTo>
                    <a:lnTo>
                      <a:pt x="1953411" y="436811"/>
                    </a:lnTo>
                    <a:lnTo>
                      <a:pt x="1951377" y="683722"/>
                    </a:lnTo>
                    <a:lnTo>
                      <a:pt x="2481854" y="688093"/>
                    </a:lnTo>
                    <a:lnTo>
                      <a:pt x="2481882" y="688094"/>
                    </a:lnTo>
                    <a:lnTo>
                      <a:pt x="2481910" y="688093"/>
                    </a:lnTo>
                    <a:lnTo>
                      <a:pt x="3012386" y="692464"/>
                    </a:lnTo>
                    <a:lnTo>
                      <a:pt x="3014326" y="456910"/>
                    </a:lnTo>
                    <a:lnTo>
                      <a:pt x="3014327" y="456908"/>
                    </a:lnTo>
                    <a:lnTo>
                      <a:pt x="3014326" y="456906"/>
                    </a:lnTo>
                    <a:lnTo>
                      <a:pt x="3014421" y="445554"/>
                    </a:lnTo>
                    <a:lnTo>
                      <a:pt x="3011843" y="445532"/>
                    </a:lnTo>
                    <a:lnTo>
                      <a:pt x="3003941" y="409346"/>
                    </a:lnTo>
                    <a:cubicBezTo>
                      <a:pt x="2955357" y="301599"/>
                      <a:pt x="2742130" y="219092"/>
                      <a:pt x="2485764" y="216980"/>
                    </a:cubicBezTo>
                    <a:close/>
                    <a:moveTo>
                      <a:pt x="2499693" y="49"/>
                    </a:moveTo>
                    <a:cubicBezTo>
                      <a:pt x="2878403" y="3170"/>
                      <a:pt x="3188670" y="153917"/>
                      <a:pt x="3224561" y="344111"/>
                    </a:cubicBezTo>
                    <a:lnTo>
                      <a:pt x="3227299" y="374600"/>
                    </a:lnTo>
                    <a:lnTo>
                      <a:pt x="3228743" y="374612"/>
                    </a:lnTo>
                    <a:lnTo>
                      <a:pt x="3224358" y="906628"/>
                    </a:lnTo>
                    <a:lnTo>
                      <a:pt x="3227703" y="923923"/>
                    </a:lnTo>
                    <a:lnTo>
                      <a:pt x="3224428" y="1321356"/>
                    </a:lnTo>
                    <a:lnTo>
                      <a:pt x="3433361" y="1321356"/>
                    </a:lnTo>
                    <a:lnTo>
                      <a:pt x="3438311" y="1234842"/>
                    </a:lnTo>
                    <a:cubicBezTo>
                      <a:pt x="3450812" y="1046638"/>
                      <a:pt x="3451176" y="1017020"/>
                      <a:pt x="3598356" y="1015746"/>
                    </a:cubicBezTo>
                    <a:cubicBezTo>
                      <a:pt x="3619381" y="1015564"/>
                      <a:pt x="3643403" y="1015961"/>
                      <a:pt x="3670885" y="1016556"/>
                    </a:cubicBezTo>
                    <a:lnTo>
                      <a:pt x="4291573" y="1016556"/>
                    </a:lnTo>
                    <a:lnTo>
                      <a:pt x="4291573" y="1017972"/>
                    </a:lnTo>
                    <a:lnTo>
                      <a:pt x="4701098" y="1017972"/>
                    </a:lnTo>
                    <a:cubicBezTo>
                      <a:pt x="4728580" y="1017377"/>
                      <a:pt x="4752602" y="1016980"/>
                      <a:pt x="4773627" y="1017162"/>
                    </a:cubicBezTo>
                    <a:cubicBezTo>
                      <a:pt x="4920807" y="1018436"/>
                      <a:pt x="4921171" y="1048054"/>
                      <a:pt x="4933672" y="1236258"/>
                    </a:cubicBezTo>
                    <a:lnTo>
                      <a:pt x="4967009" y="1818861"/>
                    </a:lnTo>
                    <a:cubicBezTo>
                      <a:pt x="4967009" y="1881551"/>
                      <a:pt x="4963813" y="1951422"/>
                      <a:pt x="4834448" y="1956184"/>
                    </a:cubicBezTo>
                    <a:lnTo>
                      <a:pt x="4080410" y="1956184"/>
                    </a:lnTo>
                    <a:lnTo>
                      <a:pt x="4080410" y="1954768"/>
                    </a:lnTo>
                    <a:lnTo>
                      <a:pt x="3537535" y="1954768"/>
                    </a:lnTo>
                    <a:cubicBezTo>
                      <a:pt x="3408170" y="1950006"/>
                      <a:pt x="3404974" y="1880135"/>
                      <a:pt x="3404974" y="1817445"/>
                    </a:cubicBezTo>
                    <a:lnTo>
                      <a:pt x="3415647" y="1630918"/>
                    </a:lnTo>
                    <a:lnTo>
                      <a:pt x="3221877" y="1630918"/>
                    </a:lnTo>
                    <a:lnTo>
                      <a:pt x="3220512" y="1796540"/>
                    </a:lnTo>
                    <a:cubicBezTo>
                      <a:pt x="3219787" y="1884709"/>
                      <a:pt x="3147722" y="1955594"/>
                      <a:pt x="3059553" y="1954868"/>
                    </a:cubicBezTo>
                    <a:lnTo>
                      <a:pt x="2646128" y="1951461"/>
                    </a:lnTo>
                    <a:lnTo>
                      <a:pt x="2646128" y="2025298"/>
                    </a:lnTo>
                    <a:lnTo>
                      <a:pt x="2667739" y="2031394"/>
                    </a:lnTo>
                    <a:cubicBezTo>
                      <a:pt x="2717384" y="2051073"/>
                      <a:pt x="2756825" y="2078935"/>
                      <a:pt x="2780434" y="2111679"/>
                    </a:cubicBezTo>
                    <a:lnTo>
                      <a:pt x="2785829" y="2127352"/>
                    </a:lnTo>
                    <a:lnTo>
                      <a:pt x="2896875" y="2162589"/>
                    </a:lnTo>
                    <a:cubicBezTo>
                      <a:pt x="3094601" y="2239912"/>
                      <a:pt x="3239747" y="2372365"/>
                      <a:pt x="3286911" y="2529074"/>
                    </a:cubicBezTo>
                    <a:lnTo>
                      <a:pt x="3302847" y="2636546"/>
                    </a:lnTo>
                    <a:lnTo>
                      <a:pt x="3303356" y="2636546"/>
                    </a:lnTo>
                    <a:lnTo>
                      <a:pt x="3302945" y="2637204"/>
                    </a:lnTo>
                    <a:lnTo>
                      <a:pt x="3303356" y="2639964"/>
                    </a:lnTo>
                    <a:lnTo>
                      <a:pt x="3301229" y="2639964"/>
                    </a:lnTo>
                    <a:lnTo>
                      <a:pt x="3286907" y="2663014"/>
                    </a:lnTo>
                    <a:cubicBezTo>
                      <a:pt x="3220855" y="2715379"/>
                      <a:pt x="2962699" y="2756393"/>
                      <a:pt x="2637100" y="2765831"/>
                    </a:cubicBezTo>
                    <a:lnTo>
                      <a:pt x="2551023" y="2767064"/>
                    </a:lnTo>
                    <a:lnTo>
                      <a:pt x="2546921" y="2857257"/>
                    </a:lnTo>
                    <a:cubicBezTo>
                      <a:pt x="2540838" y="2969133"/>
                      <a:pt x="2533694" y="3069294"/>
                      <a:pt x="2529449" y="3122597"/>
                    </a:cubicBezTo>
                    <a:cubicBezTo>
                      <a:pt x="2527994" y="3140870"/>
                      <a:pt x="2512746" y="3159904"/>
                      <a:pt x="2492142" y="3159904"/>
                    </a:cubicBezTo>
                    <a:lnTo>
                      <a:pt x="2492143" y="3159903"/>
                    </a:lnTo>
                    <a:cubicBezTo>
                      <a:pt x="2471539" y="3159903"/>
                      <a:pt x="2454836" y="3143200"/>
                      <a:pt x="2454836" y="3122596"/>
                    </a:cubicBezTo>
                    <a:cubicBezTo>
                      <a:pt x="2454836" y="3022435"/>
                      <a:pt x="2448486" y="2921480"/>
                      <a:pt x="2442136" y="2820526"/>
                    </a:cubicBezTo>
                    <a:lnTo>
                      <a:pt x="2439054" y="2767104"/>
                    </a:lnTo>
                    <a:lnTo>
                      <a:pt x="2351031" y="2765850"/>
                    </a:lnTo>
                    <a:cubicBezTo>
                      <a:pt x="2026605" y="2756490"/>
                      <a:pt x="1768833" y="2715780"/>
                      <a:pt x="1701391" y="2663666"/>
                    </a:cubicBezTo>
                    <a:lnTo>
                      <a:pt x="1685350" y="2639196"/>
                    </a:lnTo>
                    <a:lnTo>
                      <a:pt x="1684104" y="2639195"/>
                    </a:lnTo>
                    <a:lnTo>
                      <a:pt x="1684336" y="2637650"/>
                    </a:lnTo>
                    <a:lnTo>
                      <a:pt x="1684117" y="2637315"/>
                    </a:lnTo>
                    <a:lnTo>
                      <a:pt x="1684387" y="2637314"/>
                    </a:lnTo>
                    <a:lnTo>
                      <a:pt x="1700757" y="2528376"/>
                    </a:lnTo>
                    <a:cubicBezTo>
                      <a:pt x="1748197" y="2371786"/>
                      <a:pt x="1893477" y="2239509"/>
                      <a:pt x="2091214" y="2162343"/>
                    </a:cubicBezTo>
                    <a:lnTo>
                      <a:pt x="2201662" y="2127375"/>
                    </a:lnTo>
                    <a:lnTo>
                      <a:pt x="2207184" y="2111454"/>
                    </a:lnTo>
                    <a:cubicBezTo>
                      <a:pt x="2230852" y="2078750"/>
                      <a:pt x="2270320" y="2050933"/>
                      <a:pt x="2319965" y="2031296"/>
                    </a:cubicBezTo>
                    <a:lnTo>
                      <a:pt x="2341328" y="2025283"/>
                    </a:lnTo>
                    <a:lnTo>
                      <a:pt x="2341328" y="1948950"/>
                    </a:lnTo>
                    <a:lnTo>
                      <a:pt x="1915979" y="1945445"/>
                    </a:lnTo>
                    <a:cubicBezTo>
                      <a:pt x="1827810" y="1944718"/>
                      <a:pt x="1756925" y="1872655"/>
                      <a:pt x="1757651" y="1784486"/>
                    </a:cubicBezTo>
                    <a:lnTo>
                      <a:pt x="1758916" y="1630918"/>
                    </a:lnTo>
                    <a:lnTo>
                      <a:pt x="1551362" y="1630918"/>
                    </a:lnTo>
                    <a:lnTo>
                      <a:pt x="1562035" y="1817445"/>
                    </a:lnTo>
                    <a:cubicBezTo>
                      <a:pt x="1562035" y="1880135"/>
                      <a:pt x="1558839" y="1950006"/>
                      <a:pt x="1429474" y="1954768"/>
                    </a:cubicBezTo>
                    <a:lnTo>
                      <a:pt x="886599" y="1954768"/>
                    </a:lnTo>
                    <a:lnTo>
                      <a:pt x="886599" y="1956184"/>
                    </a:lnTo>
                    <a:lnTo>
                      <a:pt x="132561" y="1956184"/>
                    </a:lnTo>
                    <a:cubicBezTo>
                      <a:pt x="3196" y="1951422"/>
                      <a:pt x="0" y="1881551"/>
                      <a:pt x="0" y="1818861"/>
                    </a:cubicBezTo>
                    <a:lnTo>
                      <a:pt x="33337" y="1236258"/>
                    </a:lnTo>
                    <a:cubicBezTo>
                      <a:pt x="45838" y="1048054"/>
                      <a:pt x="46202" y="1018436"/>
                      <a:pt x="193382" y="1017162"/>
                    </a:cubicBezTo>
                    <a:cubicBezTo>
                      <a:pt x="214407" y="1016980"/>
                      <a:pt x="238429" y="1017377"/>
                      <a:pt x="265911" y="1017972"/>
                    </a:cubicBezTo>
                    <a:lnTo>
                      <a:pt x="675436" y="1017972"/>
                    </a:lnTo>
                    <a:lnTo>
                      <a:pt x="675436" y="1016556"/>
                    </a:lnTo>
                    <a:lnTo>
                      <a:pt x="1296124" y="1016556"/>
                    </a:lnTo>
                    <a:cubicBezTo>
                      <a:pt x="1323606" y="1015961"/>
                      <a:pt x="1347628" y="1015564"/>
                      <a:pt x="1368653" y="1015746"/>
                    </a:cubicBezTo>
                    <a:cubicBezTo>
                      <a:pt x="1515833" y="1017020"/>
                      <a:pt x="1516197" y="1046638"/>
                      <a:pt x="1528698" y="1234842"/>
                    </a:cubicBezTo>
                    <a:lnTo>
                      <a:pt x="1533648" y="1321356"/>
                    </a:lnTo>
                    <a:lnTo>
                      <a:pt x="1757980" y="1321356"/>
                    </a:lnTo>
                    <a:lnTo>
                      <a:pt x="1765759" y="377286"/>
                    </a:lnTo>
                    <a:lnTo>
                      <a:pt x="1765158" y="370590"/>
                    </a:lnTo>
                    <a:lnTo>
                      <a:pt x="1765870" y="363903"/>
                    </a:lnTo>
                    <a:lnTo>
                      <a:pt x="1765881" y="362558"/>
                    </a:lnTo>
                    <a:lnTo>
                      <a:pt x="1766013" y="362559"/>
                    </a:lnTo>
                    <a:lnTo>
                      <a:pt x="1769252" y="332119"/>
                    </a:lnTo>
                    <a:cubicBezTo>
                      <a:pt x="1808273" y="142542"/>
                      <a:pt x="2120981" y="-3071"/>
                      <a:pt x="2499693" y="49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131AAF-F767-4844-BA06-79F62BD80931}"/>
              </a:ext>
            </a:extLst>
          </p:cNvPr>
          <p:cNvGrpSpPr/>
          <p:nvPr/>
        </p:nvGrpSpPr>
        <p:grpSpPr>
          <a:xfrm>
            <a:off x="6617195" y="1911384"/>
            <a:ext cx="508400" cy="203914"/>
            <a:chOff x="6005511" y="2339892"/>
            <a:chExt cx="4733926" cy="1898733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796FB0-58B9-4A8C-AF66-D8A1463AD7B8}"/>
                </a:ext>
              </a:extLst>
            </p:cNvPr>
            <p:cNvSpPr/>
            <p:nvPr/>
          </p:nvSpPr>
          <p:spPr>
            <a:xfrm>
              <a:off x="6005512" y="4100513"/>
              <a:ext cx="4733925" cy="138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445397-AB9A-4A99-AB2D-F2372793E827}"/>
                </a:ext>
              </a:extLst>
            </p:cNvPr>
            <p:cNvSpPr/>
            <p:nvPr/>
          </p:nvSpPr>
          <p:spPr>
            <a:xfrm>
              <a:off x="6005511" y="3676640"/>
              <a:ext cx="4733925" cy="352433"/>
            </a:xfrm>
            <a:custGeom>
              <a:avLst/>
              <a:gdLst>
                <a:gd name="connsiteX0" fmla="*/ 2386014 w 4733925"/>
                <a:gd name="connsiteY0" fmla="*/ 9 h 352433"/>
                <a:gd name="connsiteX1" fmla="*/ 3795714 w 4733925"/>
                <a:gd name="connsiteY1" fmla="*/ 209558 h 352433"/>
                <a:gd name="connsiteX2" fmla="*/ 4733925 w 4733925"/>
                <a:gd name="connsiteY2" fmla="*/ 214321 h 352433"/>
                <a:gd name="connsiteX3" fmla="*/ 4733925 w 4733925"/>
                <a:gd name="connsiteY3" fmla="*/ 350054 h 352433"/>
                <a:gd name="connsiteX4" fmla="*/ 3795714 w 4733925"/>
                <a:gd name="connsiteY4" fmla="*/ 345291 h 352433"/>
                <a:gd name="connsiteX5" fmla="*/ 2386014 w 4733925"/>
                <a:gd name="connsiteY5" fmla="*/ 135742 h 352433"/>
                <a:gd name="connsiteX6" fmla="*/ 1042618 w 4733925"/>
                <a:gd name="connsiteY6" fmla="*/ 335213 h 352433"/>
                <a:gd name="connsiteX7" fmla="*/ 771012 w 4733925"/>
                <a:gd name="connsiteY7" fmla="*/ 352433 h 352433"/>
                <a:gd name="connsiteX8" fmla="*/ 366406 w 4733925"/>
                <a:gd name="connsiteY8" fmla="*/ 352433 h 352433"/>
                <a:gd name="connsiteX9" fmla="*/ 0 w 4733925"/>
                <a:gd name="connsiteY9" fmla="*/ 350054 h 352433"/>
                <a:gd name="connsiteX10" fmla="*/ 0 w 4733925"/>
                <a:gd name="connsiteY10" fmla="*/ 214321 h 352433"/>
                <a:gd name="connsiteX11" fmla="*/ 733427 w 4733925"/>
                <a:gd name="connsiteY11" fmla="*/ 219083 h 352433"/>
                <a:gd name="connsiteX12" fmla="*/ 2386014 w 4733925"/>
                <a:gd name="connsiteY12" fmla="*/ 9 h 35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33925" h="352433">
                  <a:moveTo>
                    <a:pt x="2386014" y="9"/>
                  </a:moveTo>
                  <a:cubicBezTo>
                    <a:pt x="2896395" y="-1578"/>
                    <a:pt x="3104358" y="211939"/>
                    <a:pt x="3795714" y="209558"/>
                  </a:cubicBezTo>
                  <a:lnTo>
                    <a:pt x="4733925" y="214321"/>
                  </a:lnTo>
                  <a:lnTo>
                    <a:pt x="4733925" y="350054"/>
                  </a:lnTo>
                  <a:lnTo>
                    <a:pt x="3795714" y="345291"/>
                  </a:lnTo>
                  <a:cubicBezTo>
                    <a:pt x="3104358" y="347672"/>
                    <a:pt x="2896395" y="134155"/>
                    <a:pt x="2386014" y="135742"/>
                  </a:cubicBezTo>
                  <a:cubicBezTo>
                    <a:pt x="1939431" y="137132"/>
                    <a:pt x="1700078" y="276471"/>
                    <a:pt x="1042618" y="335213"/>
                  </a:cubicBezTo>
                  <a:lnTo>
                    <a:pt x="771012" y="352433"/>
                  </a:lnTo>
                  <a:lnTo>
                    <a:pt x="366406" y="352433"/>
                  </a:lnTo>
                  <a:lnTo>
                    <a:pt x="0" y="350054"/>
                  </a:lnTo>
                  <a:lnTo>
                    <a:pt x="0" y="214321"/>
                  </a:lnTo>
                  <a:lnTo>
                    <a:pt x="733427" y="219083"/>
                  </a:lnTo>
                  <a:cubicBezTo>
                    <a:pt x="1635920" y="183364"/>
                    <a:pt x="1875633" y="1597"/>
                    <a:pt x="2386014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5C5DF0-42FA-4FEF-A0D8-9F0A961D9310}"/>
                </a:ext>
              </a:extLst>
            </p:cNvPr>
            <p:cNvSpPr/>
            <p:nvPr/>
          </p:nvSpPr>
          <p:spPr>
            <a:xfrm>
              <a:off x="6005511" y="3273511"/>
              <a:ext cx="4733925" cy="538579"/>
            </a:xfrm>
            <a:custGeom>
              <a:avLst/>
              <a:gdLst>
                <a:gd name="connsiteX0" fmla="*/ 2014866 w 4733925"/>
                <a:gd name="connsiteY0" fmla="*/ 641 h 538579"/>
                <a:gd name="connsiteX1" fmla="*/ 2481264 w 4733925"/>
                <a:gd name="connsiteY1" fmla="*/ 160253 h 538579"/>
                <a:gd name="connsiteX2" fmla="*/ 2852740 w 4733925"/>
                <a:gd name="connsiteY2" fmla="*/ 103102 h 538579"/>
                <a:gd name="connsiteX3" fmla="*/ 3795714 w 4733925"/>
                <a:gd name="connsiteY3" fmla="*/ 400751 h 538579"/>
                <a:gd name="connsiteX4" fmla="*/ 4733925 w 4733925"/>
                <a:gd name="connsiteY4" fmla="*/ 405514 h 538579"/>
                <a:gd name="connsiteX5" fmla="*/ 4733925 w 4733925"/>
                <a:gd name="connsiteY5" fmla="*/ 536831 h 538579"/>
                <a:gd name="connsiteX6" fmla="*/ 3795714 w 4733925"/>
                <a:gd name="connsiteY6" fmla="*/ 532068 h 538579"/>
                <a:gd name="connsiteX7" fmla="*/ 2852740 w 4733925"/>
                <a:gd name="connsiteY7" fmla="*/ 234419 h 538579"/>
                <a:gd name="connsiteX8" fmla="*/ 2481264 w 4733925"/>
                <a:gd name="connsiteY8" fmla="*/ 291570 h 538579"/>
                <a:gd name="connsiteX9" fmla="*/ 1909765 w 4733925"/>
                <a:gd name="connsiteY9" fmla="*/ 136782 h 538579"/>
                <a:gd name="connsiteX10" fmla="*/ 676278 w 4733925"/>
                <a:gd name="connsiteY10" fmla="*/ 536832 h 538579"/>
                <a:gd name="connsiteX11" fmla="*/ 0 w 4733925"/>
                <a:gd name="connsiteY11" fmla="*/ 536831 h 538579"/>
                <a:gd name="connsiteX12" fmla="*/ 0 w 4733925"/>
                <a:gd name="connsiteY12" fmla="*/ 405514 h 538579"/>
                <a:gd name="connsiteX13" fmla="*/ 676278 w 4733925"/>
                <a:gd name="connsiteY13" fmla="*/ 405515 h 538579"/>
                <a:gd name="connsiteX14" fmla="*/ 1909765 w 4733925"/>
                <a:gd name="connsiteY14" fmla="*/ 5465 h 538579"/>
                <a:gd name="connsiteX15" fmla="*/ 2014866 w 4733925"/>
                <a:gd name="connsiteY15" fmla="*/ 641 h 53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925" h="538579">
                  <a:moveTo>
                    <a:pt x="2014866" y="641"/>
                  </a:moveTo>
                  <a:cubicBezTo>
                    <a:pt x="2242954" y="11836"/>
                    <a:pt x="2356943" y="165810"/>
                    <a:pt x="2481264" y="160253"/>
                  </a:cubicBezTo>
                  <a:cubicBezTo>
                    <a:pt x="2620963" y="160651"/>
                    <a:pt x="2616997" y="105881"/>
                    <a:pt x="2852740" y="103102"/>
                  </a:cubicBezTo>
                  <a:cubicBezTo>
                    <a:pt x="3050384" y="100323"/>
                    <a:pt x="3140077" y="362256"/>
                    <a:pt x="3795714" y="400751"/>
                  </a:cubicBezTo>
                  <a:lnTo>
                    <a:pt x="4733925" y="405514"/>
                  </a:lnTo>
                  <a:lnTo>
                    <a:pt x="4733925" y="536831"/>
                  </a:lnTo>
                  <a:lnTo>
                    <a:pt x="3795714" y="532068"/>
                  </a:lnTo>
                  <a:cubicBezTo>
                    <a:pt x="3140077" y="493573"/>
                    <a:pt x="3050384" y="231640"/>
                    <a:pt x="2852740" y="234419"/>
                  </a:cubicBezTo>
                  <a:cubicBezTo>
                    <a:pt x="2616997" y="237198"/>
                    <a:pt x="2620963" y="291968"/>
                    <a:pt x="2481264" y="291570"/>
                  </a:cubicBezTo>
                  <a:cubicBezTo>
                    <a:pt x="2339183" y="297921"/>
                    <a:pt x="2210596" y="95905"/>
                    <a:pt x="1909765" y="136782"/>
                  </a:cubicBezTo>
                  <a:cubicBezTo>
                    <a:pt x="1608934" y="177659"/>
                    <a:pt x="1393034" y="567788"/>
                    <a:pt x="676278" y="536832"/>
                  </a:cubicBezTo>
                  <a:lnTo>
                    <a:pt x="0" y="536831"/>
                  </a:lnTo>
                  <a:lnTo>
                    <a:pt x="0" y="405514"/>
                  </a:lnTo>
                  <a:lnTo>
                    <a:pt x="676278" y="405515"/>
                  </a:lnTo>
                  <a:cubicBezTo>
                    <a:pt x="1393034" y="436471"/>
                    <a:pt x="1608934" y="46342"/>
                    <a:pt x="1909765" y="5465"/>
                  </a:cubicBezTo>
                  <a:cubicBezTo>
                    <a:pt x="1947369" y="356"/>
                    <a:pt x="1982282" y="-959"/>
                    <a:pt x="2014866" y="6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3796DD-6B89-451E-A5D3-4ED86BFD7527}"/>
                </a:ext>
              </a:extLst>
            </p:cNvPr>
            <p:cNvSpPr/>
            <p:nvPr/>
          </p:nvSpPr>
          <p:spPr>
            <a:xfrm>
              <a:off x="6005511" y="2875974"/>
              <a:ext cx="4733925" cy="714517"/>
            </a:xfrm>
            <a:custGeom>
              <a:avLst/>
              <a:gdLst>
                <a:gd name="connsiteX0" fmla="*/ 2390777 w 4733925"/>
                <a:gd name="connsiteY0" fmla="*/ 1 h 714517"/>
                <a:gd name="connsiteX1" fmla="*/ 3795714 w 4733925"/>
                <a:gd name="connsiteY1" fmla="*/ 578636 h 714517"/>
                <a:gd name="connsiteX2" fmla="*/ 4733925 w 4733925"/>
                <a:gd name="connsiteY2" fmla="*/ 583399 h 714517"/>
                <a:gd name="connsiteX3" fmla="*/ 4733925 w 4733925"/>
                <a:gd name="connsiteY3" fmla="*/ 714434 h 714517"/>
                <a:gd name="connsiteX4" fmla="*/ 3795714 w 4733925"/>
                <a:gd name="connsiteY4" fmla="*/ 709671 h 714517"/>
                <a:gd name="connsiteX5" fmla="*/ 2390777 w 4733925"/>
                <a:gd name="connsiteY5" fmla="*/ 131036 h 714517"/>
                <a:gd name="connsiteX6" fmla="*/ 1891040 w 4733925"/>
                <a:gd name="connsiteY6" fmla="*/ 304798 h 714517"/>
                <a:gd name="connsiteX7" fmla="*/ 1676403 w 4733925"/>
                <a:gd name="connsiteY7" fmla="*/ 257236 h 714517"/>
                <a:gd name="connsiteX8" fmla="*/ 676278 w 4733925"/>
                <a:gd name="connsiteY8" fmla="*/ 714435 h 714517"/>
                <a:gd name="connsiteX9" fmla="*/ 0 w 4733925"/>
                <a:gd name="connsiteY9" fmla="*/ 714434 h 714517"/>
                <a:gd name="connsiteX10" fmla="*/ 0 w 4733925"/>
                <a:gd name="connsiteY10" fmla="*/ 583399 h 714517"/>
                <a:gd name="connsiteX11" fmla="*/ 676278 w 4733925"/>
                <a:gd name="connsiteY11" fmla="*/ 583400 h 714517"/>
                <a:gd name="connsiteX12" fmla="*/ 1676403 w 4733925"/>
                <a:gd name="connsiteY12" fmla="*/ 126201 h 714517"/>
                <a:gd name="connsiteX13" fmla="*/ 1891040 w 4733925"/>
                <a:gd name="connsiteY13" fmla="*/ 173763 h 714517"/>
                <a:gd name="connsiteX14" fmla="*/ 2390777 w 4733925"/>
                <a:gd name="connsiteY14" fmla="*/ 1 h 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714517">
                  <a:moveTo>
                    <a:pt x="2390777" y="1"/>
                  </a:moveTo>
                  <a:cubicBezTo>
                    <a:pt x="2770929" y="-782"/>
                    <a:pt x="3276602" y="586178"/>
                    <a:pt x="3795714" y="578636"/>
                  </a:cubicBezTo>
                  <a:lnTo>
                    <a:pt x="4733925" y="583399"/>
                  </a:lnTo>
                  <a:lnTo>
                    <a:pt x="4733925" y="714434"/>
                  </a:lnTo>
                  <a:lnTo>
                    <a:pt x="3795714" y="709671"/>
                  </a:lnTo>
                  <a:cubicBezTo>
                    <a:pt x="3276602" y="717213"/>
                    <a:pt x="2770929" y="130253"/>
                    <a:pt x="2390777" y="131036"/>
                  </a:cubicBezTo>
                  <a:cubicBezTo>
                    <a:pt x="2171206" y="131831"/>
                    <a:pt x="1990540" y="311231"/>
                    <a:pt x="1891040" y="304798"/>
                  </a:cubicBezTo>
                  <a:cubicBezTo>
                    <a:pt x="1814730" y="309581"/>
                    <a:pt x="1814624" y="252453"/>
                    <a:pt x="1676403" y="257236"/>
                  </a:cubicBezTo>
                  <a:cubicBezTo>
                    <a:pt x="1523209" y="260013"/>
                    <a:pt x="1373984" y="721578"/>
                    <a:pt x="676278" y="714435"/>
                  </a:cubicBezTo>
                  <a:lnTo>
                    <a:pt x="0" y="714434"/>
                  </a:lnTo>
                  <a:lnTo>
                    <a:pt x="0" y="583399"/>
                  </a:lnTo>
                  <a:lnTo>
                    <a:pt x="676278" y="583400"/>
                  </a:lnTo>
                  <a:cubicBezTo>
                    <a:pt x="1373984" y="590543"/>
                    <a:pt x="1523209" y="128978"/>
                    <a:pt x="1676403" y="126201"/>
                  </a:cubicBezTo>
                  <a:cubicBezTo>
                    <a:pt x="1814624" y="121418"/>
                    <a:pt x="1814730" y="178546"/>
                    <a:pt x="1891040" y="173763"/>
                  </a:cubicBezTo>
                  <a:cubicBezTo>
                    <a:pt x="1990540" y="180196"/>
                    <a:pt x="2171206" y="796"/>
                    <a:pt x="2390777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F2F18DE-9CD3-4BB0-AF33-A9AD4ECBFE4D}"/>
                </a:ext>
              </a:extLst>
            </p:cNvPr>
            <p:cNvSpPr/>
            <p:nvPr/>
          </p:nvSpPr>
          <p:spPr>
            <a:xfrm>
              <a:off x="6005511" y="2339892"/>
              <a:ext cx="4733925" cy="1036047"/>
            </a:xfrm>
            <a:custGeom>
              <a:avLst/>
              <a:gdLst>
                <a:gd name="connsiteX0" fmla="*/ 2638427 w 4733925"/>
                <a:gd name="connsiteY0" fmla="*/ 0 h 1036047"/>
                <a:gd name="connsiteX1" fmla="*/ 3910014 w 4733925"/>
                <a:gd name="connsiteY1" fmla="*/ 907247 h 1036047"/>
                <a:gd name="connsiteX2" fmla="*/ 4733925 w 4733925"/>
                <a:gd name="connsiteY2" fmla="*/ 907248 h 1036047"/>
                <a:gd name="connsiteX3" fmla="*/ 4733925 w 4733925"/>
                <a:gd name="connsiteY3" fmla="*/ 1035993 h 1036047"/>
                <a:gd name="connsiteX4" fmla="*/ 3910014 w 4733925"/>
                <a:gd name="connsiteY4" fmla="*/ 1035992 h 1036047"/>
                <a:gd name="connsiteX5" fmla="*/ 2638427 w 4733925"/>
                <a:gd name="connsiteY5" fmla="*/ 128745 h 1036047"/>
                <a:gd name="connsiteX6" fmla="*/ 2143453 w 4733925"/>
                <a:gd name="connsiteY6" fmla="*/ 435857 h 1036047"/>
                <a:gd name="connsiteX7" fmla="*/ 1800228 w 4733925"/>
                <a:gd name="connsiteY7" fmla="*/ 340670 h 1036047"/>
                <a:gd name="connsiteX8" fmla="*/ 676278 w 4733925"/>
                <a:gd name="connsiteY8" fmla="*/ 1035994 h 1036047"/>
                <a:gd name="connsiteX9" fmla="*/ 0 w 4733925"/>
                <a:gd name="connsiteY9" fmla="*/ 1035993 h 1036047"/>
                <a:gd name="connsiteX10" fmla="*/ 0 w 4733925"/>
                <a:gd name="connsiteY10" fmla="*/ 907248 h 1036047"/>
                <a:gd name="connsiteX11" fmla="*/ 676278 w 4733925"/>
                <a:gd name="connsiteY11" fmla="*/ 907249 h 1036047"/>
                <a:gd name="connsiteX12" fmla="*/ 1800228 w 4733925"/>
                <a:gd name="connsiteY12" fmla="*/ 211925 h 1036047"/>
                <a:gd name="connsiteX13" fmla="*/ 2143453 w 4733925"/>
                <a:gd name="connsiteY13" fmla="*/ 307112 h 1036047"/>
                <a:gd name="connsiteX14" fmla="*/ 2638427 w 4733925"/>
                <a:gd name="connsiteY14" fmla="*/ 0 h 103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1036047">
                  <a:moveTo>
                    <a:pt x="2638427" y="0"/>
                  </a:moveTo>
                  <a:cubicBezTo>
                    <a:pt x="3018579" y="-783"/>
                    <a:pt x="3248027" y="900501"/>
                    <a:pt x="3910014" y="907247"/>
                  </a:cubicBezTo>
                  <a:lnTo>
                    <a:pt x="4733925" y="907248"/>
                  </a:lnTo>
                  <a:lnTo>
                    <a:pt x="4733925" y="1035993"/>
                  </a:lnTo>
                  <a:lnTo>
                    <a:pt x="3910014" y="1035992"/>
                  </a:lnTo>
                  <a:cubicBezTo>
                    <a:pt x="3248027" y="1029246"/>
                    <a:pt x="3018579" y="127962"/>
                    <a:pt x="2638427" y="128745"/>
                  </a:cubicBezTo>
                  <a:cubicBezTo>
                    <a:pt x="2418856" y="129540"/>
                    <a:pt x="2300103" y="437528"/>
                    <a:pt x="2143453" y="435857"/>
                  </a:cubicBezTo>
                  <a:cubicBezTo>
                    <a:pt x="1981417" y="445402"/>
                    <a:pt x="1938449" y="335887"/>
                    <a:pt x="1800228" y="340670"/>
                  </a:cubicBezTo>
                  <a:cubicBezTo>
                    <a:pt x="1527972" y="333922"/>
                    <a:pt x="1373984" y="1043137"/>
                    <a:pt x="676278" y="1035994"/>
                  </a:cubicBezTo>
                  <a:lnTo>
                    <a:pt x="0" y="1035993"/>
                  </a:lnTo>
                  <a:lnTo>
                    <a:pt x="0" y="907248"/>
                  </a:lnTo>
                  <a:lnTo>
                    <a:pt x="676278" y="907249"/>
                  </a:lnTo>
                  <a:cubicBezTo>
                    <a:pt x="1373984" y="914392"/>
                    <a:pt x="1527972" y="205177"/>
                    <a:pt x="1800228" y="211925"/>
                  </a:cubicBezTo>
                  <a:cubicBezTo>
                    <a:pt x="1938449" y="207142"/>
                    <a:pt x="1981417" y="316657"/>
                    <a:pt x="2143453" y="307112"/>
                  </a:cubicBezTo>
                  <a:cubicBezTo>
                    <a:pt x="2300103" y="308783"/>
                    <a:pt x="2418856" y="795"/>
                    <a:pt x="26384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B05A88-5608-4E60-A62C-B2804090479E}"/>
              </a:ext>
            </a:extLst>
          </p:cNvPr>
          <p:cNvGrpSpPr/>
          <p:nvPr/>
        </p:nvGrpSpPr>
        <p:grpSpPr>
          <a:xfrm>
            <a:off x="6353647" y="1593038"/>
            <a:ext cx="698999" cy="378584"/>
            <a:chOff x="6474558" y="1778496"/>
            <a:chExt cx="2275742" cy="1232563"/>
          </a:xfrm>
        </p:grpSpPr>
        <p:sp>
          <p:nvSpPr>
            <p:cNvPr id="50" name="Rectangle: Rounded Corners 20">
              <a:extLst>
                <a:ext uri="{FF2B5EF4-FFF2-40B4-BE49-F238E27FC236}">
                  <a16:creationId xmlns:a16="http://schemas.microsoft.com/office/drawing/2014/main" id="{285378FC-B127-42C1-B24B-393BA8FB8EEC}"/>
                </a:ext>
              </a:extLst>
            </p:cNvPr>
            <p:cNvSpPr/>
            <p:nvPr/>
          </p:nvSpPr>
          <p:spPr bwMode="auto">
            <a:xfrm>
              <a:off x="6474558" y="1821565"/>
              <a:ext cx="2275742" cy="1189494"/>
            </a:xfrm>
            <a:custGeom>
              <a:avLst/>
              <a:gdLst>
                <a:gd name="connsiteX0" fmla="*/ 0 w 1462943"/>
                <a:gd name="connsiteY0" fmla="*/ 355601 h 1008398"/>
                <a:gd name="connsiteX1" fmla="*/ 355601 w 1462943"/>
                <a:gd name="connsiteY1" fmla="*/ 0 h 1008398"/>
                <a:gd name="connsiteX2" fmla="*/ 1107342 w 1462943"/>
                <a:gd name="connsiteY2" fmla="*/ 0 h 1008398"/>
                <a:gd name="connsiteX3" fmla="*/ 1462943 w 1462943"/>
                <a:gd name="connsiteY3" fmla="*/ 355601 h 1008398"/>
                <a:gd name="connsiteX4" fmla="*/ 1462943 w 1462943"/>
                <a:gd name="connsiteY4" fmla="*/ 652797 h 1008398"/>
                <a:gd name="connsiteX5" fmla="*/ 1107342 w 1462943"/>
                <a:gd name="connsiteY5" fmla="*/ 1008398 h 1008398"/>
                <a:gd name="connsiteX6" fmla="*/ 355601 w 1462943"/>
                <a:gd name="connsiteY6" fmla="*/ 1008398 h 1008398"/>
                <a:gd name="connsiteX7" fmla="*/ 0 w 1462943"/>
                <a:gd name="connsiteY7" fmla="*/ 652797 h 1008398"/>
                <a:gd name="connsiteX8" fmla="*/ 0 w 1462943"/>
                <a:gd name="connsiteY8" fmla="*/ 355601 h 1008398"/>
                <a:gd name="connsiteX0" fmla="*/ 0 w 1462943"/>
                <a:gd name="connsiteY0" fmla="*/ 355601 h 1193220"/>
                <a:gd name="connsiteX1" fmla="*/ 355601 w 1462943"/>
                <a:gd name="connsiteY1" fmla="*/ 0 h 1193220"/>
                <a:gd name="connsiteX2" fmla="*/ 1107342 w 1462943"/>
                <a:gd name="connsiteY2" fmla="*/ 0 h 1193220"/>
                <a:gd name="connsiteX3" fmla="*/ 1462943 w 1462943"/>
                <a:gd name="connsiteY3" fmla="*/ 355601 h 1193220"/>
                <a:gd name="connsiteX4" fmla="*/ 1462943 w 1462943"/>
                <a:gd name="connsiteY4" fmla="*/ 652797 h 1193220"/>
                <a:gd name="connsiteX5" fmla="*/ 1107342 w 1462943"/>
                <a:gd name="connsiteY5" fmla="*/ 1008398 h 1193220"/>
                <a:gd name="connsiteX6" fmla="*/ 355601 w 1462943"/>
                <a:gd name="connsiteY6" fmla="*/ 1008398 h 1193220"/>
                <a:gd name="connsiteX7" fmla="*/ 298450 w 1462943"/>
                <a:gd name="connsiteY7" fmla="*/ 1129047 h 1193220"/>
                <a:gd name="connsiteX8" fmla="*/ 0 w 1462943"/>
                <a:gd name="connsiteY8" fmla="*/ 355601 h 1193220"/>
                <a:gd name="connsiteX0" fmla="*/ 0 w 1462943"/>
                <a:gd name="connsiteY0" fmla="*/ 355601 h 1172504"/>
                <a:gd name="connsiteX1" fmla="*/ 355601 w 1462943"/>
                <a:gd name="connsiteY1" fmla="*/ 0 h 1172504"/>
                <a:gd name="connsiteX2" fmla="*/ 1107342 w 1462943"/>
                <a:gd name="connsiteY2" fmla="*/ 0 h 1172504"/>
                <a:gd name="connsiteX3" fmla="*/ 1462943 w 1462943"/>
                <a:gd name="connsiteY3" fmla="*/ 355601 h 1172504"/>
                <a:gd name="connsiteX4" fmla="*/ 1462943 w 1462943"/>
                <a:gd name="connsiteY4" fmla="*/ 652797 h 1172504"/>
                <a:gd name="connsiteX5" fmla="*/ 1107342 w 1462943"/>
                <a:gd name="connsiteY5" fmla="*/ 1008398 h 1172504"/>
                <a:gd name="connsiteX6" fmla="*/ 825501 w 1462943"/>
                <a:gd name="connsiteY6" fmla="*/ 792498 h 1172504"/>
                <a:gd name="connsiteX7" fmla="*/ 298450 w 1462943"/>
                <a:gd name="connsiteY7" fmla="*/ 1129047 h 1172504"/>
                <a:gd name="connsiteX8" fmla="*/ 0 w 1462943"/>
                <a:gd name="connsiteY8" fmla="*/ 355601 h 1172504"/>
                <a:gd name="connsiteX0" fmla="*/ 0 w 1875693"/>
                <a:gd name="connsiteY0" fmla="*/ 698501 h 1172504"/>
                <a:gd name="connsiteX1" fmla="*/ 768351 w 1875693"/>
                <a:gd name="connsiteY1" fmla="*/ 0 h 1172504"/>
                <a:gd name="connsiteX2" fmla="*/ 1520092 w 1875693"/>
                <a:gd name="connsiteY2" fmla="*/ 0 h 1172504"/>
                <a:gd name="connsiteX3" fmla="*/ 1875693 w 1875693"/>
                <a:gd name="connsiteY3" fmla="*/ 355601 h 1172504"/>
                <a:gd name="connsiteX4" fmla="*/ 1875693 w 1875693"/>
                <a:gd name="connsiteY4" fmla="*/ 652797 h 1172504"/>
                <a:gd name="connsiteX5" fmla="*/ 1520092 w 1875693"/>
                <a:gd name="connsiteY5" fmla="*/ 1008398 h 1172504"/>
                <a:gd name="connsiteX6" fmla="*/ 1238251 w 1875693"/>
                <a:gd name="connsiteY6" fmla="*/ 792498 h 1172504"/>
                <a:gd name="connsiteX7" fmla="*/ 711200 w 1875693"/>
                <a:gd name="connsiteY7" fmla="*/ 1129047 h 1172504"/>
                <a:gd name="connsiteX8" fmla="*/ 0 w 1875693"/>
                <a:gd name="connsiteY8" fmla="*/ 698501 h 1172504"/>
                <a:gd name="connsiteX0" fmla="*/ 0 w 2214347"/>
                <a:gd name="connsiteY0" fmla="*/ 711201 h 1185204"/>
                <a:gd name="connsiteX1" fmla="*/ 768351 w 2214347"/>
                <a:gd name="connsiteY1" fmla="*/ 1270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11201 h 1185204"/>
                <a:gd name="connsiteX1" fmla="*/ 1111251 w 2214347"/>
                <a:gd name="connsiteY1" fmla="*/ 47625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2390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2390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5013 h 1198066"/>
                <a:gd name="connsiteX1" fmla="*/ 1060451 w 2214347"/>
                <a:gd name="connsiteY1" fmla="*/ 162 h 1198066"/>
                <a:gd name="connsiteX2" fmla="*/ 2167792 w 2214347"/>
                <a:gd name="connsiteY2" fmla="*/ 12862 h 1198066"/>
                <a:gd name="connsiteX3" fmla="*/ 1875693 w 2214347"/>
                <a:gd name="connsiteY3" fmla="*/ 381163 h 1198066"/>
                <a:gd name="connsiteX4" fmla="*/ 1875693 w 2214347"/>
                <a:gd name="connsiteY4" fmla="*/ 678359 h 1198066"/>
                <a:gd name="connsiteX5" fmla="*/ 1520092 w 2214347"/>
                <a:gd name="connsiteY5" fmla="*/ 1033960 h 1198066"/>
                <a:gd name="connsiteX6" fmla="*/ 1238251 w 2214347"/>
                <a:gd name="connsiteY6" fmla="*/ 818060 h 1198066"/>
                <a:gd name="connsiteX7" fmla="*/ 711200 w 2214347"/>
                <a:gd name="connsiteY7" fmla="*/ 1154609 h 1198066"/>
                <a:gd name="connsiteX8" fmla="*/ 0 w 2214347"/>
                <a:gd name="connsiteY8" fmla="*/ 705013 h 1198066"/>
                <a:gd name="connsiteX0" fmla="*/ 0 w 2214347"/>
                <a:gd name="connsiteY0" fmla="*/ 705013 h 1185866"/>
                <a:gd name="connsiteX1" fmla="*/ 1060451 w 2214347"/>
                <a:gd name="connsiteY1" fmla="*/ 162 h 1185866"/>
                <a:gd name="connsiteX2" fmla="*/ 2167792 w 2214347"/>
                <a:gd name="connsiteY2" fmla="*/ 12862 h 1185866"/>
                <a:gd name="connsiteX3" fmla="*/ 1875693 w 2214347"/>
                <a:gd name="connsiteY3" fmla="*/ 381163 h 1185866"/>
                <a:gd name="connsiteX4" fmla="*/ 1875693 w 2214347"/>
                <a:gd name="connsiteY4" fmla="*/ 678359 h 1185866"/>
                <a:gd name="connsiteX5" fmla="*/ 1520092 w 2214347"/>
                <a:gd name="connsiteY5" fmla="*/ 1033960 h 1185866"/>
                <a:gd name="connsiteX6" fmla="*/ 1333501 w 2214347"/>
                <a:gd name="connsiteY6" fmla="*/ 557710 h 1185866"/>
                <a:gd name="connsiteX7" fmla="*/ 711200 w 2214347"/>
                <a:gd name="connsiteY7" fmla="*/ 1154609 h 1185866"/>
                <a:gd name="connsiteX8" fmla="*/ 0 w 2214347"/>
                <a:gd name="connsiteY8" fmla="*/ 705013 h 1185866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1520092 w 2214347"/>
                <a:gd name="connsiteY5" fmla="*/ 10339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2155092 w 2214347"/>
                <a:gd name="connsiteY5" fmla="*/ 9831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390043"/>
                <a:gd name="connsiteY0" fmla="*/ 705013 h 1154609"/>
                <a:gd name="connsiteX1" fmla="*/ 1060451 w 2390043"/>
                <a:gd name="connsiteY1" fmla="*/ 162 h 1154609"/>
                <a:gd name="connsiteX2" fmla="*/ 2167792 w 2390043"/>
                <a:gd name="connsiteY2" fmla="*/ 12862 h 1154609"/>
                <a:gd name="connsiteX3" fmla="*/ 1875693 w 2390043"/>
                <a:gd name="connsiteY3" fmla="*/ 381163 h 1154609"/>
                <a:gd name="connsiteX4" fmla="*/ 2390043 w 2390043"/>
                <a:gd name="connsiteY4" fmla="*/ 462459 h 1154609"/>
                <a:gd name="connsiteX5" fmla="*/ 2155092 w 2390043"/>
                <a:gd name="connsiteY5" fmla="*/ 983160 h 1154609"/>
                <a:gd name="connsiteX6" fmla="*/ 1333501 w 2390043"/>
                <a:gd name="connsiteY6" fmla="*/ 557710 h 1154609"/>
                <a:gd name="connsiteX7" fmla="*/ 711200 w 2390043"/>
                <a:gd name="connsiteY7" fmla="*/ 1154609 h 1154609"/>
                <a:gd name="connsiteX8" fmla="*/ 0 w 2390043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2155092 w 2214347"/>
                <a:gd name="connsiteY4" fmla="*/ 983160 h 1154609"/>
                <a:gd name="connsiteX5" fmla="*/ 1333501 w 2214347"/>
                <a:gd name="connsiteY5" fmla="*/ 557710 h 1154609"/>
                <a:gd name="connsiteX6" fmla="*/ 711200 w 2214347"/>
                <a:gd name="connsiteY6" fmla="*/ 1154609 h 1154609"/>
                <a:gd name="connsiteX7" fmla="*/ 0 w 2214347"/>
                <a:gd name="connsiteY7" fmla="*/ 705013 h 1154609"/>
                <a:gd name="connsiteX0" fmla="*/ 0 w 2283357"/>
                <a:gd name="connsiteY0" fmla="*/ 705013 h 1154609"/>
                <a:gd name="connsiteX1" fmla="*/ 1060451 w 2283357"/>
                <a:gd name="connsiteY1" fmla="*/ 162 h 1154609"/>
                <a:gd name="connsiteX2" fmla="*/ 2167792 w 2283357"/>
                <a:gd name="connsiteY2" fmla="*/ 12862 h 1154609"/>
                <a:gd name="connsiteX3" fmla="*/ 2155092 w 2283357"/>
                <a:gd name="connsiteY3" fmla="*/ 983160 h 1154609"/>
                <a:gd name="connsiteX4" fmla="*/ 1333501 w 2283357"/>
                <a:gd name="connsiteY4" fmla="*/ 557710 h 1154609"/>
                <a:gd name="connsiteX5" fmla="*/ 711200 w 2283357"/>
                <a:gd name="connsiteY5" fmla="*/ 1154609 h 1154609"/>
                <a:gd name="connsiteX6" fmla="*/ 0 w 2283357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333501 w 2355226"/>
                <a:gd name="connsiteY4" fmla="*/ 5577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720851 w 2355226"/>
                <a:gd name="connsiteY4" fmla="*/ 10085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148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38014"/>
                <a:gd name="connsiteY0" fmla="*/ 705013 h 1154609"/>
                <a:gd name="connsiteX1" fmla="*/ 1060451 w 2338014"/>
                <a:gd name="connsiteY1" fmla="*/ 162 h 1154609"/>
                <a:gd name="connsiteX2" fmla="*/ 2167792 w 2338014"/>
                <a:gd name="connsiteY2" fmla="*/ 12862 h 1154609"/>
                <a:gd name="connsiteX3" fmla="*/ 2256692 w 2338014"/>
                <a:gd name="connsiteY3" fmla="*/ 983160 h 1154609"/>
                <a:gd name="connsiteX4" fmla="*/ 1492251 w 2338014"/>
                <a:gd name="connsiteY4" fmla="*/ 678360 h 1154609"/>
                <a:gd name="connsiteX5" fmla="*/ 711200 w 2338014"/>
                <a:gd name="connsiteY5" fmla="*/ 1154609 h 1154609"/>
                <a:gd name="connsiteX6" fmla="*/ 0 w 2338014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989509"/>
                <a:gd name="connsiteX1" fmla="*/ 1060451 w 2256692"/>
                <a:gd name="connsiteY1" fmla="*/ 162 h 989509"/>
                <a:gd name="connsiteX2" fmla="*/ 2256692 w 2256692"/>
                <a:gd name="connsiteY2" fmla="*/ 983160 h 989509"/>
                <a:gd name="connsiteX3" fmla="*/ 1492251 w 2256692"/>
                <a:gd name="connsiteY3" fmla="*/ 678360 h 989509"/>
                <a:gd name="connsiteX4" fmla="*/ 749300 w 2256692"/>
                <a:gd name="connsiteY4" fmla="*/ 989509 h 989509"/>
                <a:gd name="connsiteX5" fmla="*/ 0 w 2256692"/>
                <a:gd name="connsiteY5" fmla="*/ 705013 h 9895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033941"/>
                <a:gd name="connsiteX1" fmla="*/ 1079501 w 2275742"/>
                <a:gd name="connsiteY1" fmla="*/ 144 h 1033941"/>
                <a:gd name="connsiteX2" fmla="*/ 2275742 w 2275742"/>
                <a:gd name="connsiteY2" fmla="*/ 983142 h 1033941"/>
                <a:gd name="connsiteX3" fmla="*/ 1511301 w 2275742"/>
                <a:gd name="connsiteY3" fmla="*/ 678342 h 1033941"/>
                <a:gd name="connsiteX4" fmla="*/ 774700 w 2275742"/>
                <a:gd name="connsiteY4" fmla="*/ 1033941 h 1033941"/>
                <a:gd name="connsiteX5" fmla="*/ 0 w 2275742"/>
                <a:gd name="connsiteY5" fmla="*/ 730395 h 10339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20877 h 1189523"/>
                <a:gd name="connsiteX1" fmla="*/ 1108076 w 2275742"/>
                <a:gd name="connsiteY1" fmla="*/ 151 h 1189523"/>
                <a:gd name="connsiteX2" fmla="*/ 2275742 w 2275742"/>
                <a:gd name="connsiteY2" fmla="*/ 973624 h 1189523"/>
                <a:gd name="connsiteX3" fmla="*/ 1511301 w 2275742"/>
                <a:gd name="connsiteY3" fmla="*/ 668824 h 1189523"/>
                <a:gd name="connsiteX4" fmla="*/ 736600 w 2275742"/>
                <a:gd name="connsiteY4" fmla="*/ 1189523 h 1189523"/>
                <a:gd name="connsiteX5" fmla="*/ 0 w 2275742"/>
                <a:gd name="connsiteY5" fmla="*/ 720877 h 1189523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5742" h="1189494">
                  <a:moveTo>
                    <a:pt x="0" y="720848"/>
                  </a:moveTo>
                  <a:cubicBezTo>
                    <a:pt x="327025" y="235530"/>
                    <a:pt x="829133" y="-6228"/>
                    <a:pt x="1108076" y="122"/>
                  </a:cubicBezTo>
                  <a:cubicBezTo>
                    <a:pt x="1792573" y="10288"/>
                    <a:pt x="2130995" y="531629"/>
                    <a:pt x="2275742" y="973595"/>
                  </a:cubicBezTo>
                  <a:cubicBezTo>
                    <a:pt x="2021987" y="739703"/>
                    <a:pt x="1812681" y="651862"/>
                    <a:pt x="1511301" y="668795"/>
                  </a:cubicBezTo>
                  <a:cubicBezTo>
                    <a:pt x="1314908" y="668795"/>
                    <a:pt x="996950" y="814387"/>
                    <a:pt x="736600" y="1189494"/>
                  </a:cubicBezTo>
                  <a:cubicBezTo>
                    <a:pt x="558800" y="791979"/>
                    <a:pt x="349250" y="229363"/>
                    <a:pt x="0" y="72084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1" name="Arc 4">
              <a:extLst>
                <a:ext uri="{FF2B5EF4-FFF2-40B4-BE49-F238E27FC236}">
                  <a16:creationId xmlns:a16="http://schemas.microsoft.com/office/drawing/2014/main" id="{EE2E5DF9-725F-4EE0-B791-E139812513D0}"/>
                </a:ext>
              </a:extLst>
            </p:cNvPr>
            <p:cNvSpPr/>
            <p:nvPr/>
          </p:nvSpPr>
          <p:spPr bwMode="auto">
            <a:xfrm>
              <a:off x="6743468" y="2176330"/>
              <a:ext cx="607177" cy="6643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2" name="Arc 4">
              <a:extLst>
                <a:ext uri="{FF2B5EF4-FFF2-40B4-BE49-F238E27FC236}">
                  <a16:creationId xmlns:a16="http://schemas.microsoft.com/office/drawing/2014/main" id="{225C81C2-80AE-4955-981F-CC7A31A321E7}"/>
                </a:ext>
              </a:extLst>
            </p:cNvPr>
            <p:cNvSpPr/>
            <p:nvPr/>
          </p:nvSpPr>
          <p:spPr bwMode="auto">
            <a:xfrm>
              <a:off x="6904800" y="2046623"/>
              <a:ext cx="590112" cy="65216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3" name="Arc 4">
              <a:extLst>
                <a:ext uri="{FF2B5EF4-FFF2-40B4-BE49-F238E27FC236}">
                  <a16:creationId xmlns:a16="http://schemas.microsoft.com/office/drawing/2014/main" id="{13141A3B-FAB8-4AD9-81D8-38D9C09FA825}"/>
                </a:ext>
              </a:extLst>
            </p:cNvPr>
            <p:cNvSpPr/>
            <p:nvPr/>
          </p:nvSpPr>
          <p:spPr bwMode="auto">
            <a:xfrm>
              <a:off x="7127550" y="1942769"/>
              <a:ext cx="536137" cy="64753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894009 w 3494209"/>
                <a:gd name="connsiteY0" fmla="*/ 2370060 h 3017760"/>
                <a:gd name="connsiteX1" fmla="*/ 1114220 w 3494209"/>
                <a:gd name="connsiteY1" fmla="*/ 1159814 h 3017760"/>
                <a:gd name="connsiteX2" fmla="*/ 1894009 w 3494209"/>
                <a:gd name="connsiteY2" fmla="*/ 2370060 h 3017760"/>
                <a:gd name="connsiteX0" fmla="*/ 0 w 3494209"/>
                <a:gd name="connsiteY0" fmla="*/ 146389 h 3017760"/>
                <a:gd name="connsiteX1" fmla="*/ 3494209 w 3494209"/>
                <a:gd name="connsiteY1" fmla="*/ 3017760 h 3017760"/>
                <a:gd name="connsiteX0" fmla="*/ 1459185 w 3059385"/>
                <a:gd name="connsiteY0" fmla="*/ 1898456 h 2546156"/>
                <a:gd name="connsiteX1" fmla="*/ 679396 w 3059385"/>
                <a:gd name="connsiteY1" fmla="*/ 688210 h 2546156"/>
                <a:gd name="connsiteX2" fmla="*/ 1459185 w 3059385"/>
                <a:gd name="connsiteY2" fmla="*/ 1898456 h 2546156"/>
                <a:gd name="connsiteX0" fmla="*/ 0 w 3059385"/>
                <a:gd name="connsiteY0" fmla="*/ 183405 h 2546156"/>
                <a:gd name="connsiteX1" fmla="*/ 3059385 w 3059385"/>
                <a:gd name="connsiteY1" fmla="*/ 2546156 h 2546156"/>
                <a:gd name="connsiteX0" fmla="*/ 1459185 w 3059385"/>
                <a:gd name="connsiteY0" fmla="*/ 1764671 h 2412371"/>
                <a:gd name="connsiteX1" fmla="*/ 679396 w 3059385"/>
                <a:gd name="connsiteY1" fmla="*/ 554425 h 2412371"/>
                <a:gd name="connsiteX2" fmla="*/ 1459185 w 3059385"/>
                <a:gd name="connsiteY2" fmla="*/ 1764671 h 2412371"/>
                <a:gd name="connsiteX0" fmla="*/ 0 w 3059385"/>
                <a:gd name="connsiteY0" fmla="*/ 49620 h 2412371"/>
                <a:gd name="connsiteX1" fmla="*/ 3059385 w 3059385"/>
                <a:gd name="connsiteY1" fmla="*/ 2412371 h 241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9385" h="2412371" stroke="0" extrusionOk="0">
                  <a:moveTo>
                    <a:pt x="1459185" y="1764671"/>
                  </a:moveTo>
                  <a:lnTo>
                    <a:pt x="679396" y="554425"/>
                  </a:lnTo>
                  <a:cubicBezTo>
                    <a:pt x="970677" y="795867"/>
                    <a:pt x="1605738" y="1290912"/>
                    <a:pt x="1459185" y="1764671"/>
                  </a:cubicBezTo>
                  <a:close/>
                </a:path>
                <a:path w="3059385" h="2412371" fill="none">
                  <a:moveTo>
                    <a:pt x="0" y="49620"/>
                  </a:moveTo>
                  <a:cubicBezTo>
                    <a:pt x="1025254" y="-228319"/>
                    <a:pt x="2176316" y="675254"/>
                    <a:pt x="3059385" y="241237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4" name="Arc 4">
              <a:extLst>
                <a:ext uri="{FF2B5EF4-FFF2-40B4-BE49-F238E27FC236}">
                  <a16:creationId xmlns:a16="http://schemas.microsoft.com/office/drawing/2014/main" id="{62A98804-6C0D-43D8-BE13-5D1350D6FBF5}"/>
                </a:ext>
              </a:extLst>
            </p:cNvPr>
            <p:cNvSpPr/>
            <p:nvPr/>
          </p:nvSpPr>
          <p:spPr bwMode="auto">
            <a:xfrm>
              <a:off x="7316231" y="1868035"/>
              <a:ext cx="510737" cy="655529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5" name="Arc 4">
              <a:extLst>
                <a:ext uri="{FF2B5EF4-FFF2-40B4-BE49-F238E27FC236}">
                  <a16:creationId xmlns:a16="http://schemas.microsoft.com/office/drawing/2014/main" id="{7585F687-2B43-4747-99C9-C30BBC1637DC}"/>
                </a:ext>
              </a:extLst>
            </p:cNvPr>
            <p:cNvSpPr/>
            <p:nvPr/>
          </p:nvSpPr>
          <p:spPr bwMode="auto">
            <a:xfrm>
              <a:off x="7494912" y="1834284"/>
              <a:ext cx="471164" cy="663538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6" name="Arc 4">
              <a:extLst>
                <a:ext uri="{FF2B5EF4-FFF2-40B4-BE49-F238E27FC236}">
                  <a16:creationId xmlns:a16="http://schemas.microsoft.com/office/drawing/2014/main" id="{5966121B-3898-4A20-8375-61DC38A8B1BF}"/>
                </a:ext>
              </a:extLst>
            </p:cNvPr>
            <p:cNvSpPr/>
            <p:nvPr/>
          </p:nvSpPr>
          <p:spPr bwMode="auto">
            <a:xfrm>
              <a:off x="7683769" y="1827227"/>
              <a:ext cx="445764" cy="66126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7329" h="2433772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757329" h="2433772" fill="none">
                  <a:moveTo>
                    <a:pt x="0" y="52"/>
                  </a:moveTo>
                  <a:cubicBezTo>
                    <a:pt x="475495" y="-6978"/>
                    <a:pt x="1874260" y="696655"/>
                    <a:pt x="2757329" y="243377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7" name="Arc 4">
              <a:extLst>
                <a:ext uri="{FF2B5EF4-FFF2-40B4-BE49-F238E27FC236}">
                  <a16:creationId xmlns:a16="http://schemas.microsoft.com/office/drawing/2014/main" id="{663046FD-A000-4F21-9DBF-8610C153EDBF}"/>
                </a:ext>
              </a:extLst>
            </p:cNvPr>
            <p:cNvSpPr/>
            <p:nvPr/>
          </p:nvSpPr>
          <p:spPr bwMode="auto">
            <a:xfrm>
              <a:off x="7858398" y="1864968"/>
              <a:ext cx="420364" cy="65491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214" h="2410401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600214" h="2410401" fill="none">
                  <a:moveTo>
                    <a:pt x="0" y="52"/>
                  </a:moveTo>
                  <a:cubicBezTo>
                    <a:pt x="475495" y="-6978"/>
                    <a:pt x="1717145" y="673284"/>
                    <a:pt x="2600214" y="241040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8" name="Arc 4">
              <a:extLst>
                <a:ext uri="{FF2B5EF4-FFF2-40B4-BE49-F238E27FC236}">
                  <a16:creationId xmlns:a16="http://schemas.microsoft.com/office/drawing/2014/main" id="{F201B755-00EC-4676-9BDA-AAE35CA44DD5}"/>
                </a:ext>
              </a:extLst>
            </p:cNvPr>
            <p:cNvSpPr/>
            <p:nvPr/>
          </p:nvSpPr>
          <p:spPr bwMode="auto">
            <a:xfrm>
              <a:off x="8070994" y="1943172"/>
              <a:ext cx="359361" cy="61997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281808" stroke="0" extrusionOk="0">
                  <a:moveTo>
                    <a:pt x="779787" y="1657479"/>
                  </a:moveTo>
                  <a:lnTo>
                    <a:pt x="-2" y="447233"/>
                  </a:lnTo>
                  <a:cubicBezTo>
                    <a:pt x="291279" y="688675"/>
                    <a:pt x="926340" y="1183720"/>
                    <a:pt x="779787" y="1657479"/>
                  </a:cubicBezTo>
                  <a:close/>
                </a:path>
                <a:path w="2222872" h="2281808" fill="none">
                  <a:moveTo>
                    <a:pt x="133282" y="0"/>
                  </a:moveTo>
                  <a:cubicBezTo>
                    <a:pt x="353465" y="144883"/>
                    <a:pt x="1339803" y="544691"/>
                    <a:pt x="2222872" y="228180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9" name="Arc 4">
              <a:extLst>
                <a:ext uri="{FF2B5EF4-FFF2-40B4-BE49-F238E27FC236}">
                  <a16:creationId xmlns:a16="http://schemas.microsoft.com/office/drawing/2014/main" id="{F746D160-8F21-45AB-A715-F6395D474D66}"/>
                </a:ext>
              </a:extLst>
            </p:cNvPr>
            <p:cNvSpPr/>
            <p:nvPr/>
          </p:nvSpPr>
          <p:spPr bwMode="auto">
            <a:xfrm>
              <a:off x="8220173" y="2073100"/>
              <a:ext cx="359361" cy="58504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727593 h 2351922"/>
                <a:gd name="connsiteX1" fmla="*/ -2 w 2222872"/>
                <a:gd name="connsiteY1" fmla="*/ 517347 h 2351922"/>
                <a:gd name="connsiteX2" fmla="*/ 779787 w 2222872"/>
                <a:gd name="connsiteY2" fmla="*/ 1727593 h 2351922"/>
                <a:gd name="connsiteX0" fmla="*/ 1684791 w 2222872"/>
                <a:gd name="connsiteY0" fmla="*/ 0 h 2351922"/>
                <a:gd name="connsiteX1" fmla="*/ 2222872 w 2222872"/>
                <a:gd name="connsiteY1" fmla="*/ 2351922 h 2351922"/>
                <a:gd name="connsiteX0" fmla="*/ 779787 w 2222872"/>
                <a:gd name="connsiteY0" fmla="*/ 1552309 h 2176638"/>
                <a:gd name="connsiteX1" fmla="*/ -2 w 2222872"/>
                <a:gd name="connsiteY1" fmla="*/ 342063 h 2176638"/>
                <a:gd name="connsiteX2" fmla="*/ 779787 w 2222872"/>
                <a:gd name="connsiteY2" fmla="*/ 1552309 h 2176638"/>
                <a:gd name="connsiteX0" fmla="*/ 368954 w 2222872"/>
                <a:gd name="connsiteY0" fmla="*/ 0 h 2176638"/>
                <a:gd name="connsiteX1" fmla="*/ 2222872 w 2222872"/>
                <a:gd name="connsiteY1" fmla="*/ 2176638 h 2176638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153267" stroke="0" extrusionOk="0">
                  <a:moveTo>
                    <a:pt x="779787" y="1528938"/>
                  </a:moveTo>
                  <a:lnTo>
                    <a:pt x="-2" y="318692"/>
                  </a:lnTo>
                  <a:cubicBezTo>
                    <a:pt x="291279" y="560134"/>
                    <a:pt x="926340" y="1055179"/>
                    <a:pt x="779787" y="1528938"/>
                  </a:cubicBezTo>
                  <a:close/>
                </a:path>
                <a:path w="2222872" h="2153267" fill="none">
                  <a:moveTo>
                    <a:pt x="388593" y="0"/>
                  </a:moveTo>
                  <a:cubicBezTo>
                    <a:pt x="510580" y="168254"/>
                    <a:pt x="1339803" y="416150"/>
                    <a:pt x="2222872" y="215326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0" name="Arc 4">
              <a:extLst>
                <a:ext uri="{FF2B5EF4-FFF2-40B4-BE49-F238E27FC236}">
                  <a16:creationId xmlns:a16="http://schemas.microsoft.com/office/drawing/2014/main" id="{DA9AC2C0-4DB5-4324-B9F5-BBCA7485CB8D}"/>
                </a:ext>
              </a:extLst>
            </p:cNvPr>
            <p:cNvSpPr/>
            <p:nvPr/>
          </p:nvSpPr>
          <p:spPr bwMode="auto">
            <a:xfrm rot="867410" flipH="1">
              <a:off x="7187549" y="2263099"/>
              <a:ext cx="1446650" cy="73690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077" h="2695054" stroke="0" extrusionOk="0">
                  <a:moveTo>
                    <a:pt x="2011358" y="2028816"/>
                  </a:moveTo>
                  <a:lnTo>
                    <a:pt x="1231569" y="818570"/>
                  </a:lnTo>
                  <a:cubicBezTo>
                    <a:pt x="1522850" y="1060012"/>
                    <a:pt x="2157911" y="1555057"/>
                    <a:pt x="2011358" y="2028816"/>
                  </a:cubicBezTo>
                  <a:close/>
                </a:path>
                <a:path w="8023077" h="2695054" fill="none">
                  <a:moveTo>
                    <a:pt x="-1" y="498462"/>
                  </a:moveTo>
                  <a:cubicBezTo>
                    <a:pt x="2110400" y="-76583"/>
                    <a:pt x="5399236" y="-857580"/>
                    <a:pt x="8023077" y="269505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1" name="Arc 4">
              <a:extLst>
                <a:ext uri="{FF2B5EF4-FFF2-40B4-BE49-F238E27FC236}">
                  <a16:creationId xmlns:a16="http://schemas.microsoft.com/office/drawing/2014/main" id="{FAB18E73-1093-4E65-9E3F-A8069117FBA7}"/>
                </a:ext>
              </a:extLst>
            </p:cNvPr>
            <p:cNvSpPr/>
            <p:nvPr/>
          </p:nvSpPr>
          <p:spPr bwMode="auto">
            <a:xfrm rot="867410" flipH="1">
              <a:off x="7122726" y="2103413"/>
              <a:ext cx="1421958" cy="74125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86136" h="2710966" stroke="0" extrusionOk="0">
                  <a:moveTo>
                    <a:pt x="2011358" y="2020043"/>
                  </a:moveTo>
                  <a:lnTo>
                    <a:pt x="1231569" y="809797"/>
                  </a:lnTo>
                  <a:cubicBezTo>
                    <a:pt x="1522850" y="1051239"/>
                    <a:pt x="2157911" y="1546284"/>
                    <a:pt x="2011358" y="2020043"/>
                  </a:cubicBezTo>
                  <a:close/>
                </a:path>
                <a:path w="7886136" h="2710966" fill="none">
                  <a:moveTo>
                    <a:pt x="-1" y="489689"/>
                  </a:moveTo>
                  <a:cubicBezTo>
                    <a:pt x="2110400" y="-85356"/>
                    <a:pt x="5262297" y="-841665"/>
                    <a:pt x="7886138" y="271096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2" name="Arc 4">
              <a:extLst>
                <a:ext uri="{FF2B5EF4-FFF2-40B4-BE49-F238E27FC236}">
                  <a16:creationId xmlns:a16="http://schemas.microsoft.com/office/drawing/2014/main" id="{70B7D0A3-0C19-45FC-B292-D5B2AF7770FE}"/>
                </a:ext>
              </a:extLst>
            </p:cNvPr>
            <p:cNvSpPr/>
            <p:nvPr/>
          </p:nvSpPr>
          <p:spPr bwMode="auto">
            <a:xfrm rot="867410" flipH="1">
              <a:off x="7052945" y="1962682"/>
              <a:ext cx="1385665" cy="7501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4856" h="2743417" stroke="0" extrusionOk="0">
                  <a:moveTo>
                    <a:pt x="2011358" y="2002770"/>
                  </a:moveTo>
                  <a:lnTo>
                    <a:pt x="1231569" y="792524"/>
                  </a:lnTo>
                  <a:cubicBezTo>
                    <a:pt x="1522850" y="1033966"/>
                    <a:pt x="2157911" y="1529011"/>
                    <a:pt x="2011358" y="2002770"/>
                  </a:cubicBezTo>
                  <a:close/>
                </a:path>
                <a:path w="7684856" h="2743417" fill="none">
                  <a:moveTo>
                    <a:pt x="-1" y="472416"/>
                  </a:moveTo>
                  <a:cubicBezTo>
                    <a:pt x="2110400" y="-102629"/>
                    <a:pt x="5061016" y="-809216"/>
                    <a:pt x="7684857" y="27434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3" name="Arc 4">
              <a:extLst>
                <a:ext uri="{FF2B5EF4-FFF2-40B4-BE49-F238E27FC236}">
                  <a16:creationId xmlns:a16="http://schemas.microsoft.com/office/drawing/2014/main" id="{1F91B738-13ED-43B3-8A23-3F9DEB24FC11}"/>
                </a:ext>
              </a:extLst>
            </p:cNvPr>
            <p:cNvSpPr/>
            <p:nvPr/>
          </p:nvSpPr>
          <p:spPr bwMode="auto">
            <a:xfrm rot="867410" flipH="1">
              <a:off x="6973284" y="1866730"/>
              <a:ext cx="1307627" cy="74255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1928634 w 7602132"/>
                <a:gd name="connsiteY0" fmla="*/ 2685241 h 3425888"/>
                <a:gd name="connsiteX1" fmla="*/ 1148845 w 7602132"/>
                <a:gd name="connsiteY1" fmla="*/ 1474995 h 3425888"/>
                <a:gd name="connsiteX2" fmla="*/ 1928634 w 7602132"/>
                <a:gd name="connsiteY2" fmla="*/ 2685241 h 3425888"/>
                <a:gd name="connsiteX0" fmla="*/ 0 w 7602132"/>
                <a:gd name="connsiteY0" fmla="*/ 245603 h 3425888"/>
                <a:gd name="connsiteX1" fmla="*/ 7602133 w 7602132"/>
                <a:gd name="connsiteY1" fmla="*/ 3425888 h 3425888"/>
                <a:gd name="connsiteX0" fmla="*/ 1578561 w 7252059"/>
                <a:gd name="connsiteY0" fmla="*/ 2090296 h 2830943"/>
                <a:gd name="connsiteX1" fmla="*/ 798772 w 7252059"/>
                <a:gd name="connsiteY1" fmla="*/ 880050 h 2830943"/>
                <a:gd name="connsiteX2" fmla="*/ 1578561 w 7252059"/>
                <a:gd name="connsiteY2" fmla="*/ 2090296 h 2830943"/>
                <a:gd name="connsiteX0" fmla="*/ 1 w 7252059"/>
                <a:gd name="connsiteY0" fmla="*/ 429669 h 2830943"/>
                <a:gd name="connsiteX1" fmla="*/ 7252060 w 7252059"/>
                <a:gd name="connsiteY1" fmla="*/ 2830943 h 2830943"/>
                <a:gd name="connsiteX0" fmla="*/ 1578561 w 7252059"/>
                <a:gd name="connsiteY0" fmla="*/ 2002832 h 2743479"/>
                <a:gd name="connsiteX1" fmla="*/ 798772 w 7252059"/>
                <a:gd name="connsiteY1" fmla="*/ 792586 h 2743479"/>
                <a:gd name="connsiteX2" fmla="*/ 1578561 w 7252059"/>
                <a:gd name="connsiteY2" fmla="*/ 2002832 h 2743479"/>
                <a:gd name="connsiteX0" fmla="*/ 1 w 7252059"/>
                <a:gd name="connsiteY0" fmla="*/ 342205 h 2743479"/>
                <a:gd name="connsiteX1" fmla="*/ 7252060 w 7252059"/>
                <a:gd name="connsiteY1" fmla="*/ 2743479 h 2743479"/>
                <a:gd name="connsiteX0" fmla="*/ 1578561 w 7252059"/>
                <a:gd name="connsiteY0" fmla="*/ 1975070 h 2715717"/>
                <a:gd name="connsiteX1" fmla="*/ 798772 w 7252059"/>
                <a:gd name="connsiteY1" fmla="*/ 764824 h 2715717"/>
                <a:gd name="connsiteX2" fmla="*/ 1578561 w 7252059"/>
                <a:gd name="connsiteY2" fmla="*/ 1975070 h 2715717"/>
                <a:gd name="connsiteX0" fmla="*/ 1 w 7252059"/>
                <a:gd name="connsiteY0" fmla="*/ 314443 h 2715717"/>
                <a:gd name="connsiteX1" fmla="*/ 7252060 w 7252059"/>
                <a:gd name="connsiteY1" fmla="*/ 2715717 h 271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2059" h="2715717" stroke="0" extrusionOk="0">
                  <a:moveTo>
                    <a:pt x="1578561" y="1975070"/>
                  </a:moveTo>
                  <a:lnTo>
                    <a:pt x="798772" y="764824"/>
                  </a:lnTo>
                  <a:cubicBezTo>
                    <a:pt x="1090053" y="1006266"/>
                    <a:pt x="1725114" y="1501311"/>
                    <a:pt x="1578561" y="1975070"/>
                  </a:cubicBezTo>
                  <a:close/>
                </a:path>
                <a:path w="7252059" h="2715717" fill="none">
                  <a:moveTo>
                    <a:pt x="1" y="314443"/>
                  </a:moveTo>
                  <a:cubicBezTo>
                    <a:pt x="1941620" y="-61459"/>
                    <a:pt x="4477557" y="-730623"/>
                    <a:pt x="7252060" y="27157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4" name="Arc 4">
              <a:extLst>
                <a:ext uri="{FF2B5EF4-FFF2-40B4-BE49-F238E27FC236}">
                  <a16:creationId xmlns:a16="http://schemas.microsoft.com/office/drawing/2014/main" id="{AF1F2599-A94C-4F71-9AD5-2E2EBCE90665}"/>
                </a:ext>
              </a:extLst>
            </p:cNvPr>
            <p:cNvSpPr/>
            <p:nvPr/>
          </p:nvSpPr>
          <p:spPr bwMode="auto">
            <a:xfrm rot="867410" flipH="1">
              <a:off x="6916085" y="1778496"/>
              <a:ext cx="1163600" cy="755653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763639" stroke="0" extrusionOk="0">
                  <a:moveTo>
                    <a:pt x="779792" y="2022992"/>
                  </a:moveTo>
                  <a:lnTo>
                    <a:pt x="3" y="812746"/>
                  </a:lnTo>
                  <a:cubicBezTo>
                    <a:pt x="291284" y="1054188"/>
                    <a:pt x="926345" y="1549233"/>
                    <a:pt x="779792" y="2022992"/>
                  </a:cubicBezTo>
                  <a:close/>
                </a:path>
                <a:path w="6453290" h="2763639" fill="none">
                  <a:moveTo>
                    <a:pt x="1725039" y="0"/>
                  </a:moveTo>
                  <a:cubicBezTo>
                    <a:pt x="2534375" y="55158"/>
                    <a:pt x="4808805" y="240908"/>
                    <a:pt x="6453291" y="2763639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5" name="Arc 4">
              <a:extLst>
                <a:ext uri="{FF2B5EF4-FFF2-40B4-BE49-F238E27FC236}">
                  <a16:creationId xmlns:a16="http://schemas.microsoft.com/office/drawing/2014/main" id="{08A9B402-B039-43DE-9EA7-DBC898ABF43E}"/>
                </a:ext>
              </a:extLst>
            </p:cNvPr>
            <p:cNvSpPr/>
            <p:nvPr/>
          </p:nvSpPr>
          <p:spPr bwMode="auto">
            <a:xfrm rot="867410" flipH="1">
              <a:off x="6829297" y="1839814"/>
              <a:ext cx="1163600" cy="66082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416826" stroke="0" extrusionOk="0">
                  <a:moveTo>
                    <a:pt x="779792" y="1676179"/>
                  </a:moveTo>
                  <a:lnTo>
                    <a:pt x="3" y="465933"/>
                  </a:lnTo>
                  <a:cubicBezTo>
                    <a:pt x="291284" y="707375"/>
                    <a:pt x="926345" y="1202420"/>
                    <a:pt x="779792" y="1676179"/>
                  </a:cubicBezTo>
                  <a:close/>
                </a:path>
                <a:path w="6453290" h="2416826" fill="none">
                  <a:moveTo>
                    <a:pt x="3553345" y="0"/>
                  </a:moveTo>
                  <a:cubicBezTo>
                    <a:pt x="3938136" y="210823"/>
                    <a:pt x="5040057" y="604939"/>
                    <a:pt x="6453291" y="241682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6" name="Arc 4">
              <a:extLst>
                <a:ext uri="{FF2B5EF4-FFF2-40B4-BE49-F238E27FC236}">
                  <a16:creationId xmlns:a16="http://schemas.microsoft.com/office/drawing/2014/main" id="{4C237E26-B079-4273-8C16-3CE994F516CA}"/>
                </a:ext>
              </a:extLst>
            </p:cNvPr>
            <p:cNvSpPr/>
            <p:nvPr/>
          </p:nvSpPr>
          <p:spPr bwMode="auto">
            <a:xfrm rot="867410" flipH="1">
              <a:off x="6742099" y="1971552"/>
              <a:ext cx="1163600" cy="53342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564526 h 2305173"/>
                <a:gd name="connsiteX1" fmla="*/ -3 w 6453284"/>
                <a:gd name="connsiteY1" fmla="*/ 354280 h 2305173"/>
                <a:gd name="connsiteX2" fmla="*/ 779786 w 6453284"/>
                <a:gd name="connsiteY2" fmla="*/ 1564526 h 2305173"/>
                <a:gd name="connsiteX0" fmla="*/ 6255509 w 6453284"/>
                <a:gd name="connsiteY0" fmla="*/ 2 h 2305173"/>
                <a:gd name="connsiteX1" fmla="*/ 6453285 w 6453284"/>
                <a:gd name="connsiteY1" fmla="*/ 2305173 h 2305173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1950892" stroke="0" extrusionOk="0">
                  <a:moveTo>
                    <a:pt x="779792" y="1210245"/>
                  </a:moveTo>
                  <a:lnTo>
                    <a:pt x="3" y="-1"/>
                  </a:lnTo>
                  <a:cubicBezTo>
                    <a:pt x="291284" y="241441"/>
                    <a:pt x="926345" y="736486"/>
                    <a:pt x="779792" y="1210245"/>
                  </a:cubicBezTo>
                  <a:close/>
                </a:path>
                <a:path w="6453290" h="1950892" fill="none">
                  <a:moveTo>
                    <a:pt x="4745979" y="204506"/>
                  </a:moveTo>
                  <a:cubicBezTo>
                    <a:pt x="5244124" y="590492"/>
                    <a:pt x="6060174" y="1343720"/>
                    <a:pt x="6453291" y="195089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C90CCEDD-3167-46FD-9753-AFB40306D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0" y="1078806"/>
            <a:ext cx="4009407" cy="224236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C64530AB-A519-4FE0-8DCC-95F918F844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11458" r="4824" b="5535"/>
          <a:stretch/>
        </p:blipFill>
        <p:spPr>
          <a:xfrm>
            <a:off x="475371" y="3425793"/>
            <a:ext cx="3841479" cy="2442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45FA5-F526-4393-8218-80CA33C70E9B}"/>
              </a:ext>
            </a:extLst>
          </p:cNvPr>
          <p:cNvSpPr txBox="1"/>
          <p:nvPr/>
        </p:nvSpPr>
        <p:spPr>
          <a:xfrm>
            <a:off x="7168211" y="5071994"/>
            <a:ext cx="431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surface in CAD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into software</a:t>
            </a:r>
          </a:p>
        </p:txBody>
      </p:sp>
    </p:spTree>
    <p:extLst>
      <p:ext uri="{BB962C8B-B14F-4D97-AF65-F5344CB8AC3E}">
        <p14:creationId xmlns:p14="http://schemas.microsoft.com/office/powerpoint/2010/main" val="42601179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Subsurface model – Bore logs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115168" y="3720810"/>
            <a:ext cx="2681822" cy="2683764"/>
            <a:chOff x="6102135" y="3379815"/>
            <a:chExt cx="2681822" cy="2683764"/>
          </a:xfrm>
          <a:solidFill>
            <a:srgbClr val="22AAFF"/>
          </a:solidFill>
        </p:grpSpPr>
        <p:sp>
          <p:nvSpPr>
            <p:cNvPr id="14" name="Freeform 13"/>
            <p:cNvSpPr/>
            <p:nvPr/>
          </p:nvSpPr>
          <p:spPr bwMode="auto">
            <a:xfrm flipH="1" flipV="1">
              <a:off x="6102135" y="3379815"/>
              <a:ext cx="2681822" cy="2683764"/>
            </a:xfrm>
            <a:custGeom>
              <a:avLst/>
              <a:gdLst>
                <a:gd name="connsiteX0" fmla="*/ 1776471 w 2681822"/>
                <a:gd name="connsiteY0" fmla="*/ 2683764 h 2683764"/>
                <a:gd name="connsiteX1" fmla="*/ 0 w 2681822"/>
                <a:gd name="connsiteY1" fmla="*/ 2683764 h 2683764"/>
                <a:gd name="connsiteX2" fmla="*/ 2681822 w 2681822"/>
                <a:gd name="connsiteY2" fmla="*/ 0 h 2683764"/>
                <a:gd name="connsiteX3" fmla="*/ 2681822 w 2681822"/>
                <a:gd name="connsiteY3" fmla="*/ 1769391 h 2683764"/>
                <a:gd name="connsiteX4" fmla="*/ 2596908 w 2681822"/>
                <a:gd name="connsiteY4" fmla="*/ 1773679 h 2683764"/>
                <a:gd name="connsiteX5" fmla="*/ 1776426 w 2681822"/>
                <a:gd name="connsiteY5" fmla="*/ 2682885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1822" h="2683764">
                  <a:moveTo>
                    <a:pt x="1776471" y="2683764"/>
                  </a:moveTo>
                  <a:lnTo>
                    <a:pt x="0" y="2683764"/>
                  </a:lnTo>
                  <a:cubicBezTo>
                    <a:pt x="0" y="1201562"/>
                    <a:pt x="1200693" y="0"/>
                    <a:pt x="2681822" y="0"/>
                  </a:cubicBezTo>
                  <a:lnTo>
                    <a:pt x="2681822" y="1769391"/>
                  </a:lnTo>
                  <a:lnTo>
                    <a:pt x="2596908" y="1773679"/>
                  </a:lnTo>
                  <a:cubicBezTo>
                    <a:pt x="2136055" y="1820481"/>
                    <a:pt x="1776426" y="2209685"/>
                    <a:pt x="1776426" y="268288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13500000">
              <a:off x="6332741" y="3553981"/>
              <a:ext cx="406255" cy="537603"/>
            </a:xfrm>
            <a:prstGeom prst="rightArrow">
              <a:avLst/>
            </a:prstGeom>
            <a:grp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03723" y="1029426"/>
            <a:ext cx="2681822" cy="2683764"/>
            <a:chOff x="6102135" y="696051"/>
            <a:chExt cx="2681822" cy="2683764"/>
          </a:xfrm>
          <a:solidFill>
            <a:srgbClr val="22AAFF"/>
          </a:solidFill>
        </p:grpSpPr>
        <p:sp>
          <p:nvSpPr>
            <p:cNvPr id="22" name="Freeform 21"/>
            <p:cNvSpPr/>
            <p:nvPr/>
          </p:nvSpPr>
          <p:spPr bwMode="auto">
            <a:xfrm flipH="1">
              <a:off x="6102135" y="696051"/>
              <a:ext cx="2681822" cy="2683764"/>
            </a:xfrm>
            <a:custGeom>
              <a:avLst/>
              <a:gdLst>
                <a:gd name="connsiteX0" fmla="*/ 2681822 w 2681822"/>
                <a:gd name="connsiteY0" fmla="*/ 0 h 2683764"/>
                <a:gd name="connsiteX1" fmla="*/ 0 w 2681822"/>
                <a:gd name="connsiteY1" fmla="*/ 2683764 h 2683764"/>
                <a:gd name="connsiteX2" fmla="*/ 1776471 w 2681822"/>
                <a:gd name="connsiteY2" fmla="*/ 2683764 h 2683764"/>
                <a:gd name="connsiteX3" fmla="*/ 1781145 w 2681822"/>
                <a:gd name="connsiteY3" fmla="*/ 2591200 h 2683764"/>
                <a:gd name="connsiteX4" fmla="*/ 2596908 w 2681822"/>
                <a:gd name="connsiteY4" fmla="*/ 1775437 h 2683764"/>
                <a:gd name="connsiteX5" fmla="*/ 2681822 w 2681822"/>
                <a:gd name="connsiteY5" fmla="*/ 1771149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1822" h="2683764">
                  <a:moveTo>
                    <a:pt x="2681822" y="0"/>
                  </a:moveTo>
                  <a:cubicBezTo>
                    <a:pt x="1200693" y="0"/>
                    <a:pt x="0" y="1201562"/>
                    <a:pt x="0" y="2683764"/>
                  </a:cubicBezTo>
                  <a:lnTo>
                    <a:pt x="1776471" y="2683764"/>
                  </a:lnTo>
                  <a:lnTo>
                    <a:pt x="1781145" y="2591200"/>
                  </a:lnTo>
                  <a:cubicBezTo>
                    <a:pt x="1824827" y="2161071"/>
                    <a:pt x="2166779" y="1819119"/>
                    <a:pt x="2596908" y="1775437"/>
                  </a:cubicBezTo>
                  <a:lnTo>
                    <a:pt x="2681822" y="1771149"/>
                  </a:lnTo>
                  <a:close/>
                </a:path>
              </a:pathLst>
            </a:custGeom>
            <a:grp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8292151">
              <a:off x="6378923" y="2720093"/>
              <a:ext cx="406255" cy="537603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5181718" y="2801171"/>
            <a:ext cx="1837944" cy="1837944"/>
          </a:xfrm>
          <a:prstGeom prst="ellipse">
            <a:avLst/>
          </a:prstGeom>
          <a:solidFill>
            <a:srgbClr val="002A44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9" dirty="0" err="1">
              <a:solidFill>
                <a:srgbClr val="FFFFFF"/>
              </a:solidFill>
              <a:latin typeface="Arial" panose="020B0604020202020204"/>
              <a:ea typeface="MS PGothic"/>
              <a:cs typeface="MS P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0771" y="2905797"/>
            <a:ext cx="190342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Constitutive 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574" y="3133376"/>
            <a:ext cx="1994297" cy="46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Survey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6069" y="5528844"/>
            <a:ext cx="190342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Lab tests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4127" y="5528844"/>
            <a:ext cx="189768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Bore logs</a:t>
            </a:r>
          </a:p>
        </p:txBody>
      </p:sp>
      <p:pic>
        <p:nvPicPr>
          <p:cNvPr id="23" name="Picture 22">
            <a:hlinkClick r:id="rId2" action="ppaction://hlinksldjump"/>
            <a:extLst>
              <a:ext uri="{FF2B5EF4-FFF2-40B4-BE49-F238E27FC236}">
                <a16:creationId xmlns:a16="http://schemas.microsoft.com/office/drawing/2014/main" id="{F342DF2B-D0C1-49E4-8E67-E68CE4FD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5" y="173048"/>
            <a:ext cx="405657" cy="405657"/>
          </a:xfrm>
          <a:prstGeom prst="rect">
            <a:avLst/>
          </a:prstGeom>
        </p:spPr>
      </p:pic>
      <p:sp>
        <p:nvSpPr>
          <p:cNvPr id="21" name="Freeform 723">
            <a:extLst>
              <a:ext uri="{FF2B5EF4-FFF2-40B4-BE49-F238E27FC236}">
                <a16:creationId xmlns:a16="http://schemas.microsoft.com/office/drawing/2014/main" id="{758D3335-54D1-4916-86F7-DB16292DE7BE}"/>
              </a:ext>
            </a:extLst>
          </p:cNvPr>
          <p:cNvSpPr/>
          <p:nvPr/>
        </p:nvSpPr>
        <p:spPr bwMode="auto">
          <a:xfrm>
            <a:off x="5822969" y="3338689"/>
            <a:ext cx="566595" cy="719726"/>
          </a:xfrm>
          <a:custGeom>
            <a:avLst/>
            <a:gdLst>
              <a:gd name="connsiteX0" fmla="*/ 1 w 1589104"/>
              <a:gd name="connsiteY0" fmla="*/ 1404806 h 2018581"/>
              <a:gd name="connsiteX1" fmla="*/ 43763 w 1589104"/>
              <a:gd name="connsiteY1" fmla="*/ 1441543 h 2018581"/>
              <a:gd name="connsiteX2" fmla="*/ 794556 w 1589104"/>
              <a:gd name="connsiteY2" fmla="*/ 1645115 h 2018581"/>
              <a:gd name="connsiteX3" fmla="*/ 1545346 w 1589104"/>
              <a:gd name="connsiteY3" fmla="*/ 1441543 h 2018581"/>
              <a:gd name="connsiteX4" fmla="*/ 1589104 w 1589104"/>
              <a:gd name="connsiteY4" fmla="*/ 1404809 h 2018581"/>
              <a:gd name="connsiteX5" fmla="*/ 1589104 w 1589104"/>
              <a:gd name="connsiteY5" fmla="*/ 1778274 h 2018581"/>
              <a:gd name="connsiteX6" fmla="*/ 1545346 w 1589104"/>
              <a:gd name="connsiteY6" fmla="*/ 1815008 h 2018581"/>
              <a:gd name="connsiteX7" fmla="*/ 794556 w 1589104"/>
              <a:gd name="connsiteY7" fmla="*/ 2018581 h 2018581"/>
              <a:gd name="connsiteX8" fmla="*/ 43763 w 1589104"/>
              <a:gd name="connsiteY8" fmla="*/ 1815008 h 2018581"/>
              <a:gd name="connsiteX9" fmla="*/ 1 w 1589104"/>
              <a:gd name="connsiteY9" fmla="*/ 1778271 h 2018581"/>
              <a:gd name="connsiteX10" fmla="*/ 1 w 1589104"/>
              <a:gd name="connsiteY10" fmla="*/ 878895 h 2018581"/>
              <a:gd name="connsiteX11" fmla="*/ 20209 w 1589104"/>
              <a:gd name="connsiteY11" fmla="*/ 899650 h 2018581"/>
              <a:gd name="connsiteX12" fmla="*/ 794556 w 1589104"/>
              <a:gd name="connsiteY12" fmla="*/ 1121960 h 2018581"/>
              <a:gd name="connsiteX13" fmla="*/ 1545346 w 1589104"/>
              <a:gd name="connsiteY13" fmla="*/ 918387 h 2018581"/>
              <a:gd name="connsiteX14" fmla="*/ 1589104 w 1589104"/>
              <a:gd name="connsiteY14" fmla="*/ 881653 h 2018581"/>
              <a:gd name="connsiteX15" fmla="*/ 1589104 w 1589104"/>
              <a:gd name="connsiteY15" fmla="*/ 1255119 h 2018581"/>
              <a:gd name="connsiteX16" fmla="*/ 1545346 w 1589104"/>
              <a:gd name="connsiteY16" fmla="*/ 1291853 h 2018581"/>
              <a:gd name="connsiteX17" fmla="*/ 794556 w 1589104"/>
              <a:gd name="connsiteY17" fmla="*/ 1495426 h 2018581"/>
              <a:gd name="connsiteX18" fmla="*/ 43763 w 1589104"/>
              <a:gd name="connsiteY18" fmla="*/ 1291853 h 2018581"/>
              <a:gd name="connsiteX19" fmla="*/ 1 w 1589104"/>
              <a:gd name="connsiteY19" fmla="*/ 1255116 h 2018581"/>
              <a:gd name="connsiteX20" fmla="*/ 1 w 1589104"/>
              <a:gd name="connsiteY20" fmla="*/ 460840 h 2018581"/>
              <a:gd name="connsiteX21" fmla="*/ 248 w 1589104"/>
              <a:gd name="connsiteY21" fmla="*/ 461063 h 2018581"/>
              <a:gd name="connsiteX22" fmla="*/ 796400 w 1589104"/>
              <a:gd name="connsiteY22" fmla="*/ 642704 h 2018581"/>
              <a:gd name="connsiteX23" fmla="*/ 1547190 w 1589104"/>
              <a:gd name="connsiteY23" fmla="*/ 492540 h 2018581"/>
              <a:gd name="connsiteX24" fmla="*/ 1589104 w 1589104"/>
              <a:gd name="connsiteY24" fmla="*/ 463453 h 2018581"/>
              <a:gd name="connsiteX25" fmla="*/ 1589104 w 1589104"/>
              <a:gd name="connsiteY25" fmla="*/ 731107 h 2018581"/>
              <a:gd name="connsiteX26" fmla="*/ 1570746 w 1589104"/>
              <a:gd name="connsiteY26" fmla="*/ 749963 h 2018581"/>
              <a:gd name="connsiteX27" fmla="*/ 796404 w 1589104"/>
              <a:gd name="connsiteY27" fmla="*/ 972272 h 2018581"/>
              <a:gd name="connsiteX28" fmla="*/ 252 w 1589104"/>
              <a:gd name="connsiteY28" fmla="*/ 730622 h 2018581"/>
              <a:gd name="connsiteX29" fmla="*/ 1 w 1589104"/>
              <a:gd name="connsiteY29" fmla="*/ 730356 h 2018581"/>
              <a:gd name="connsiteX30" fmla="*/ 794552 w 1589104"/>
              <a:gd name="connsiteY30" fmla="*/ 0 h 2018581"/>
              <a:gd name="connsiteX31" fmla="*/ 1589104 w 1589104"/>
              <a:gd name="connsiteY31" fmla="*/ 259009 h 2018581"/>
              <a:gd name="connsiteX32" fmla="*/ 794552 w 1589104"/>
              <a:gd name="connsiteY32" fmla="*/ 518018 h 2018581"/>
              <a:gd name="connsiteX33" fmla="*/ 0 w 1589104"/>
              <a:gd name="connsiteY33" fmla="*/ 259009 h 2018581"/>
              <a:gd name="connsiteX34" fmla="*/ 794552 w 1589104"/>
              <a:gd name="connsiteY34" fmla="*/ 0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89104" h="2018581">
                <a:moveTo>
                  <a:pt x="1" y="1404806"/>
                </a:moveTo>
                <a:lnTo>
                  <a:pt x="43763" y="1441543"/>
                </a:lnTo>
                <a:cubicBezTo>
                  <a:pt x="206495" y="1564384"/>
                  <a:pt x="482063" y="1645115"/>
                  <a:pt x="794556" y="1645115"/>
                </a:cubicBezTo>
                <a:cubicBezTo>
                  <a:pt x="1107048" y="1645115"/>
                  <a:pt x="1382614" y="1564384"/>
                  <a:pt x="1545346" y="1441543"/>
                </a:cubicBezTo>
                <a:lnTo>
                  <a:pt x="1589104" y="1404809"/>
                </a:lnTo>
                <a:lnTo>
                  <a:pt x="1589104" y="1778274"/>
                </a:lnTo>
                <a:lnTo>
                  <a:pt x="1545346" y="1815008"/>
                </a:lnTo>
                <a:cubicBezTo>
                  <a:pt x="1382614" y="1937849"/>
                  <a:pt x="1107048" y="2018581"/>
                  <a:pt x="794556" y="2018581"/>
                </a:cubicBezTo>
                <a:cubicBezTo>
                  <a:pt x="482063" y="2018581"/>
                  <a:pt x="206495" y="1937849"/>
                  <a:pt x="43763" y="1815008"/>
                </a:cubicBezTo>
                <a:lnTo>
                  <a:pt x="1" y="1778271"/>
                </a:lnTo>
                <a:close/>
                <a:moveTo>
                  <a:pt x="1" y="878895"/>
                </a:moveTo>
                <a:lnTo>
                  <a:pt x="20209" y="899650"/>
                </a:lnTo>
                <a:cubicBezTo>
                  <a:pt x="179030" y="1032954"/>
                  <a:pt x="466438" y="1121960"/>
                  <a:pt x="794556" y="1121960"/>
                </a:cubicBezTo>
                <a:cubicBezTo>
                  <a:pt x="1107048" y="1121960"/>
                  <a:pt x="1382614" y="1041229"/>
                  <a:pt x="1545346" y="918387"/>
                </a:cubicBezTo>
                <a:lnTo>
                  <a:pt x="1589104" y="881653"/>
                </a:lnTo>
                <a:lnTo>
                  <a:pt x="1589104" y="1255119"/>
                </a:lnTo>
                <a:lnTo>
                  <a:pt x="1545346" y="1291853"/>
                </a:lnTo>
                <a:cubicBezTo>
                  <a:pt x="1382614" y="1414695"/>
                  <a:pt x="1107048" y="1495426"/>
                  <a:pt x="794556" y="1495426"/>
                </a:cubicBezTo>
                <a:cubicBezTo>
                  <a:pt x="482063" y="1495426"/>
                  <a:pt x="206495" y="1414695"/>
                  <a:pt x="43763" y="1291853"/>
                </a:cubicBezTo>
                <a:lnTo>
                  <a:pt x="1" y="1255116"/>
                </a:lnTo>
                <a:close/>
                <a:moveTo>
                  <a:pt x="1" y="460840"/>
                </a:moveTo>
                <a:lnTo>
                  <a:pt x="248" y="461063"/>
                </a:lnTo>
                <a:cubicBezTo>
                  <a:pt x="153594" y="581948"/>
                  <a:pt x="452657" y="642704"/>
                  <a:pt x="796400" y="642704"/>
                </a:cubicBezTo>
                <a:cubicBezTo>
                  <a:pt x="1108891" y="642704"/>
                  <a:pt x="1384458" y="592492"/>
                  <a:pt x="1547190" y="492540"/>
                </a:cubicBezTo>
                <a:lnTo>
                  <a:pt x="1589104" y="463453"/>
                </a:lnTo>
                <a:lnTo>
                  <a:pt x="1589104" y="731107"/>
                </a:lnTo>
                <a:lnTo>
                  <a:pt x="1570746" y="749963"/>
                </a:lnTo>
                <a:cubicBezTo>
                  <a:pt x="1411924" y="883266"/>
                  <a:pt x="1124518" y="972272"/>
                  <a:pt x="796404" y="972272"/>
                </a:cubicBezTo>
                <a:cubicBezTo>
                  <a:pt x="452661" y="972272"/>
                  <a:pt x="153598" y="874587"/>
                  <a:pt x="252" y="730622"/>
                </a:cubicBezTo>
                <a:lnTo>
                  <a:pt x="1" y="730356"/>
                </a:lnTo>
                <a:close/>
                <a:moveTo>
                  <a:pt x="794552" y="0"/>
                </a:moveTo>
                <a:cubicBezTo>
                  <a:pt x="1233371" y="0"/>
                  <a:pt x="1589104" y="115962"/>
                  <a:pt x="1589104" y="259009"/>
                </a:cubicBezTo>
                <a:cubicBezTo>
                  <a:pt x="1589104" y="402056"/>
                  <a:pt x="1233371" y="518018"/>
                  <a:pt x="794552" y="518018"/>
                </a:cubicBezTo>
                <a:cubicBezTo>
                  <a:pt x="355733" y="518018"/>
                  <a:pt x="0" y="402056"/>
                  <a:pt x="0" y="259009"/>
                </a:cubicBezTo>
                <a:cubicBezTo>
                  <a:pt x="0" y="115962"/>
                  <a:pt x="355733" y="0"/>
                  <a:pt x="794552" y="0"/>
                </a:cubicBezTo>
                <a:close/>
              </a:path>
            </a:pathLst>
          </a:custGeom>
          <a:solidFill>
            <a:srgbClr val="52B5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6F1324-9CA8-453D-A6F7-B6C7FE593F15}"/>
              </a:ext>
            </a:extLst>
          </p:cNvPr>
          <p:cNvGrpSpPr/>
          <p:nvPr/>
        </p:nvGrpSpPr>
        <p:grpSpPr>
          <a:xfrm>
            <a:off x="6940573" y="1869702"/>
            <a:ext cx="1129855" cy="1259864"/>
            <a:chOff x="1576065" y="964177"/>
            <a:chExt cx="2164326" cy="2413368"/>
          </a:xfrm>
          <a:solidFill>
            <a:schemeClr val="tx2">
              <a:lumMod val="65000"/>
              <a:lumOff val="35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AB029C-D407-4928-9D86-12BB4256123B}"/>
                </a:ext>
              </a:extLst>
            </p:cNvPr>
            <p:cNvGrpSpPr/>
            <p:nvPr/>
          </p:nvGrpSpPr>
          <p:grpSpPr>
            <a:xfrm>
              <a:off x="1576065" y="1630013"/>
              <a:ext cx="766933" cy="1487615"/>
              <a:chOff x="4693939" y="977109"/>
              <a:chExt cx="2592979" cy="5029579"/>
            </a:xfrm>
            <a:grpFill/>
          </p:grpSpPr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1D9D59A-841F-488F-B2CF-891482F061F0}"/>
                  </a:ext>
                </a:extLst>
              </p:cNvPr>
              <p:cNvSpPr/>
              <p:nvPr/>
            </p:nvSpPr>
            <p:spPr>
              <a:xfrm>
                <a:off x="5775322" y="3232152"/>
                <a:ext cx="430213" cy="2584472"/>
              </a:xfrm>
              <a:custGeom>
                <a:avLst/>
                <a:gdLst>
                  <a:gd name="connsiteX0" fmla="*/ 0 w 430213"/>
                  <a:gd name="connsiteY0" fmla="*/ 0 h 2584472"/>
                  <a:gd name="connsiteX1" fmla="*/ 135731 w 430213"/>
                  <a:gd name="connsiteY1" fmla="*/ 0 h 2584472"/>
                  <a:gd name="connsiteX2" fmla="*/ 135731 w 430213"/>
                  <a:gd name="connsiteY2" fmla="*/ 1758948 h 2584472"/>
                  <a:gd name="connsiteX3" fmla="*/ 135733 w 430213"/>
                  <a:gd name="connsiteY3" fmla="*/ 1758948 h 2584472"/>
                  <a:gd name="connsiteX4" fmla="*/ 215107 w 430213"/>
                  <a:gd name="connsiteY4" fmla="*/ 2101847 h 2584472"/>
                  <a:gd name="connsiteX5" fmla="*/ 294481 w 430213"/>
                  <a:gd name="connsiteY5" fmla="*/ 1758948 h 2584472"/>
                  <a:gd name="connsiteX6" fmla="*/ 294481 w 430213"/>
                  <a:gd name="connsiteY6" fmla="*/ 1758946 h 2584472"/>
                  <a:gd name="connsiteX7" fmla="*/ 294481 w 430213"/>
                  <a:gd name="connsiteY7" fmla="*/ 0 h 2584472"/>
                  <a:gd name="connsiteX8" fmla="*/ 430213 w 430213"/>
                  <a:gd name="connsiteY8" fmla="*/ 0 h 2584472"/>
                  <a:gd name="connsiteX9" fmla="*/ 430213 w 430213"/>
                  <a:gd name="connsiteY9" fmla="*/ 1768474 h 2584472"/>
                  <a:gd name="connsiteX10" fmla="*/ 215108 w 430213"/>
                  <a:gd name="connsiteY10" fmla="*/ 2584448 h 2584472"/>
                  <a:gd name="connsiteX11" fmla="*/ 3 w 430213"/>
                  <a:gd name="connsiteY11" fmla="*/ 1768474 h 2584472"/>
                  <a:gd name="connsiteX12" fmla="*/ 0 w 430213"/>
                  <a:gd name="connsiteY12" fmla="*/ 1768474 h 258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0213" h="2584472">
                    <a:moveTo>
                      <a:pt x="0" y="0"/>
                    </a:moveTo>
                    <a:lnTo>
                      <a:pt x="135731" y="0"/>
                    </a:lnTo>
                    <a:lnTo>
                      <a:pt x="135731" y="1758948"/>
                    </a:lnTo>
                    <a:lnTo>
                      <a:pt x="135733" y="1758948"/>
                    </a:lnTo>
                    <a:lnTo>
                      <a:pt x="215107" y="2101847"/>
                    </a:lnTo>
                    <a:lnTo>
                      <a:pt x="294481" y="1758948"/>
                    </a:lnTo>
                    <a:lnTo>
                      <a:pt x="294481" y="1758946"/>
                    </a:lnTo>
                    <a:lnTo>
                      <a:pt x="294481" y="0"/>
                    </a:lnTo>
                    <a:lnTo>
                      <a:pt x="430213" y="0"/>
                    </a:lnTo>
                    <a:lnTo>
                      <a:pt x="430213" y="1768474"/>
                    </a:lnTo>
                    <a:cubicBezTo>
                      <a:pt x="358511" y="2040465"/>
                      <a:pt x="359835" y="2579157"/>
                      <a:pt x="215108" y="2584448"/>
                    </a:cubicBezTo>
                    <a:cubicBezTo>
                      <a:pt x="57681" y="2588682"/>
                      <a:pt x="71705" y="2040465"/>
                      <a:pt x="3" y="1768474"/>
                    </a:cubicBezTo>
                    <a:lnTo>
                      <a:pt x="0" y="17684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AA7717D7-0C75-460D-9B59-11270EF96C92}"/>
                  </a:ext>
                </a:extLst>
              </p:cNvPr>
              <p:cNvSpPr/>
              <p:nvPr/>
            </p:nvSpPr>
            <p:spPr>
              <a:xfrm>
                <a:off x="5213350" y="977109"/>
                <a:ext cx="1536700" cy="2255041"/>
              </a:xfrm>
              <a:custGeom>
                <a:avLst/>
                <a:gdLst>
                  <a:gd name="connsiteX0" fmla="*/ 184861 w 1536700"/>
                  <a:gd name="connsiteY0" fmla="*/ 1848670 h 2255041"/>
                  <a:gd name="connsiteX1" fmla="*/ 151605 w 1536700"/>
                  <a:gd name="connsiteY1" fmla="*/ 1881926 h 2255041"/>
                  <a:gd name="connsiteX2" fmla="*/ 151605 w 1536700"/>
                  <a:gd name="connsiteY2" fmla="*/ 2094756 h 2255041"/>
                  <a:gd name="connsiteX3" fmla="*/ 184861 w 1536700"/>
                  <a:gd name="connsiteY3" fmla="*/ 2128012 h 2255041"/>
                  <a:gd name="connsiteX4" fmla="*/ 1367712 w 1536700"/>
                  <a:gd name="connsiteY4" fmla="*/ 2128012 h 2255041"/>
                  <a:gd name="connsiteX5" fmla="*/ 1400968 w 1536700"/>
                  <a:gd name="connsiteY5" fmla="*/ 2094756 h 2255041"/>
                  <a:gd name="connsiteX6" fmla="*/ 1400968 w 1536700"/>
                  <a:gd name="connsiteY6" fmla="*/ 1881926 h 2255041"/>
                  <a:gd name="connsiteX7" fmla="*/ 1367712 w 1536700"/>
                  <a:gd name="connsiteY7" fmla="*/ 1848670 h 2255041"/>
                  <a:gd name="connsiteX8" fmla="*/ 773440 w 1536700"/>
                  <a:gd name="connsiteY8" fmla="*/ 1012980 h 2255041"/>
                  <a:gd name="connsiteX9" fmla="*/ 910600 w 1536700"/>
                  <a:gd name="connsiteY9" fmla="*/ 1150140 h 2255041"/>
                  <a:gd name="connsiteX10" fmla="*/ 773440 w 1536700"/>
                  <a:gd name="connsiteY10" fmla="*/ 1287300 h 2255041"/>
                  <a:gd name="connsiteX11" fmla="*/ 636280 w 1536700"/>
                  <a:gd name="connsiteY11" fmla="*/ 1150140 h 2255041"/>
                  <a:gd name="connsiteX12" fmla="*/ 773440 w 1536700"/>
                  <a:gd name="connsiteY12" fmla="*/ 1012980 h 2255041"/>
                  <a:gd name="connsiteX13" fmla="*/ 773441 w 1536700"/>
                  <a:gd name="connsiteY13" fmla="*/ 923127 h 2255041"/>
                  <a:gd name="connsiteX14" fmla="*/ 546427 w 1536700"/>
                  <a:gd name="connsiteY14" fmla="*/ 1150141 h 2255041"/>
                  <a:gd name="connsiteX15" fmla="*/ 773441 w 1536700"/>
                  <a:gd name="connsiteY15" fmla="*/ 1377155 h 2255041"/>
                  <a:gd name="connsiteX16" fmla="*/ 1000455 w 1536700"/>
                  <a:gd name="connsiteY16" fmla="*/ 1150141 h 2255041"/>
                  <a:gd name="connsiteX17" fmla="*/ 773441 w 1536700"/>
                  <a:gd name="connsiteY17" fmla="*/ 923127 h 2255041"/>
                  <a:gd name="connsiteX18" fmla="*/ 702800 w 1536700"/>
                  <a:gd name="connsiteY18" fmla="*/ 146847 h 2255041"/>
                  <a:gd name="connsiteX19" fmla="*/ 674388 w 1536700"/>
                  <a:gd name="connsiteY19" fmla="*/ 175259 h 2255041"/>
                  <a:gd name="connsiteX20" fmla="*/ 674388 w 1536700"/>
                  <a:gd name="connsiteY20" fmla="*/ 445291 h 2255041"/>
                  <a:gd name="connsiteX21" fmla="*/ 862311 w 1536700"/>
                  <a:gd name="connsiteY21" fmla="*/ 445291 h 2255041"/>
                  <a:gd name="connsiteX22" fmla="*/ 862311 w 1536700"/>
                  <a:gd name="connsiteY22" fmla="*/ 175259 h 2255041"/>
                  <a:gd name="connsiteX23" fmla="*/ 833899 w 1536700"/>
                  <a:gd name="connsiteY23" fmla="*/ 146847 h 2255041"/>
                  <a:gd name="connsiteX24" fmla="*/ 602175 w 1536700"/>
                  <a:gd name="connsiteY24" fmla="*/ 0 h 2255041"/>
                  <a:gd name="connsiteX25" fmla="*/ 950399 w 1536700"/>
                  <a:gd name="connsiteY25" fmla="*/ 0 h 2255041"/>
                  <a:gd name="connsiteX26" fmla="*/ 1020436 w 1536700"/>
                  <a:gd name="connsiteY26" fmla="*/ 70037 h 2255041"/>
                  <a:gd name="connsiteX27" fmla="*/ 1020436 w 1536700"/>
                  <a:gd name="connsiteY27" fmla="*/ 445291 h 2255041"/>
                  <a:gd name="connsiteX28" fmla="*/ 1191184 w 1536700"/>
                  <a:gd name="connsiteY28" fmla="*/ 445291 h 2255041"/>
                  <a:gd name="connsiteX29" fmla="*/ 1264585 w 1536700"/>
                  <a:gd name="connsiteY29" fmla="*/ 518692 h 2255041"/>
                  <a:gd name="connsiteX30" fmla="*/ 1264585 w 1536700"/>
                  <a:gd name="connsiteY30" fmla="*/ 1721641 h 2255041"/>
                  <a:gd name="connsiteX31" fmla="*/ 1473199 w 1536700"/>
                  <a:gd name="connsiteY31" fmla="*/ 1721641 h 2255041"/>
                  <a:gd name="connsiteX32" fmla="*/ 1536700 w 1536700"/>
                  <a:gd name="connsiteY32" fmla="*/ 1785142 h 2255041"/>
                  <a:gd name="connsiteX33" fmla="*/ 1536700 w 1536700"/>
                  <a:gd name="connsiteY33" fmla="*/ 2191540 h 2255041"/>
                  <a:gd name="connsiteX34" fmla="*/ 1473199 w 1536700"/>
                  <a:gd name="connsiteY34" fmla="*/ 2255041 h 2255041"/>
                  <a:gd name="connsiteX35" fmla="*/ 63501 w 1536700"/>
                  <a:gd name="connsiteY35" fmla="*/ 2255041 h 2255041"/>
                  <a:gd name="connsiteX36" fmla="*/ 0 w 1536700"/>
                  <a:gd name="connsiteY36" fmla="*/ 2191540 h 2255041"/>
                  <a:gd name="connsiteX37" fmla="*/ 0 w 1536700"/>
                  <a:gd name="connsiteY37" fmla="*/ 1785142 h 2255041"/>
                  <a:gd name="connsiteX38" fmla="*/ 63501 w 1536700"/>
                  <a:gd name="connsiteY38" fmla="*/ 1721641 h 2255041"/>
                  <a:gd name="connsiteX39" fmla="*/ 287989 w 1536700"/>
                  <a:gd name="connsiteY39" fmla="*/ 1721641 h 2255041"/>
                  <a:gd name="connsiteX40" fmla="*/ 287989 w 1536700"/>
                  <a:gd name="connsiteY40" fmla="*/ 518692 h 2255041"/>
                  <a:gd name="connsiteX41" fmla="*/ 361390 w 1536700"/>
                  <a:gd name="connsiteY41" fmla="*/ 445291 h 2255041"/>
                  <a:gd name="connsiteX42" fmla="*/ 532138 w 1536700"/>
                  <a:gd name="connsiteY42" fmla="*/ 445291 h 2255041"/>
                  <a:gd name="connsiteX43" fmla="*/ 532138 w 1536700"/>
                  <a:gd name="connsiteY43" fmla="*/ 70037 h 2255041"/>
                  <a:gd name="connsiteX44" fmla="*/ 602175 w 1536700"/>
                  <a:gd name="connsiteY44" fmla="*/ 0 h 2255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36700" h="2255041">
                    <a:moveTo>
                      <a:pt x="184861" y="1848670"/>
                    </a:moveTo>
                    <a:cubicBezTo>
                      <a:pt x="166494" y="1848670"/>
                      <a:pt x="151605" y="1863559"/>
                      <a:pt x="151605" y="1881926"/>
                    </a:cubicBezTo>
                    <a:lnTo>
                      <a:pt x="151605" y="2094756"/>
                    </a:lnTo>
                    <a:cubicBezTo>
                      <a:pt x="151605" y="2113123"/>
                      <a:pt x="166494" y="2128012"/>
                      <a:pt x="184861" y="2128012"/>
                    </a:cubicBezTo>
                    <a:lnTo>
                      <a:pt x="1367712" y="2128012"/>
                    </a:lnTo>
                    <a:cubicBezTo>
                      <a:pt x="1386079" y="2128012"/>
                      <a:pt x="1400968" y="2113123"/>
                      <a:pt x="1400968" y="2094756"/>
                    </a:cubicBezTo>
                    <a:lnTo>
                      <a:pt x="1400968" y="1881926"/>
                    </a:lnTo>
                    <a:cubicBezTo>
                      <a:pt x="1400968" y="1863559"/>
                      <a:pt x="1386079" y="1848670"/>
                      <a:pt x="1367712" y="1848670"/>
                    </a:cubicBezTo>
                    <a:close/>
                    <a:moveTo>
                      <a:pt x="773440" y="1012980"/>
                    </a:moveTo>
                    <a:cubicBezTo>
                      <a:pt x="849191" y="1012980"/>
                      <a:pt x="910600" y="1074389"/>
                      <a:pt x="910600" y="1150140"/>
                    </a:cubicBezTo>
                    <a:cubicBezTo>
                      <a:pt x="910600" y="1225891"/>
                      <a:pt x="849191" y="1287300"/>
                      <a:pt x="773440" y="1287300"/>
                    </a:cubicBezTo>
                    <a:cubicBezTo>
                      <a:pt x="697689" y="1287300"/>
                      <a:pt x="636280" y="1225891"/>
                      <a:pt x="636280" y="1150140"/>
                    </a:cubicBezTo>
                    <a:cubicBezTo>
                      <a:pt x="636280" y="1074389"/>
                      <a:pt x="697689" y="1012980"/>
                      <a:pt x="773440" y="1012980"/>
                    </a:cubicBezTo>
                    <a:close/>
                    <a:moveTo>
                      <a:pt x="773441" y="923127"/>
                    </a:moveTo>
                    <a:cubicBezTo>
                      <a:pt x="648065" y="923127"/>
                      <a:pt x="546427" y="1024765"/>
                      <a:pt x="546427" y="1150141"/>
                    </a:cubicBezTo>
                    <a:cubicBezTo>
                      <a:pt x="546427" y="1275517"/>
                      <a:pt x="648065" y="1377155"/>
                      <a:pt x="773441" y="1377155"/>
                    </a:cubicBezTo>
                    <a:cubicBezTo>
                      <a:pt x="898817" y="1377155"/>
                      <a:pt x="1000455" y="1275517"/>
                      <a:pt x="1000455" y="1150141"/>
                    </a:cubicBezTo>
                    <a:cubicBezTo>
                      <a:pt x="1000455" y="1024765"/>
                      <a:pt x="898817" y="923127"/>
                      <a:pt x="773441" y="923127"/>
                    </a:cubicBezTo>
                    <a:close/>
                    <a:moveTo>
                      <a:pt x="702800" y="146847"/>
                    </a:moveTo>
                    <a:cubicBezTo>
                      <a:pt x="687108" y="146847"/>
                      <a:pt x="674388" y="159567"/>
                      <a:pt x="674388" y="175259"/>
                    </a:cubicBezTo>
                    <a:lnTo>
                      <a:pt x="674388" y="445291"/>
                    </a:lnTo>
                    <a:lnTo>
                      <a:pt x="862311" y="445291"/>
                    </a:lnTo>
                    <a:lnTo>
                      <a:pt x="862311" y="175259"/>
                    </a:lnTo>
                    <a:cubicBezTo>
                      <a:pt x="862311" y="159567"/>
                      <a:pt x="849591" y="146847"/>
                      <a:pt x="833899" y="146847"/>
                    </a:cubicBezTo>
                    <a:close/>
                    <a:moveTo>
                      <a:pt x="602175" y="0"/>
                    </a:moveTo>
                    <a:lnTo>
                      <a:pt x="950399" y="0"/>
                    </a:lnTo>
                    <a:cubicBezTo>
                      <a:pt x="989079" y="0"/>
                      <a:pt x="1020436" y="31357"/>
                      <a:pt x="1020436" y="70037"/>
                    </a:cubicBezTo>
                    <a:lnTo>
                      <a:pt x="1020436" y="445291"/>
                    </a:lnTo>
                    <a:lnTo>
                      <a:pt x="1191184" y="445291"/>
                    </a:lnTo>
                    <a:cubicBezTo>
                      <a:pt x="1231722" y="445291"/>
                      <a:pt x="1264585" y="478154"/>
                      <a:pt x="1264585" y="518692"/>
                    </a:cubicBezTo>
                    <a:lnTo>
                      <a:pt x="1264585" y="1721641"/>
                    </a:lnTo>
                    <a:lnTo>
                      <a:pt x="1473199" y="1721641"/>
                    </a:lnTo>
                    <a:cubicBezTo>
                      <a:pt x="1508270" y="1721641"/>
                      <a:pt x="1536700" y="1750071"/>
                      <a:pt x="1536700" y="1785142"/>
                    </a:cubicBezTo>
                    <a:lnTo>
                      <a:pt x="1536700" y="2191540"/>
                    </a:lnTo>
                    <a:cubicBezTo>
                      <a:pt x="1536700" y="2226611"/>
                      <a:pt x="1508270" y="2255041"/>
                      <a:pt x="1473199" y="2255041"/>
                    </a:cubicBezTo>
                    <a:lnTo>
                      <a:pt x="63501" y="2255041"/>
                    </a:lnTo>
                    <a:cubicBezTo>
                      <a:pt x="28430" y="2255041"/>
                      <a:pt x="0" y="2226611"/>
                      <a:pt x="0" y="2191540"/>
                    </a:cubicBezTo>
                    <a:lnTo>
                      <a:pt x="0" y="1785142"/>
                    </a:lnTo>
                    <a:cubicBezTo>
                      <a:pt x="0" y="1750071"/>
                      <a:pt x="28430" y="1721641"/>
                      <a:pt x="63501" y="1721641"/>
                    </a:cubicBezTo>
                    <a:lnTo>
                      <a:pt x="287989" y="1721641"/>
                    </a:lnTo>
                    <a:lnTo>
                      <a:pt x="287989" y="518692"/>
                    </a:lnTo>
                    <a:cubicBezTo>
                      <a:pt x="287989" y="478154"/>
                      <a:pt x="320852" y="445291"/>
                      <a:pt x="361390" y="445291"/>
                    </a:cubicBezTo>
                    <a:lnTo>
                      <a:pt x="532138" y="445291"/>
                    </a:lnTo>
                    <a:lnTo>
                      <a:pt x="532138" y="70037"/>
                    </a:lnTo>
                    <a:cubicBezTo>
                      <a:pt x="532138" y="31357"/>
                      <a:pt x="563495" y="0"/>
                      <a:pt x="6021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5FA2CB41-4556-48FC-93A7-B64335486D86}"/>
                  </a:ext>
                </a:extLst>
              </p:cNvPr>
              <p:cNvSpPr/>
              <p:nvPr/>
            </p:nvSpPr>
            <p:spPr>
              <a:xfrm rot="19963040">
                <a:off x="6856705" y="2898433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D7C50B01-782A-4816-AA7C-5F6DFFFF44AA}"/>
                  </a:ext>
                </a:extLst>
              </p:cNvPr>
              <p:cNvSpPr/>
              <p:nvPr/>
            </p:nvSpPr>
            <p:spPr>
              <a:xfrm rot="1636960" flipH="1">
                <a:off x="4693939" y="2880746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B0CF72-C65B-4D4D-A448-A109AB443D8B}"/>
                </a:ext>
              </a:extLst>
            </p:cNvPr>
            <p:cNvGrpSpPr/>
            <p:nvPr/>
          </p:nvGrpSpPr>
          <p:grpSpPr>
            <a:xfrm>
              <a:off x="2202625" y="964177"/>
              <a:ext cx="1199300" cy="1131611"/>
              <a:chOff x="6336263" y="2390553"/>
              <a:chExt cx="3935752" cy="3713616"/>
            </a:xfrm>
            <a:grpFill/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639E4A3F-06EA-4408-8EBA-9C14D02F4F64}"/>
                  </a:ext>
                </a:extLst>
              </p:cNvPr>
              <p:cNvSpPr/>
              <p:nvPr/>
            </p:nvSpPr>
            <p:spPr>
              <a:xfrm>
                <a:off x="6951662" y="2530091"/>
                <a:ext cx="2676524" cy="1221163"/>
              </a:xfrm>
              <a:custGeom>
                <a:avLst/>
                <a:gdLst>
                  <a:gd name="connsiteX0" fmla="*/ 1259682 w 2676524"/>
                  <a:gd name="connsiteY0" fmla="*/ 0 h 1221163"/>
                  <a:gd name="connsiteX1" fmla="*/ 1412080 w 2676524"/>
                  <a:gd name="connsiteY1" fmla="*/ 0 h 1221163"/>
                  <a:gd name="connsiteX2" fmla="*/ 1507331 w 2676524"/>
                  <a:gd name="connsiteY2" fmla="*/ 95251 h 1221163"/>
                  <a:gd name="connsiteX3" fmla="*/ 1507331 w 2676524"/>
                  <a:gd name="connsiteY3" fmla="*/ 174251 h 1221163"/>
                  <a:gd name="connsiteX4" fmla="*/ 2297182 w 2676524"/>
                  <a:gd name="connsiteY4" fmla="*/ 174251 h 1221163"/>
                  <a:gd name="connsiteX5" fmla="*/ 2296377 w 2676524"/>
                  <a:gd name="connsiteY5" fmla="*/ 168368 h 1221163"/>
                  <a:gd name="connsiteX6" fmla="*/ 2292476 w 2676524"/>
                  <a:gd name="connsiteY6" fmla="*/ 80545 h 1221163"/>
                  <a:gd name="connsiteX7" fmla="*/ 2293640 w 2676524"/>
                  <a:gd name="connsiteY7" fmla="*/ 54351 h 1221163"/>
                  <a:gd name="connsiteX8" fmla="*/ 2675361 w 2676524"/>
                  <a:gd name="connsiteY8" fmla="*/ 54351 h 1221163"/>
                  <a:gd name="connsiteX9" fmla="*/ 2676524 w 2676524"/>
                  <a:gd name="connsiteY9" fmla="*/ 80545 h 1221163"/>
                  <a:gd name="connsiteX10" fmla="*/ 2484500 w 2676524"/>
                  <a:gd name="connsiteY10" fmla="*/ 516314 h 1221163"/>
                  <a:gd name="connsiteX11" fmla="*/ 2377137 w 2676524"/>
                  <a:gd name="connsiteY11" fmla="*/ 441892 h 1221163"/>
                  <a:gd name="connsiteX12" fmla="*/ 2348763 w 2676524"/>
                  <a:gd name="connsiteY12" fmla="*/ 388763 h 1221163"/>
                  <a:gd name="connsiteX13" fmla="*/ 1507331 w 2676524"/>
                  <a:gd name="connsiteY13" fmla="*/ 563630 h 1221163"/>
                  <a:gd name="connsiteX14" fmla="*/ 1507331 w 2676524"/>
                  <a:gd name="connsiteY14" fmla="*/ 706813 h 1221163"/>
                  <a:gd name="connsiteX15" fmla="*/ 1776412 w 2676524"/>
                  <a:gd name="connsiteY15" fmla="*/ 706813 h 1221163"/>
                  <a:gd name="connsiteX16" fmla="*/ 1776412 w 2676524"/>
                  <a:gd name="connsiteY16" fmla="*/ 1221163 h 1221163"/>
                  <a:gd name="connsiteX17" fmla="*/ 895350 w 2676524"/>
                  <a:gd name="connsiteY17" fmla="*/ 1221163 h 1221163"/>
                  <a:gd name="connsiteX18" fmla="*/ 895350 w 2676524"/>
                  <a:gd name="connsiteY18" fmla="*/ 706813 h 1221163"/>
                  <a:gd name="connsiteX19" fmla="*/ 1164431 w 2676524"/>
                  <a:gd name="connsiteY19" fmla="*/ 706813 h 1221163"/>
                  <a:gd name="connsiteX20" fmla="*/ 1164431 w 2676524"/>
                  <a:gd name="connsiteY20" fmla="*/ 562641 h 1221163"/>
                  <a:gd name="connsiteX21" fmla="*/ 327761 w 2676524"/>
                  <a:gd name="connsiteY21" fmla="*/ 388763 h 1221163"/>
                  <a:gd name="connsiteX22" fmla="*/ 299386 w 2676524"/>
                  <a:gd name="connsiteY22" fmla="*/ 441892 h 1221163"/>
                  <a:gd name="connsiteX23" fmla="*/ 192024 w 2676524"/>
                  <a:gd name="connsiteY23" fmla="*/ 516314 h 1221163"/>
                  <a:gd name="connsiteX24" fmla="*/ 0 w 2676524"/>
                  <a:gd name="connsiteY24" fmla="*/ 80545 h 1221163"/>
                  <a:gd name="connsiteX25" fmla="*/ 1164 w 2676524"/>
                  <a:gd name="connsiteY25" fmla="*/ 54351 h 1221163"/>
                  <a:gd name="connsiteX26" fmla="*/ 382885 w 2676524"/>
                  <a:gd name="connsiteY26" fmla="*/ 54351 h 1221163"/>
                  <a:gd name="connsiteX27" fmla="*/ 384048 w 2676524"/>
                  <a:gd name="connsiteY27" fmla="*/ 80545 h 1221163"/>
                  <a:gd name="connsiteX28" fmla="*/ 380147 w 2676524"/>
                  <a:gd name="connsiteY28" fmla="*/ 168368 h 1221163"/>
                  <a:gd name="connsiteX29" fmla="*/ 379342 w 2676524"/>
                  <a:gd name="connsiteY29" fmla="*/ 174251 h 1221163"/>
                  <a:gd name="connsiteX30" fmla="*/ 1164431 w 2676524"/>
                  <a:gd name="connsiteY30" fmla="*/ 174251 h 1221163"/>
                  <a:gd name="connsiteX31" fmla="*/ 1164431 w 2676524"/>
                  <a:gd name="connsiteY31" fmla="*/ 95251 h 1221163"/>
                  <a:gd name="connsiteX32" fmla="*/ 1259682 w 2676524"/>
                  <a:gd name="connsiteY32" fmla="*/ 0 h 122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676524" h="1221163">
                    <a:moveTo>
                      <a:pt x="1259682" y="0"/>
                    </a:moveTo>
                    <a:lnTo>
                      <a:pt x="1412080" y="0"/>
                    </a:lnTo>
                    <a:cubicBezTo>
                      <a:pt x="1464686" y="0"/>
                      <a:pt x="1507331" y="42645"/>
                      <a:pt x="1507331" y="95251"/>
                    </a:cubicBezTo>
                    <a:lnTo>
                      <a:pt x="1507331" y="174251"/>
                    </a:lnTo>
                    <a:lnTo>
                      <a:pt x="2297182" y="174251"/>
                    </a:lnTo>
                    <a:lnTo>
                      <a:pt x="2296377" y="168368"/>
                    </a:lnTo>
                    <a:cubicBezTo>
                      <a:pt x="2293819" y="140000"/>
                      <a:pt x="2292476" y="110629"/>
                      <a:pt x="2292476" y="80545"/>
                    </a:cubicBezTo>
                    <a:lnTo>
                      <a:pt x="2293640" y="54351"/>
                    </a:lnTo>
                    <a:lnTo>
                      <a:pt x="2675361" y="54351"/>
                    </a:lnTo>
                    <a:lnTo>
                      <a:pt x="2676524" y="80545"/>
                    </a:lnTo>
                    <a:cubicBezTo>
                      <a:pt x="2676524" y="321214"/>
                      <a:pt x="2590552" y="516314"/>
                      <a:pt x="2484500" y="516314"/>
                    </a:cubicBezTo>
                    <a:cubicBezTo>
                      <a:pt x="2444730" y="516314"/>
                      <a:pt x="2407785" y="488878"/>
                      <a:pt x="2377137" y="441892"/>
                    </a:cubicBezTo>
                    <a:lnTo>
                      <a:pt x="2348763" y="388763"/>
                    </a:lnTo>
                    <a:lnTo>
                      <a:pt x="1507331" y="563630"/>
                    </a:lnTo>
                    <a:lnTo>
                      <a:pt x="1507331" y="706813"/>
                    </a:lnTo>
                    <a:lnTo>
                      <a:pt x="1776412" y="706813"/>
                    </a:lnTo>
                    <a:lnTo>
                      <a:pt x="1776412" y="1221163"/>
                    </a:lnTo>
                    <a:lnTo>
                      <a:pt x="895350" y="1221163"/>
                    </a:lnTo>
                    <a:lnTo>
                      <a:pt x="895350" y="706813"/>
                    </a:lnTo>
                    <a:lnTo>
                      <a:pt x="1164431" y="706813"/>
                    </a:lnTo>
                    <a:lnTo>
                      <a:pt x="1164431" y="562641"/>
                    </a:lnTo>
                    <a:lnTo>
                      <a:pt x="327761" y="388763"/>
                    </a:lnTo>
                    <a:lnTo>
                      <a:pt x="299386" y="441892"/>
                    </a:lnTo>
                    <a:cubicBezTo>
                      <a:pt x="268739" y="488878"/>
                      <a:pt x="231793" y="516314"/>
                      <a:pt x="192024" y="516314"/>
                    </a:cubicBezTo>
                    <a:cubicBezTo>
                      <a:pt x="85972" y="516314"/>
                      <a:pt x="0" y="321214"/>
                      <a:pt x="0" y="80545"/>
                    </a:cubicBezTo>
                    <a:lnTo>
                      <a:pt x="1164" y="54351"/>
                    </a:lnTo>
                    <a:lnTo>
                      <a:pt x="382885" y="54351"/>
                    </a:lnTo>
                    <a:lnTo>
                      <a:pt x="384048" y="80545"/>
                    </a:lnTo>
                    <a:cubicBezTo>
                      <a:pt x="384048" y="110629"/>
                      <a:pt x="382704" y="140000"/>
                      <a:pt x="380147" y="168368"/>
                    </a:cubicBezTo>
                    <a:lnTo>
                      <a:pt x="379342" y="174251"/>
                    </a:lnTo>
                    <a:lnTo>
                      <a:pt x="1164431" y="174251"/>
                    </a:lnTo>
                    <a:lnTo>
                      <a:pt x="1164431" y="95251"/>
                    </a:lnTo>
                    <a:cubicBezTo>
                      <a:pt x="1164431" y="42645"/>
                      <a:pt x="1207076" y="0"/>
                      <a:pt x="12596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EF2A3A02-7D54-43D8-A77B-B842C7D2F7E5}"/>
                  </a:ext>
                </a:extLst>
              </p:cNvPr>
              <p:cNvSpPr/>
              <p:nvPr/>
            </p:nvSpPr>
            <p:spPr>
              <a:xfrm>
                <a:off x="7708900" y="3825866"/>
                <a:ext cx="1157270" cy="581264"/>
              </a:xfrm>
              <a:custGeom>
                <a:avLst/>
                <a:gdLst>
                  <a:gd name="connsiteX0" fmla="*/ 581024 w 1157270"/>
                  <a:gd name="connsiteY0" fmla="*/ 177600 h 581264"/>
                  <a:gd name="connsiteX1" fmla="*/ 628296 w 1157270"/>
                  <a:gd name="connsiteY1" fmla="*/ 187144 h 581264"/>
                  <a:gd name="connsiteX2" fmla="*/ 628612 w 1157270"/>
                  <a:gd name="connsiteY2" fmla="*/ 187357 h 581264"/>
                  <a:gd name="connsiteX3" fmla="*/ 627458 w 1157270"/>
                  <a:gd name="connsiteY3" fmla="*/ 187124 h 581264"/>
                  <a:gd name="connsiteX4" fmla="*/ 571498 w 1157270"/>
                  <a:gd name="connsiteY4" fmla="*/ 243084 h 581264"/>
                  <a:gd name="connsiteX5" fmla="*/ 627458 w 1157270"/>
                  <a:gd name="connsiteY5" fmla="*/ 299044 h 581264"/>
                  <a:gd name="connsiteX6" fmla="*/ 683418 w 1157270"/>
                  <a:gd name="connsiteY6" fmla="*/ 243084 h 581264"/>
                  <a:gd name="connsiteX7" fmla="*/ 681858 w 1157270"/>
                  <a:gd name="connsiteY7" fmla="*/ 235360 h 581264"/>
                  <a:gd name="connsiteX8" fmla="*/ 692924 w 1157270"/>
                  <a:gd name="connsiteY8" fmla="*/ 251773 h 581264"/>
                  <a:gd name="connsiteX9" fmla="*/ 702468 w 1157270"/>
                  <a:gd name="connsiteY9" fmla="*/ 299044 h 581264"/>
                  <a:gd name="connsiteX10" fmla="*/ 581024 w 1157270"/>
                  <a:gd name="connsiteY10" fmla="*/ 420488 h 581264"/>
                  <a:gd name="connsiteX11" fmla="*/ 459580 w 1157270"/>
                  <a:gd name="connsiteY11" fmla="*/ 299044 h 581264"/>
                  <a:gd name="connsiteX12" fmla="*/ 581024 w 1157270"/>
                  <a:gd name="connsiteY12" fmla="*/ 177600 h 581264"/>
                  <a:gd name="connsiteX13" fmla="*/ 578785 w 1157270"/>
                  <a:gd name="connsiteY13" fmla="*/ 99219 h 581264"/>
                  <a:gd name="connsiteX14" fmla="*/ 382189 w 1157270"/>
                  <a:gd name="connsiteY14" fmla="*/ 295815 h 581264"/>
                  <a:gd name="connsiteX15" fmla="*/ 578785 w 1157270"/>
                  <a:gd name="connsiteY15" fmla="*/ 492411 h 581264"/>
                  <a:gd name="connsiteX16" fmla="*/ 775381 w 1157270"/>
                  <a:gd name="connsiteY16" fmla="*/ 295815 h 581264"/>
                  <a:gd name="connsiteX17" fmla="*/ 578785 w 1157270"/>
                  <a:gd name="connsiteY17" fmla="*/ 99219 h 581264"/>
                  <a:gd name="connsiteX18" fmla="*/ 265 w 1157270"/>
                  <a:gd name="connsiteY18" fmla="*/ 0 h 581264"/>
                  <a:gd name="connsiteX19" fmla="*/ 1157005 w 1157270"/>
                  <a:gd name="connsiteY19" fmla="*/ 0 h 581264"/>
                  <a:gd name="connsiteX20" fmla="*/ 1157270 w 1157270"/>
                  <a:gd name="connsiteY20" fmla="*/ 2629 h 581264"/>
                  <a:gd name="connsiteX21" fmla="*/ 578635 w 1157270"/>
                  <a:gd name="connsiteY21" fmla="*/ 581264 h 581264"/>
                  <a:gd name="connsiteX22" fmla="*/ 0 w 1157270"/>
                  <a:gd name="connsiteY22" fmla="*/ 2629 h 58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7270" h="581264">
                    <a:moveTo>
                      <a:pt x="581024" y="177600"/>
                    </a:moveTo>
                    <a:cubicBezTo>
                      <a:pt x="597792" y="177600"/>
                      <a:pt x="613766" y="180998"/>
                      <a:pt x="628296" y="187144"/>
                    </a:cubicBezTo>
                    <a:lnTo>
                      <a:pt x="628612" y="187357"/>
                    </a:lnTo>
                    <a:lnTo>
                      <a:pt x="627458" y="187124"/>
                    </a:lnTo>
                    <a:cubicBezTo>
                      <a:pt x="596552" y="187124"/>
                      <a:pt x="571498" y="212178"/>
                      <a:pt x="571498" y="243084"/>
                    </a:cubicBezTo>
                    <a:cubicBezTo>
                      <a:pt x="571498" y="273990"/>
                      <a:pt x="596552" y="299044"/>
                      <a:pt x="627458" y="299044"/>
                    </a:cubicBezTo>
                    <a:cubicBezTo>
                      <a:pt x="658364" y="299044"/>
                      <a:pt x="683418" y="273990"/>
                      <a:pt x="683418" y="243084"/>
                    </a:cubicBezTo>
                    <a:lnTo>
                      <a:pt x="681858" y="235360"/>
                    </a:lnTo>
                    <a:lnTo>
                      <a:pt x="692924" y="251773"/>
                    </a:lnTo>
                    <a:cubicBezTo>
                      <a:pt x="699070" y="266302"/>
                      <a:pt x="702468" y="282276"/>
                      <a:pt x="702468" y="299044"/>
                    </a:cubicBezTo>
                    <a:cubicBezTo>
                      <a:pt x="702468" y="366116"/>
                      <a:pt x="648096" y="420488"/>
                      <a:pt x="581024" y="420488"/>
                    </a:cubicBezTo>
                    <a:cubicBezTo>
                      <a:pt x="513952" y="420488"/>
                      <a:pt x="459580" y="366116"/>
                      <a:pt x="459580" y="299044"/>
                    </a:cubicBezTo>
                    <a:cubicBezTo>
                      <a:pt x="459580" y="231972"/>
                      <a:pt x="513952" y="177600"/>
                      <a:pt x="581024" y="177600"/>
                    </a:cubicBezTo>
                    <a:close/>
                    <a:moveTo>
                      <a:pt x="578785" y="99219"/>
                    </a:moveTo>
                    <a:cubicBezTo>
                      <a:pt x="470208" y="99219"/>
                      <a:pt x="382189" y="187238"/>
                      <a:pt x="382189" y="295815"/>
                    </a:cubicBezTo>
                    <a:cubicBezTo>
                      <a:pt x="382189" y="404392"/>
                      <a:pt x="470208" y="492411"/>
                      <a:pt x="578785" y="492411"/>
                    </a:cubicBezTo>
                    <a:cubicBezTo>
                      <a:pt x="687362" y="492411"/>
                      <a:pt x="775381" y="404392"/>
                      <a:pt x="775381" y="295815"/>
                    </a:cubicBezTo>
                    <a:cubicBezTo>
                      <a:pt x="775381" y="187238"/>
                      <a:pt x="687362" y="99219"/>
                      <a:pt x="578785" y="99219"/>
                    </a:cubicBezTo>
                    <a:close/>
                    <a:moveTo>
                      <a:pt x="265" y="0"/>
                    </a:moveTo>
                    <a:lnTo>
                      <a:pt x="1157005" y="0"/>
                    </a:lnTo>
                    <a:lnTo>
                      <a:pt x="1157270" y="2629"/>
                    </a:lnTo>
                    <a:cubicBezTo>
                      <a:pt x="1157270" y="322200"/>
                      <a:pt x="898206" y="581264"/>
                      <a:pt x="578635" y="581264"/>
                    </a:cubicBezTo>
                    <a:cubicBezTo>
                      <a:pt x="259064" y="581264"/>
                      <a:pt x="0" y="322200"/>
                      <a:pt x="0" y="26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632AC13-5642-48D4-A9FB-18C6D99351DE}"/>
                  </a:ext>
                </a:extLst>
              </p:cNvPr>
              <p:cNvSpPr/>
              <p:nvPr/>
            </p:nvSpPr>
            <p:spPr>
              <a:xfrm>
                <a:off x="8278886" y="4643817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08F52FB5-2761-4BF0-A4A2-16EB861B0750}"/>
                  </a:ext>
                </a:extLst>
              </p:cNvPr>
              <p:cNvSpPr/>
              <p:nvPr/>
            </p:nvSpPr>
            <p:spPr>
              <a:xfrm rot="2700000">
                <a:off x="7463378" y="4306083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0C9020AD-2D03-491D-AF44-7FE5D0655B71}"/>
                  </a:ext>
                </a:extLst>
              </p:cNvPr>
              <p:cNvSpPr/>
              <p:nvPr/>
            </p:nvSpPr>
            <p:spPr>
              <a:xfrm rot="18900000" flipH="1">
                <a:off x="9084868" y="4306081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7AC3973B-6082-429F-A652-7330F818BA69}"/>
                  </a:ext>
                </a:extLst>
              </p:cNvPr>
              <p:cNvSpPr/>
              <p:nvPr/>
            </p:nvSpPr>
            <p:spPr>
              <a:xfrm rot="16200000" flipH="1" flipV="1">
                <a:off x="9388603" y="1636993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8226910B-C22F-4F61-AC0D-BDE4694C4364}"/>
                  </a:ext>
                </a:extLst>
              </p:cNvPr>
              <p:cNvSpPr/>
              <p:nvPr/>
            </p:nvSpPr>
            <p:spPr>
              <a:xfrm rot="16200000" flipH="1" flipV="1">
                <a:off x="7089823" y="1643236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74D73B-22F3-4786-8D90-77FB0B267FF7}"/>
                </a:ext>
              </a:extLst>
            </p:cNvPr>
            <p:cNvGrpSpPr/>
            <p:nvPr/>
          </p:nvGrpSpPr>
          <p:grpSpPr>
            <a:xfrm rot="19538590">
              <a:off x="2722853" y="2523900"/>
              <a:ext cx="1017538" cy="853645"/>
              <a:chOff x="5445358" y="2904991"/>
              <a:chExt cx="4967009" cy="4166980"/>
            </a:xfrm>
            <a:grpFill/>
          </p:grpSpPr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CE90F664-C79E-4D19-B177-EA2AAD2FA557}"/>
                  </a:ext>
                </a:extLst>
              </p:cNvPr>
              <p:cNvSpPr/>
              <p:nvPr/>
            </p:nvSpPr>
            <p:spPr bwMode="auto">
              <a:xfrm rot="1891060">
                <a:off x="7450195" y="5874396"/>
                <a:ext cx="971212" cy="709519"/>
              </a:xfrm>
              <a:custGeom>
                <a:avLst/>
                <a:gdLst>
                  <a:gd name="connsiteX0" fmla="*/ 342050 w 436697"/>
                  <a:gd name="connsiteY0" fmla="*/ 0 h 319029"/>
                  <a:gd name="connsiteX1" fmla="*/ 435036 w 436697"/>
                  <a:gd name="connsiteY1" fmla="*/ 0 h 319029"/>
                  <a:gd name="connsiteX2" fmla="*/ 436697 w 436697"/>
                  <a:gd name="connsiteY2" fmla="*/ 16625 h 319029"/>
                  <a:gd name="connsiteX3" fmla="*/ 137034 w 436697"/>
                  <a:gd name="connsiteY3" fmla="*/ 319029 h 319029"/>
                  <a:gd name="connsiteX4" fmla="*/ 20392 w 436697"/>
                  <a:gd name="connsiteY4" fmla="*/ 295265 h 319029"/>
                  <a:gd name="connsiteX5" fmla="*/ 0 w 436697"/>
                  <a:gd name="connsiteY5" fmla="*/ 284095 h 319029"/>
                  <a:gd name="connsiteX6" fmla="*/ 40191 w 436697"/>
                  <a:gd name="connsiteY6" fmla="*/ 198380 h 319029"/>
                  <a:gd name="connsiteX7" fmla="*/ 56588 w 436697"/>
                  <a:gd name="connsiteY7" fmla="*/ 209581 h 319029"/>
                  <a:gd name="connsiteX8" fmla="*/ 137033 w 436697"/>
                  <a:gd name="connsiteY8" fmla="*/ 226038 h 319029"/>
                  <a:gd name="connsiteX9" fmla="*/ 343704 w 436697"/>
                  <a:gd name="connsiteY9" fmla="*/ 16625 h 31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697" h="319029">
                    <a:moveTo>
                      <a:pt x="342050" y="0"/>
                    </a:moveTo>
                    <a:lnTo>
                      <a:pt x="435036" y="0"/>
                    </a:lnTo>
                    <a:lnTo>
                      <a:pt x="436697" y="16625"/>
                    </a:lnTo>
                    <a:cubicBezTo>
                      <a:pt x="436697" y="183638"/>
                      <a:pt x="302533" y="319029"/>
                      <a:pt x="137034" y="319029"/>
                    </a:cubicBezTo>
                    <a:cubicBezTo>
                      <a:pt x="95659" y="319029"/>
                      <a:pt x="56243" y="310567"/>
                      <a:pt x="20392" y="295265"/>
                    </a:cubicBezTo>
                    <a:lnTo>
                      <a:pt x="0" y="284095"/>
                    </a:lnTo>
                    <a:lnTo>
                      <a:pt x="40191" y="198380"/>
                    </a:lnTo>
                    <a:lnTo>
                      <a:pt x="56588" y="209581"/>
                    </a:lnTo>
                    <a:cubicBezTo>
                      <a:pt x="81313" y="220178"/>
                      <a:pt x="108498" y="226038"/>
                      <a:pt x="137033" y="226038"/>
                    </a:cubicBezTo>
                    <a:cubicBezTo>
                      <a:pt x="251174" y="226038"/>
                      <a:pt x="343704" y="132281"/>
                      <a:pt x="343704" y="16625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F41D0E7D-2E68-4FAB-9B53-D625805E6502}"/>
                  </a:ext>
                </a:extLst>
              </p:cNvPr>
              <p:cNvSpPr/>
              <p:nvPr/>
            </p:nvSpPr>
            <p:spPr bwMode="auto">
              <a:xfrm rot="1989630">
                <a:off x="7313410" y="6178435"/>
                <a:ext cx="1244783" cy="893536"/>
              </a:xfrm>
              <a:custGeom>
                <a:avLst/>
                <a:gdLst>
                  <a:gd name="connsiteX0" fmla="*/ 449680 w 544041"/>
                  <a:gd name="connsiteY0" fmla="*/ 0 h 390526"/>
                  <a:gd name="connsiteX1" fmla="*/ 544041 w 544041"/>
                  <a:gd name="connsiteY1" fmla="*/ 0 h 390526"/>
                  <a:gd name="connsiteX2" fmla="*/ 537416 w 544041"/>
                  <a:gd name="connsiteY2" fmla="*/ 67297 h 390526"/>
                  <a:gd name="connsiteX3" fmla="*/ 150159 w 544041"/>
                  <a:gd name="connsiteY3" fmla="*/ 390526 h 390526"/>
                  <a:gd name="connsiteX4" fmla="*/ 70495 w 544041"/>
                  <a:gd name="connsiteY4" fmla="*/ 382302 h 390526"/>
                  <a:gd name="connsiteX5" fmla="*/ 0 w 544041"/>
                  <a:gd name="connsiteY5" fmla="*/ 359892 h 390526"/>
                  <a:gd name="connsiteX6" fmla="*/ 44394 w 544041"/>
                  <a:gd name="connsiteY6" fmla="*/ 275399 h 390526"/>
                  <a:gd name="connsiteX7" fmla="*/ 89514 w 544041"/>
                  <a:gd name="connsiteY7" fmla="*/ 289848 h 390526"/>
                  <a:gd name="connsiteX8" fmla="*/ 150159 w 544041"/>
                  <a:gd name="connsiteY8" fmla="*/ 296155 h 390526"/>
                  <a:gd name="connsiteX9" fmla="*/ 444963 w 544041"/>
                  <a:gd name="connsiteY9" fmla="*/ 48278 h 39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4041" h="390526">
                    <a:moveTo>
                      <a:pt x="449680" y="0"/>
                    </a:moveTo>
                    <a:lnTo>
                      <a:pt x="544041" y="0"/>
                    </a:lnTo>
                    <a:lnTo>
                      <a:pt x="537416" y="67297"/>
                    </a:lnTo>
                    <a:cubicBezTo>
                      <a:pt x="500557" y="251763"/>
                      <a:pt x="341182" y="390526"/>
                      <a:pt x="150159" y="390526"/>
                    </a:cubicBezTo>
                    <a:cubicBezTo>
                      <a:pt x="122870" y="390526"/>
                      <a:pt x="96227" y="387694"/>
                      <a:pt x="70495" y="382302"/>
                    </a:cubicBezTo>
                    <a:lnTo>
                      <a:pt x="0" y="359892"/>
                    </a:lnTo>
                    <a:lnTo>
                      <a:pt x="44394" y="275399"/>
                    </a:lnTo>
                    <a:lnTo>
                      <a:pt x="89514" y="289848"/>
                    </a:lnTo>
                    <a:cubicBezTo>
                      <a:pt x="109103" y="293983"/>
                      <a:pt x="129385" y="296155"/>
                      <a:pt x="150159" y="296155"/>
                    </a:cubicBezTo>
                    <a:cubicBezTo>
                      <a:pt x="295577" y="296155"/>
                      <a:pt x="416903" y="189741"/>
                      <a:pt x="444963" y="48278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533C4F1F-F10E-40A6-B829-C93DD82228E1}"/>
                  </a:ext>
                </a:extLst>
              </p:cNvPr>
              <p:cNvSpPr/>
              <p:nvPr/>
            </p:nvSpPr>
            <p:spPr bwMode="auto">
              <a:xfrm>
                <a:off x="5445358" y="2904991"/>
                <a:ext cx="4967009" cy="3159904"/>
              </a:xfrm>
              <a:custGeom>
                <a:avLst/>
                <a:gdLst>
                  <a:gd name="connsiteX0" fmla="*/ 3674537 w 4967009"/>
                  <a:gd name="connsiteY0" fmla="*/ 1630918 h 3159904"/>
                  <a:gd name="connsiteX1" fmla="*/ 3671887 w 4967009"/>
                  <a:gd name="connsiteY1" fmla="*/ 1691973 h 3159904"/>
                  <a:gd name="connsiteX2" fmla="*/ 4291573 w 4967009"/>
                  <a:gd name="connsiteY2" fmla="*/ 1691973 h 3159904"/>
                  <a:gd name="connsiteX3" fmla="*/ 4291573 w 4967009"/>
                  <a:gd name="connsiteY3" fmla="*/ 1693389 h 3159904"/>
                  <a:gd name="connsiteX4" fmla="*/ 4700096 w 4967009"/>
                  <a:gd name="connsiteY4" fmla="*/ 1693389 h 3159904"/>
                  <a:gd name="connsiteX5" fmla="*/ 4697385 w 4967009"/>
                  <a:gd name="connsiteY5" fmla="*/ 1630918 h 3159904"/>
                  <a:gd name="connsiteX6" fmla="*/ 269624 w 4967009"/>
                  <a:gd name="connsiteY6" fmla="*/ 1630918 h 3159904"/>
                  <a:gd name="connsiteX7" fmla="*/ 266913 w 4967009"/>
                  <a:gd name="connsiteY7" fmla="*/ 1693389 h 3159904"/>
                  <a:gd name="connsiteX8" fmla="*/ 675436 w 4967009"/>
                  <a:gd name="connsiteY8" fmla="*/ 1693389 h 3159904"/>
                  <a:gd name="connsiteX9" fmla="*/ 675436 w 4967009"/>
                  <a:gd name="connsiteY9" fmla="*/ 1691973 h 3159904"/>
                  <a:gd name="connsiteX10" fmla="*/ 1295122 w 4967009"/>
                  <a:gd name="connsiteY10" fmla="*/ 1691973 h 3159904"/>
                  <a:gd name="connsiteX11" fmla="*/ 1292472 w 4967009"/>
                  <a:gd name="connsiteY11" fmla="*/ 1630918 h 3159904"/>
                  <a:gd name="connsiteX12" fmla="*/ 3690937 w 4967009"/>
                  <a:gd name="connsiteY12" fmla="*/ 1253061 h 3159904"/>
                  <a:gd name="connsiteX13" fmla="*/ 3687973 w 4967009"/>
                  <a:gd name="connsiteY13" fmla="*/ 1321356 h 3159904"/>
                  <a:gd name="connsiteX14" fmla="*/ 4683949 w 4967009"/>
                  <a:gd name="connsiteY14" fmla="*/ 1321356 h 3159904"/>
                  <a:gd name="connsiteX15" fmla="*/ 4681046 w 4967009"/>
                  <a:gd name="connsiteY15" fmla="*/ 1254477 h 3159904"/>
                  <a:gd name="connsiteX16" fmla="*/ 4080410 w 4967009"/>
                  <a:gd name="connsiteY16" fmla="*/ 1254477 h 3159904"/>
                  <a:gd name="connsiteX17" fmla="*/ 4080410 w 4967009"/>
                  <a:gd name="connsiteY17" fmla="*/ 1253061 h 3159904"/>
                  <a:gd name="connsiteX18" fmla="*/ 886599 w 4967009"/>
                  <a:gd name="connsiteY18" fmla="*/ 1253061 h 3159904"/>
                  <a:gd name="connsiteX19" fmla="*/ 886599 w 4967009"/>
                  <a:gd name="connsiteY19" fmla="*/ 1254477 h 3159904"/>
                  <a:gd name="connsiteX20" fmla="*/ 285963 w 4967009"/>
                  <a:gd name="connsiteY20" fmla="*/ 1254477 h 3159904"/>
                  <a:gd name="connsiteX21" fmla="*/ 283060 w 4967009"/>
                  <a:gd name="connsiteY21" fmla="*/ 1321356 h 3159904"/>
                  <a:gd name="connsiteX22" fmla="*/ 1279036 w 4967009"/>
                  <a:gd name="connsiteY22" fmla="*/ 1321356 h 3159904"/>
                  <a:gd name="connsiteX23" fmla="*/ 1276072 w 4967009"/>
                  <a:gd name="connsiteY23" fmla="*/ 1253061 h 3159904"/>
                  <a:gd name="connsiteX24" fmla="*/ 2485764 w 4967009"/>
                  <a:gd name="connsiteY24" fmla="*/ 216980 h 3159904"/>
                  <a:gd name="connsiteX25" fmla="*/ 1964486 w 4967009"/>
                  <a:gd name="connsiteY25" fmla="*/ 400781 h 3159904"/>
                  <a:gd name="connsiteX26" fmla="*/ 1955989 w 4967009"/>
                  <a:gd name="connsiteY26" fmla="*/ 436832 h 3159904"/>
                  <a:gd name="connsiteX27" fmla="*/ 1953411 w 4967009"/>
                  <a:gd name="connsiteY27" fmla="*/ 436811 h 3159904"/>
                  <a:gd name="connsiteX28" fmla="*/ 1951377 w 4967009"/>
                  <a:gd name="connsiteY28" fmla="*/ 683722 h 3159904"/>
                  <a:gd name="connsiteX29" fmla="*/ 2481854 w 4967009"/>
                  <a:gd name="connsiteY29" fmla="*/ 688093 h 3159904"/>
                  <a:gd name="connsiteX30" fmla="*/ 2481882 w 4967009"/>
                  <a:gd name="connsiteY30" fmla="*/ 688094 h 3159904"/>
                  <a:gd name="connsiteX31" fmla="*/ 2481910 w 4967009"/>
                  <a:gd name="connsiteY31" fmla="*/ 688093 h 3159904"/>
                  <a:gd name="connsiteX32" fmla="*/ 3012386 w 4967009"/>
                  <a:gd name="connsiteY32" fmla="*/ 692464 h 3159904"/>
                  <a:gd name="connsiteX33" fmla="*/ 3014326 w 4967009"/>
                  <a:gd name="connsiteY33" fmla="*/ 456910 h 3159904"/>
                  <a:gd name="connsiteX34" fmla="*/ 3014327 w 4967009"/>
                  <a:gd name="connsiteY34" fmla="*/ 456908 h 3159904"/>
                  <a:gd name="connsiteX35" fmla="*/ 3014326 w 4967009"/>
                  <a:gd name="connsiteY35" fmla="*/ 456906 h 3159904"/>
                  <a:gd name="connsiteX36" fmla="*/ 3014421 w 4967009"/>
                  <a:gd name="connsiteY36" fmla="*/ 445554 h 3159904"/>
                  <a:gd name="connsiteX37" fmla="*/ 3011843 w 4967009"/>
                  <a:gd name="connsiteY37" fmla="*/ 445532 h 3159904"/>
                  <a:gd name="connsiteX38" fmla="*/ 3003941 w 4967009"/>
                  <a:gd name="connsiteY38" fmla="*/ 409346 h 3159904"/>
                  <a:gd name="connsiteX39" fmla="*/ 2485764 w 4967009"/>
                  <a:gd name="connsiteY39" fmla="*/ 216980 h 3159904"/>
                  <a:gd name="connsiteX40" fmla="*/ 2499693 w 4967009"/>
                  <a:gd name="connsiteY40" fmla="*/ 49 h 3159904"/>
                  <a:gd name="connsiteX41" fmla="*/ 3224561 w 4967009"/>
                  <a:gd name="connsiteY41" fmla="*/ 344111 h 3159904"/>
                  <a:gd name="connsiteX42" fmla="*/ 3227299 w 4967009"/>
                  <a:gd name="connsiteY42" fmla="*/ 374600 h 3159904"/>
                  <a:gd name="connsiteX43" fmla="*/ 3228743 w 4967009"/>
                  <a:gd name="connsiteY43" fmla="*/ 374612 h 3159904"/>
                  <a:gd name="connsiteX44" fmla="*/ 3224358 w 4967009"/>
                  <a:gd name="connsiteY44" fmla="*/ 906628 h 3159904"/>
                  <a:gd name="connsiteX45" fmla="*/ 3227703 w 4967009"/>
                  <a:gd name="connsiteY45" fmla="*/ 923923 h 3159904"/>
                  <a:gd name="connsiteX46" fmla="*/ 3224428 w 4967009"/>
                  <a:gd name="connsiteY46" fmla="*/ 1321356 h 3159904"/>
                  <a:gd name="connsiteX47" fmla="*/ 3433361 w 4967009"/>
                  <a:gd name="connsiteY47" fmla="*/ 1321356 h 3159904"/>
                  <a:gd name="connsiteX48" fmla="*/ 3438311 w 4967009"/>
                  <a:gd name="connsiteY48" fmla="*/ 1234842 h 3159904"/>
                  <a:gd name="connsiteX49" fmla="*/ 3598356 w 4967009"/>
                  <a:gd name="connsiteY49" fmla="*/ 1015746 h 3159904"/>
                  <a:gd name="connsiteX50" fmla="*/ 3670885 w 4967009"/>
                  <a:gd name="connsiteY50" fmla="*/ 1016556 h 3159904"/>
                  <a:gd name="connsiteX51" fmla="*/ 4291573 w 4967009"/>
                  <a:gd name="connsiteY51" fmla="*/ 1016556 h 3159904"/>
                  <a:gd name="connsiteX52" fmla="*/ 4291573 w 4967009"/>
                  <a:gd name="connsiteY52" fmla="*/ 1017972 h 3159904"/>
                  <a:gd name="connsiteX53" fmla="*/ 4701098 w 4967009"/>
                  <a:gd name="connsiteY53" fmla="*/ 1017972 h 3159904"/>
                  <a:gd name="connsiteX54" fmla="*/ 4773627 w 4967009"/>
                  <a:gd name="connsiteY54" fmla="*/ 1017162 h 3159904"/>
                  <a:gd name="connsiteX55" fmla="*/ 4933672 w 4967009"/>
                  <a:gd name="connsiteY55" fmla="*/ 1236258 h 3159904"/>
                  <a:gd name="connsiteX56" fmla="*/ 4967009 w 4967009"/>
                  <a:gd name="connsiteY56" fmla="*/ 1818861 h 3159904"/>
                  <a:gd name="connsiteX57" fmla="*/ 4834448 w 4967009"/>
                  <a:gd name="connsiteY57" fmla="*/ 1956184 h 3159904"/>
                  <a:gd name="connsiteX58" fmla="*/ 4080410 w 4967009"/>
                  <a:gd name="connsiteY58" fmla="*/ 1956184 h 3159904"/>
                  <a:gd name="connsiteX59" fmla="*/ 4080410 w 4967009"/>
                  <a:gd name="connsiteY59" fmla="*/ 1954768 h 3159904"/>
                  <a:gd name="connsiteX60" fmla="*/ 3537535 w 4967009"/>
                  <a:gd name="connsiteY60" fmla="*/ 1954768 h 3159904"/>
                  <a:gd name="connsiteX61" fmla="*/ 3404974 w 4967009"/>
                  <a:gd name="connsiteY61" fmla="*/ 1817445 h 3159904"/>
                  <a:gd name="connsiteX62" fmla="*/ 3415647 w 4967009"/>
                  <a:gd name="connsiteY62" fmla="*/ 1630918 h 3159904"/>
                  <a:gd name="connsiteX63" fmla="*/ 3221877 w 4967009"/>
                  <a:gd name="connsiteY63" fmla="*/ 1630918 h 3159904"/>
                  <a:gd name="connsiteX64" fmla="*/ 3220512 w 4967009"/>
                  <a:gd name="connsiteY64" fmla="*/ 1796540 h 3159904"/>
                  <a:gd name="connsiteX65" fmla="*/ 3059553 w 4967009"/>
                  <a:gd name="connsiteY65" fmla="*/ 1954868 h 3159904"/>
                  <a:gd name="connsiteX66" fmla="*/ 2646128 w 4967009"/>
                  <a:gd name="connsiteY66" fmla="*/ 1951461 h 3159904"/>
                  <a:gd name="connsiteX67" fmla="*/ 2646128 w 4967009"/>
                  <a:gd name="connsiteY67" fmla="*/ 2025298 h 3159904"/>
                  <a:gd name="connsiteX68" fmla="*/ 2667739 w 4967009"/>
                  <a:gd name="connsiteY68" fmla="*/ 2031394 h 3159904"/>
                  <a:gd name="connsiteX69" fmla="*/ 2780434 w 4967009"/>
                  <a:gd name="connsiteY69" fmla="*/ 2111679 h 3159904"/>
                  <a:gd name="connsiteX70" fmla="*/ 2785829 w 4967009"/>
                  <a:gd name="connsiteY70" fmla="*/ 2127352 h 3159904"/>
                  <a:gd name="connsiteX71" fmla="*/ 2896875 w 4967009"/>
                  <a:gd name="connsiteY71" fmla="*/ 2162589 h 3159904"/>
                  <a:gd name="connsiteX72" fmla="*/ 3286911 w 4967009"/>
                  <a:gd name="connsiteY72" fmla="*/ 2529074 h 3159904"/>
                  <a:gd name="connsiteX73" fmla="*/ 3302847 w 4967009"/>
                  <a:gd name="connsiteY73" fmla="*/ 2636546 h 3159904"/>
                  <a:gd name="connsiteX74" fmla="*/ 3303356 w 4967009"/>
                  <a:gd name="connsiteY74" fmla="*/ 2636546 h 3159904"/>
                  <a:gd name="connsiteX75" fmla="*/ 3302945 w 4967009"/>
                  <a:gd name="connsiteY75" fmla="*/ 2637204 h 3159904"/>
                  <a:gd name="connsiteX76" fmla="*/ 3303356 w 4967009"/>
                  <a:gd name="connsiteY76" fmla="*/ 2639964 h 3159904"/>
                  <a:gd name="connsiteX77" fmla="*/ 3301229 w 4967009"/>
                  <a:gd name="connsiteY77" fmla="*/ 2639964 h 3159904"/>
                  <a:gd name="connsiteX78" fmla="*/ 3286907 w 4967009"/>
                  <a:gd name="connsiteY78" fmla="*/ 2663014 h 3159904"/>
                  <a:gd name="connsiteX79" fmla="*/ 2637100 w 4967009"/>
                  <a:gd name="connsiteY79" fmla="*/ 2765831 h 3159904"/>
                  <a:gd name="connsiteX80" fmla="*/ 2551023 w 4967009"/>
                  <a:gd name="connsiteY80" fmla="*/ 2767064 h 3159904"/>
                  <a:gd name="connsiteX81" fmla="*/ 2546921 w 4967009"/>
                  <a:gd name="connsiteY81" fmla="*/ 2857257 h 3159904"/>
                  <a:gd name="connsiteX82" fmla="*/ 2529449 w 4967009"/>
                  <a:gd name="connsiteY82" fmla="*/ 3122597 h 3159904"/>
                  <a:gd name="connsiteX83" fmla="*/ 2492142 w 4967009"/>
                  <a:gd name="connsiteY83" fmla="*/ 3159904 h 3159904"/>
                  <a:gd name="connsiteX84" fmla="*/ 2492143 w 4967009"/>
                  <a:gd name="connsiteY84" fmla="*/ 3159903 h 3159904"/>
                  <a:gd name="connsiteX85" fmla="*/ 2454836 w 4967009"/>
                  <a:gd name="connsiteY85" fmla="*/ 3122596 h 3159904"/>
                  <a:gd name="connsiteX86" fmla="*/ 2442136 w 4967009"/>
                  <a:gd name="connsiteY86" fmla="*/ 2820526 h 3159904"/>
                  <a:gd name="connsiteX87" fmla="*/ 2439054 w 4967009"/>
                  <a:gd name="connsiteY87" fmla="*/ 2767104 h 3159904"/>
                  <a:gd name="connsiteX88" fmla="*/ 2351031 w 4967009"/>
                  <a:gd name="connsiteY88" fmla="*/ 2765850 h 3159904"/>
                  <a:gd name="connsiteX89" fmla="*/ 1701391 w 4967009"/>
                  <a:gd name="connsiteY89" fmla="*/ 2663666 h 3159904"/>
                  <a:gd name="connsiteX90" fmla="*/ 1685350 w 4967009"/>
                  <a:gd name="connsiteY90" fmla="*/ 2639196 h 3159904"/>
                  <a:gd name="connsiteX91" fmla="*/ 1684104 w 4967009"/>
                  <a:gd name="connsiteY91" fmla="*/ 2639195 h 3159904"/>
                  <a:gd name="connsiteX92" fmla="*/ 1684336 w 4967009"/>
                  <a:gd name="connsiteY92" fmla="*/ 2637650 h 3159904"/>
                  <a:gd name="connsiteX93" fmla="*/ 1684117 w 4967009"/>
                  <a:gd name="connsiteY93" fmla="*/ 2637315 h 3159904"/>
                  <a:gd name="connsiteX94" fmla="*/ 1684387 w 4967009"/>
                  <a:gd name="connsiteY94" fmla="*/ 2637314 h 3159904"/>
                  <a:gd name="connsiteX95" fmla="*/ 1700757 w 4967009"/>
                  <a:gd name="connsiteY95" fmla="*/ 2528376 h 3159904"/>
                  <a:gd name="connsiteX96" fmla="*/ 2091214 w 4967009"/>
                  <a:gd name="connsiteY96" fmla="*/ 2162343 h 3159904"/>
                  <a:gd name="connsiteX97" fmla="*/ 2201662 w 4967009"/>
                  <a:gd name="connsiteY97" fmla="*/ 2127375 h 3159904"/>
                  <a:gd name="connsiteX98" fmla="*/ 2207184 w 4967009"/>
                  <a:gd name="connsiteY98" fmla="*/ 2111454 h 3159904"/>
                  <a:gd name="connsiteX99" fmla="*/ 2319965 w 4967009"/>
                  <a:gd name="connsiteY99" fmla="*/ 2031296 h 3159904"/>
                  <a:gd name="connsiteX100" fmla="*/ 2341328 w 4967009"/>
                  <a:gd name="connsiteY100" fmla="*/ 2025283 h 3159904"/>
                  <a:gd name="connsiteX101" fmla="*/ 2341328 w 4967009"/>
                  <a:gd name="connsiteY101" fmla="*/ 1948950 h 3159904"/>
                  <a:gd name="connsiteX102" fmla="*/ 1915979 w 4967009"/>
                  <a:gd name="connsiteY102" fmla="*/ 1945445 h 3159904"/>
                  <a:gd name="connsiteX103" fmla="*/ 1757651 w 4967009"/>
                  <a:gd name="connsiteY103" fmla="*/ 1784486 h 3159904"/>
                  <a:gd name="connsiteX104" fmla="*/ 1758916 w 4967009"/>
                  <a:gd name="connsiteY104" fmla="*/ 1630918 h 3159904"/>
                  <a:gd name="connsiteX105" fmla="*/ 1551362 w 4967009"/>
                  <a:gd name="connsiteY105" fmla="*/ 1630918 h 3159904"/>
                  <a:gd name="connsiteX106" fmla="*/ 1562035 w 4967009"/>
                  <a:gd name="connsiteY106" fmla="*/ 1817445 h 3159904"/>
                  <a:gd name="connsiteX107" fmla="*/ 1429474 w 4967009"/>
                  <a:gd name="connsiteY107" fmla="*/ 1954768 h 3159904"/>
                  <a:gd name="connsiteX108" fmla="*/ 886599 w 4967009"/>
                  <a:gd name="connsiteY108" fmla="*/ 1954768 h 3159904"/>
                  <a:gd name="connsiteX109" fmla="*/ 886599 w 4967009"/>
                  <a:gd name="connsiteY109" fmla="*/ 1956184 h 3159904"/>
                  <a:gd name="connsiteX110" fmla="*/ 132561 w 4967009"/>
                  <a:gd name="connsiteY110" fmla="*/ 1956184 h 3159904"/>
                  <a:gd name="connsiteX111" fmla="*/ 0 w 4967009"/>
                  <a:gd name="connsiteY111" fmla="*/ 1818861 h 3159904"/>
                  <a:gd name="connsiteX112" fmla="*/ 33337 w 4967009"/>
                  <a:gd name="connsiteY112" fmla="*/ 1236258 h 3159904"/>
                  <a:gd name="connsiteX113" fmla="*/ 193382 w 4967009"/>
                  <a:gd name="connsiteY113" fmla="*/ 1017162 h 3159904"/>
                  <a:gd name="connsiteX114" fmla="*/ 265911 w 4967009"/>
                  <a:gd name="connsiteY114" fmla="*/ 1017972 h 3159904"/>
                  <a:gd name="connsiteX115" fmla="*/ 675436 w 4967009"/>
                  <a:gd name="connsiteY115" fmla="*/ 1017972 h 3159904"/>
                  <a:gd name="connsiteX116" fmla="*/ 675436 w 4967009"/>
                  <a:gd name="connsiteY116" fmla="*/ 1016556 h 3159904"/>
                  <a:gd name="connsiteX117" fmla="*/ 1296124 w 4967009"/>
                  <a:gd name="connsiteY117" fmla="*/ 1016556 h 3159904"/>
                  <a:gd name="connsiteX118" fmla="*/ 1368653 w 4967009"/>
                  <a:gd name="connsiteY118" fmla="*/ 1015746 h 3159904"/>
                  <a:gd name="connsiteX119" fmla="*/ 1528698 w 4967009"/>
                  <a:gd name="connsiteY119" fmla="*/ 1234842 h 3159904"/>
                  <a:gd name="connsiteX120" fmla="*/ 1533648 w 4967009"/>
                  <a:gd name="connsiteY120" fmla="*/ 1321356 h 3159904"/>
                  <a:gd name="connsiteX121" fmla="*/ 1757980 w 4967009"/>
                  <a:gd name="connsiteY121" fmla="*/ 1321356 h 3159904"/>
                  <a:gd name="connsiteX122" fmla="*/ 1765759 w 4967009"/>
                  <a:gd name="connsiteY122" fmla="*/ 377286 h 3159904"/>
                  <a:gd name="connsiteX123" fmla="*/ 1765158 w 4967009"/>
                  <a:gd name="connsiteY123" fmla="*/ 370590 h 3159904"/>
                  <a:gd name="connsiteX124" fmla="*/ 1765870 w 4967009"/>
                  <a:gd name="connsiteY124" fmla="*/ 363903 h 3159904"/>
                  <a:gd name="connsiteX125" fmla="*/ 1765881 w 4967009"/>
                  <a:gd name="connsiteY125" fmla="*/ 362558 h 3159904"/>
                  <a:gd name="connsiteX126" fmla="*/ 1766013 w 4967009"/>
                  <a:gd name="connsiteY126" fmla="*/ 362559 h 3159904"/>
                  <a:gd name="connsiteX127" fmla="*/ 1769252 w 4967009"/>
                  <a:gd name="connsiteY127" fmla="*/ 332119 h 3159904"/>
                  <a:gd name="connsiteX128" fmla="*/ 2499693 w 4967009"/>
                  <a:gd name="connsiteY128" fmla="*/ 49 h 315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967009" h="3159904">
                    <a:moveTo>
                      <a:pt x="3674537" y="1630918"/>
                    </a:moveTo>
                    <a:lnTo>
                      <a:pt x="3671887" y="1691973"/>
                    </a:lnTo>
                    <a:lnTo>
                      <a:pt x="4291573" y="1691973"/>
                    </a:lnTo>
                    <a:lnTo>
                      <a:pt x="4291573" y="1693389"/>
                    </a:lnTo>
                    <a:lnTo>
                      <a:pt x="4700096" y="1693389"/>
                    </a:lnTo>
                    <a:lnTo>
                      <a:pt x="4697385" y="1630918"/>
                    </a:lnTo>
                    <a:close/>
                    <a:moveTo>
                      <a:pt x="269624" y="1630918"/>
                    </a:moveTo>
                    <a:lnTo>
                      <a:pt x="266913" y="1693389"/>
                    </a:lnTo>
                    <a:lnTo>
                      <a:pt x="675436" y="1693389"/>
                    </a:lnTo>
                    <a:lnTo>
                      <a:pt x="675436" y="1691973"/>
                    </a:lnTo>
                    <a:lnTo>
                      <a:pt x="1295122" y="1691973"/>
                    </a:lnTo>
                    <a:lnTo>
                      <a:pt x="1292472" y="1630918"/>
                    </a:lnTo>
                    <a:close/>
                    <a:moveTo>
                      <a:pt x="3690937" y="1253061"/>
                    </a:moveTo>
                    <a:lnTo>
                      <a:pt x="3687973" y="1321356"/>
                    </a:lnTo>
                    <a:lnTo>
                      <a:pt x="4683949" y="1321356"/>
                    </a:lnTo>
                    <a:lnTo>
                      <a:pt x="4681046" y="1254477"/>
                    </a:lnTo>
                    <a:lnTo>
                      <a:pt x="4080410" y="1254477"/>
                    </a:lnTo>
                    <a:lnTo>
                      <a:pt x="4080410" y="1253061"/>
                    </a:lnTo>
                    <a:close/>
                    <a:moveTo>
                      <a:pt x="886599" y="1253061"/>
                    </a:moveTo>
                    <a:lnTo>
                      <a:pt x="886599" y="1254477"/>
                    </a:lnTo>
                    <a:lnTo>
                      <a:pt x="285963" y="1254477"/>
                    </a:lnTo>
                    <a:lnTo>
                      <a:pt x="283060" y="1321356"/>
                    </a:lnTo>
                    <a:lnTo>
                      <a:pt x="1279036" y="1321356"/>
                    </a:lnTo>
                    <a:lnTo>
                      <a:pt x="1276072" y="1253061"/>
                    </a:lnTo>
                    <a:close/>
                    <a:moveTo>
                      <a:pt x="2485764" y="216980"/>
                    </a:moveTo>
                    <a:cubicBezTo>
                      <a:pt x="2229396" y="214868"/>
                      <a:pt x="2014838" y="293849"/>
                      <a:pt x="1964486" y="400781"/>
                    </a:cubicBezTo>
                    <a:lnTo>
                      <a:pt x="1955989" y="436832"/>
                    </a:lnTo>
                    <a:lnTo>
                      <a:pt x="1953411" y="436811"/>
                    </a:lnTo>
                    <a:lnTo>
                      <a:pt x="1951377" y="683722"/>
                    </a:lnTo>
                    <a:lnTo>
                      <a:pt x="2481854" y="688093"/>
                    </a:lnTo>
                    <a:lnTo>
                      <a:pt x="2481882" y="688094"/>
                    </a:lnTo>
                    <a:lnTo>
                      <a:pt x="2481910" y="688093"/>
                    </a:lnTo>
                    <a:lnTo>
                      <a:pt x="3012386" y="692464"/>
                    </a:lnTo>
                    <a:lnTo>
                      <a:pt x="3014326" y="456910"/>
                    </a:lnTo>
                    <a:lnTo>
                      <a:pt x="3014327" y="456908"/>
                    </a:lnTo>
                    <a:lnTo>
                      <a:pt x="3014326" y="456906"/>
                    </a:lnTo>
                    <a:lnTo>
                      <a:pt x="3014421" y="445554"/>
                    </a:lnTo>
                    <a:lnTo>
                      <a:pt x="3011843" y="445532"/>
                    </a:lnTo>
                    <a:lnTo>
                      <a:pt x="3003941" y="409346"/>
                    </a:lnTo>
                    <a:cubicBezTo>
                      <a:pt x="2955357" y="301599"/>
                      <a:pt x="2742130" y="219092"/>
                      <a:pt x="2485764" y="216980"/>
                    </a:cubicBezTo>
                    <a:close/>
                    <a:moveTo>
                      <a:pt x="2499693" y="49"/>
                    </a:moveTo>
                    <a:cubicBezTo>
                      <a:pt x="2878403" y="3170"/>
                      <a:pt x="3188670" y="153917"/>
                      <a:pt x="3224561" y="344111"/>
                    </a:cubicBezTo>
                    <a:lnTo>
                      <a:pt x="3227299" y="374600"/>
                    </a:lnTo>
                    <a:lnTo>
                      <a:pt x="3228743" y="374612"/>
                    </a:lnTo>
                    <a:lnTo>
                      <a:pt x="3224358" y="906628"/>
                    </a:lnTo>
                    <a:lnTo>
                      <a:pt x="3227703" y="923923"/>
                    </a:lnTo>
                    <a:lnTo>
                      <a:pt x="3224428" y="1321356"/>
                    </a:lnTo>
                    <a:lnTo>
                      <a:pt x="3433361" y="1321356"/>
                    </a:lnTo>
                    <a:lnTo>
                      <a:pt x="3438311" y="1234842"/>
                    </a:lnTo>
                    <a:cubicBezTo>
                      <a:pt x="3450812" y="1046638"/>
                      <a:pt x="3451176" y="1017020"/>
                      <a:pt x="3598356" y="1015746"/>
                    </a:cubicBezTo>
                    <a:cubicBezTo>
                      <a:pt x="3619381" y="1015564"/>
                      <a:pt x="3643403" y="1015961"/>
                      <a:pt x="3670885" y="1016556"/>
                    </a:cubicBezTo>
                    <a:lnTo>
                      <a:pt x="4291573" y="1016556"/>
                    </a:lnTo>
                    <a:lnTo>
                      <a:pt x="4291573" y="1017972"/>
                    </a:lnTo>
                    <a:lnTo>
                      <a:pt x="4701098" y="1017972"/>
                    </a:lnTo>
                    <a:cubicBezTo>
                      <a:pt x="4728580" y="1017377"/>
                      <a:pt x="4752602" y="1016980"/>
                      <a:pt x="4773627" y="1017162"/>
                    </a:cubicBezTo>
                    <a:cubicBezTo>
                      <a:pt x="4920807" y="1018436"/>
                      <a:pt x="4921171" y="1048054"/>
                      <a:pt x="4933672" y="1236258"/>
                    </a:cubicBezTo>
                    <a:lnTo>
                      <a:pt x="4967009" y="1818861"/>
                    </a:lnTo>
                    <a:cubicBezTo>
                      <a:pt x="4967009" y="1881551"/>
                      <a:pt x="4963813" y="1951422"/>
                      <a:pt x="4834448" y="1956184"/>
                    </a:cubicBezTo>
                    <a:lnTo>
                      <a:pt x="4080410" y="1956184"/>
                    </a:lnTo>
                    <a:lnTo>
                      <a:pt x="4080410" y="1954768"/>
                    </a:lnTo>
                    <a:lnTo>
                      <a:pt x="3537535" y="1954768"/>
                    </a:lnTo>
                    <a:cubicBezTo>
                      <a:pt x="3408170" y="1950006"/>
                      <a:pt x="3404974" y="1880135"/>
                      <a:pt x="3404974" y="1817445"/>
                    </a:cubicBezTo>
                    <a:lnTo>
                      <a:pt x="3415647" y="1630918"/>
                    </a:lnTo>
                    <a:lnTo>
                      <a:pt x="3221877" y="1630918"/>
                    </a:lnTo>
                    <a:lnTo>
                      <a:pt x="3220512" y="1796540"/>
                    </a:lnTo>
                    <a:cubicBezTo>
                      <a:pt x="3219787" y="1884709"/>
                      <a:pt x="3147722" y="1955594"/>
                      <a:pt x="3059553" y="1954868"/>
                    </a:cubicBezTo>
                    <a:lnTo>
                      <a:pt x="2646128" y="1951461"/>
                    </a:lnTo>
                    <a:lnTo>
                      <a:pt x="2646128" y="2025298"/>
                    </a:lnTo>
                    <a:lnTo>
                      <a:pt x="2667739" y="2031394"/>
                    </a:lnTo>
                    <a:cubicBezTo>
                      <a:pt x="2717384" y="2051073"/>
                      <a:pt x="2756825" y="2078935"/>
                      <a:pt x="2780434" y="2111679"/>
                    </a:cubicBezTo>
                    <a:lnTo>
                      <a:pt x="2785829" y="2127352"/>
                    </a:lnTo>
                    <a:lnTo>
                      <a:pt x="2896875" y="2162589"/>
                    </a:lnTo>
                    <a:cubicBezTo>
                      <a:pt x="3094601" y="2239912"/>
                      <a:pt x="3239747" y="2372365"/>
                      <a:pt x="3286911" y="2529074"/>
                    </a:cubicBezTo>
                    <a:lnTo>
                      <a:pt x="3302847" y="2636546"/>
                    </a:lnTo>
                    <a:lnTo>
                      <a:pt x="3303356" y="2636546"/>
                    </a:lnTo>
                    <a:lnTo>
                      <a:pt x="3302945" y="2637204"/>
                    </a:lnTo>
                    <a:lnTo>
                      <a:pt x="3303356" y="2639964"/>
                    </a:lnTo>
                    <a:lnTo>
                      <a:pt x="3301229" y="2639964"/>
                    </a:lnTo>
                    <a:lnTo>
                      <a:pt x="3286907" y="2663014"/>
                    </a:lnTo>
                    <a:cubicBezTo>
                      <a:pt x="3220855" y="2715379"/>
                      <a:pt x="2962699" y="2756393"/>
                      <a:pt x="2637100" y="2765831"/>
                    </a:cubicBezTo>
                    <a:lnTo>
                      <a:pt x="2551023" y="2767064"/>
                    </a:lnTo>
                    <a:lnTo>
                      <a:pt x="2546921" y="2857257"/>
                    </a:lnTo>
                    <a:cubicBezTo>
                      <a:pt x="2540838" y="2969133"/>
                      <a:pt x="2533694" y="3069294"/>
                      <a:pt x="2529449" y="3122597"/>
                    </a:cubicBezTo>
                    <a:cubicBezTo>
                      <a:pt x="2527994" y="3140870"/>
                      <a:pt x="2512746" y="3159904"/>
                      <a:pt x="2492142" y="3159904"/>
                    </a:cubicBezTo>
                    <a:lnTo>
                      <a:pt x="2492143" y="3159903"/>
                    </a:lnTo>
                    <a:cubicBezTo>
                      <a:pt x="2471539" y="3159903"/>
                      <a:pt x="2454836" y="3143200"/>
                      <a:pt x="2454836" y="3122596"/>
                    </a:cubicBezTo>
                    <a:cubicBezTo>
                      <a:pt x="2454836" y="3022435"/>
                      <a:pt x="2448486" y="2921480"/>
                      <a:pt x="2442136" y="2820526"/>
                    </a:cubicBezTo>
                    <a:lnTo>
                      <a:pt x="2439054" y="2767104"/>
                    </a:lnTo>
                    <a:lnTo>
                      <a:pt x="2351031" y="2765850"/>
                    </a:lnTo>
                    <a:cubicBezTo>
                      <a:pt x="2026605" y="2756490"/>
                      <a:pt x="1768833" y="2715780"/>
                      <a:pt x="1701391" y="2663666"/>
                    </a:cubicBezTo>
                    <a:lnTo>
                      <a:pt x="1685350" y="2639196"/>
                    </a:lnTo>
                    <a:lnTo>
                      <a:pt x="1684104" y="2639195"/>
                    </a:lnTo>
                    <a:lnTo>
                      <a:pt x="1684336" y="2637650"/>
                    </a:lnTo>
                    <a:lnTo>
                      <a:pt x="1684117" y="2637315"/>
                    </a:lnTo>
                    <a:lnTo>
                      <a:pt x="1684387" y="2637314"/>
                    </a:lnTo>
                    <a:lnTo>
                      <a:pt x="1700757" y="2528376"/>
                    </a:lnTo>
                    <a:cubicBezTo>
                      <a:pt x="1748197" y="2371786"/>
                      <a:pt x="1893477" y="2239509"/>
                      <a:pt x="2091214" y="2162343"/>
                    </a:cubicBezTo>
                    <a:lnTo>
                      <a:pt x="2201662" y="2127375"/>
                    </a:lnTo>
                    <a:lnTo>
                      <a:pt x="2207184" y="2111454"/>
                    </a:lnTo>
                    <a:cubicBezTo>
                      <a:pt x="2230852" y="2078750"/>
                      <a:pt x="2270320" y="2050933"/>
                      <a:pt x="2319965" y="2031296"/>
                    </a:cubicBezTo>
                    <a:lnTo>
                      <a:pt x="2341328" y="2025283"/>
                    </a:lnTo>
                    <a:lnTo>
                      <a:pt x="2341328" y="1948950"/>
                    </a:lnTo>
                    <a:lnTo>
                      <a:pt x="1915979" y="1945445"/>
                    </a:lnTo>
                    <a:cubicBezTo>
                      <a:pt x="1827810" y="1944718"/>
                      <a:pt x="1756925" y="1872655"/>
                      <a:pt x="1757651" y="1784486"/>
                    </a:cubicBezTo>
                    <a:lnTo>
                      <a:pt x="1758916" y="1630918"/>
                    </a:lnTo>
                    <a:lnTo>
                      <a:pt x="1551362" y="1630918"/>
                    </a:lnTo>
                    <a:lnTo>
                      <a:pt x="1562035" y="1817445"/>
                    </a:lnTo>
                    <a:cubicBezTo>
                      <a:pt x="1562035" y="1880135"/>
                      <a:pt x="1558839" y="1950006"/>
                      <a:pt x="1429474" y="1954768"/>
                    </a:cubicBezTo>
                    <a:lnTo>
                      <a:pt x="886599" y="1954768"/>
                    </a:lnTo>
                    <a:lnTo>
                      <a:pt x="886599" y="1956184"/>
                    </a:lnTo>
                    <a:lnTo>
                      <a:pt x="132561" y="1956184"/>
                    </a:lnTo>
                    <a:cubicBezTo>
                      <a:pt x="3196" y="1951422"/>
                      <a:pt x="0" y="1881551"/>
                      <a:pt x="0" y="1818861"/>
                    </a:cubicBezTo>
                    <a:lnTo>
                      <a:pt x="33337" y="1236258"/>
                    </a:lnTo>
                    <a:cubicBezTo>
                      <a:pt x="45838" y="1048054"/>
                      <a:pt x="46202" y="1018436"/>
                      <a:pt x="193382" y="1017162"/>
                    </a:cubicBezTo>
                    <a:cubicBezTo>
                      <a:pt x="214407" y="1016980"/>
                      <a:pt x="238429" y="1017377"/>
                      <a:pt x="265911" y="1017972"/>
                    </a:cubicBezTo>
                    <a:lnTo>
                      <a:pt x="675436" y="1017972"/>
                    </a:lnTo>
                    <a:lnTo>
                      <a:pt x="675436" y="1016556"/>
                    </a:lnTo>
                    <a:lnTo>
                      <a:pt x="1296124" y="1016556"/>
                    </a:lnTo>
                    <a:cubicBezTo>
                      <a:pt x="1323606" y="1015961"/>
                      <a:pt x="1347628" y="1015564"/>
                      <a:pt x="1368653" y="1015746"/>
                    </a:cubicBezTo>
                    <a:cubicBezTo>
                      <a:pt x="1515833" y="1017020"/>
                      <a:pt x="1516197" y="1046638"/>
                      <a:pt x="1528698" y="1234842"/>
                    </a:cubicBezTo>
                    <a:lnTo>
                      <a:pt x="1533648" y="1321356"/>
                    </a:lnTo>
                    <a:lnTo>
                      <a:pt x="1757980" y="1321356"/>
                    </a:lnTo>
                    <a:lnTo>
                      <a:pt x="1765759" y="377286"/>
                    </a:lnTo>
                    <a:lnTo>
                      <a:pt x="1765158" y="370590"/>
                    </a:lnTo>
                    <a:lnTo>
                      <a:pt x="1765870" y="363903"/>
                    </a:lnTo>
                    <a:lnTo>
                      <a:pt x="1765881" y="362558"/>
                    </a:lnTo>
                    <a:lnTo>
                      <a:pt x="1766013" y="362559"/>
                    </a:lnTo>
                    <a:lnTo>
                      <a:pt x="1769252" y="332119"/>
                    </a:lnTo>
                    <a:cubicBezTo>
                      <a:pt x="1808273" y="142542"/>
                      <a:pt x="2120981" y="-3071"/>
                      <a:pt x="2499693" y="49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131AAF-F767-4844-BA06-79F62BD80931}"/>
              </a:ext>
            </a:extLst>
          </p:cNvPr>
          <p:cNvGrpSpPr/>
          <p:nvPr/>
        </p:nvGrpSpPr>
        <p:grpSpPr>
          <a:xfrm>
            <a:off x="6617195" y="1911384"/>
            <a:ext cx="508400" cy="203914"/>
            <a:chOff x="6005511" y="2339892"/>
            <a:chExt cx="4733926" cy="1898733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796FB0-58B9-4A8C-AF66-D8A1463AD7B8}"/>
                </a:ext>
              </a:extLst>
            </p:cNvPr>
            <p:cNvSpPr/>
            <p:nvPr/>
          </p:nvSpPr>
          <p:spPr>
            <a:xfrm>
              <a:off x="6005512" y="4100513"/>
              <a:ext cx="4733925" cy="138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445397-AB9A-4A99-AB2D-F2372793E827}"/>
                </a:ext>
              </a:extLst>
            </p:cNvPr>
            <p:cNvSpPr/>
            <p:nvPr/>
          </p:nvSpPr>
          <p:spPr>
            <a:xfrm>
              <a:off x="6005511" y="3676640"/>
              <a:ext cx="4733925" cy="352433"/>
            </a:xfrm>
            <a:custGeom>
              <a:avLst/>
              <a:gdLst>
                <a:gd name="connsiteX0" fmla="*/ 2386014 w 4733925"/>
                <a:gd name="connsiteY0" fmla="*/ 9 h 352433"/>
                <a:gd name="connsiteX1" fmla="*/ 3795714 w 4733925"/>
                <a:gd name="connsiteY1" fmla="*/ 209558 h 352433"/>
                <a:gd name="connsiteX2" fmla="*/ 4733925 w 4733925"/>
                <a:gd name="connsiteY2" fmla="*/ 214321 h 352433"/>
                <a:gd name="connsiteX3" fmla="*/ 4733925 w 4733925"/>
                <a:gd name="connsiteY3" fmla="*/ 350054 h 352433"/>
                <a:gd name="connsiteX4" fmla="*/ 3795714 w 4733925"/>
                <a:gd name="connsiteY4" fmla="*/ 345291 h 352433"/>
                <a:gd name="connsiteX5" fmla="*/ 2386014 w 4733925"/>
                <a:gd name="connsiteY5" fmla="*/ 135742 h 352433"/>
                <a:gd name="connsiteX6" fmla="*/ 1042618 w 4733925"/>
                <a:gd name="connsiteY6" fmla="*/ 335213 h 352433"/>
                <a:gd name="connsiteX7" fmla="*/ 771012 w 4733925"/>
                <a:gd name="connsiteY7" fmla="*/ 352433 h 352433"/>
                <a:gd name="connsiteX8" fmla="*/ 366406 w 4733925"/>
                <a:gd name="connsiteY8" fmla="*/ 352433 h 352433"/>
                <a:gd name="connsiteX9" fmla="*/ 0 w 4733925"/>
                <a:gd name="connsiteY9" fmla="*/ 350054 h 352433"/>
                <a:gd name="connsiteX10" fmla="*/ 0 w 4733925"/>
                <a:gd name="connsiteY10" fmla="*/ 214321 h 352433"/>
                <a:gd name="connsiteX11" fmla="*/ 733427 w 4733925"/>
                <a:gd name="connsiteY11" fmla="*/ 219083 h 352433"/>
                <a:gd name="connsiteX12" fmla="*/ 2386014 w 4733925"/>
                <a:gd name="connsiteY12" fmla="*/ 9 h 35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33925" h="352433">
                  <a:moveTo>
                    <a:pt x="2386014" y="9"/>
                  </a:moveTo>
                  <a:cubicBezTo>
                    <a:pt x="2896395" y="-1578"/>
                    <a:pt x="3104358" y="211939"/>
                    <a:pt x="3795714" y="209558"/>
                  </a:cubicBezTo>
                  <a:lnTo>
                    <a:pt x="4733925" y="214321"/>
                  </a:lnTo>
                  <a:lnTo>
                    <a:pt x="4733925" y="350054"/>
                  </a:lnTo>
                  <a:lnTo>
                    <a:pt x="3795714" y="345291"/>
                  </a:lnTo>
                  <a:cubicBezTo>
                    <a:pt x="3104358" y="347672"/>
                    <a:pt x="2896395" y="134155"/>
                    <a:pt x="2386014" y="135742"/>
                  </a:cubicBezTo>
                  <a:cubicBezTo>
                    <a:pt x="1939431" y="137132"/>
                    <a:pt x="1700078" y="276471"/>
                    <a:pt x="1042618" y="335213"/>
                  </a:cubicBezTo>
                  <a:lnTo>
                    <a:pt x="771012" y="352433"/>
                  </a:lnTo>
                  <a:lnTo>
                    <a:pt x="366406" y="352433"/>
                  </a:lnTo>
                  <a:lnTo>
                    <a:pt x="0" y="350054"/>
                  </a:lnTo>
                  <a:lnTo>
                    <a:pt x="0" y="214321"/>
                  </a:lnTo>
                  <a:lnTo>
                    <a:pt x="733427" y="219083"/>
                  </a:lnTo>
                  <a:cubicBezTo>
                    <a:pt x="1635920" y="183364"/>
                    <a:pt x="1875633" y="1597"/>
                    <a:pt x="2386014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5C5DF0-42FA-4FEF-A0D8-9F0A961D9310}"/>
                </a:ext>
              </a:extLst>
            </p:cNvPr>
            <p:cNvSpPr/>
            <p:nvPr/>
          </p:nvSpPr>
          <p:spPr>
            <a:xfrm>
              <a:off x="6005511" y="3273511"/>
              <a:ext cx="4733925" cy="538579"/>
            </a:xfrm>
            <a:custGeom>
              <a:avLst/>
              <a:gdLst>
                <a:gd name="connsiteX0" fmla="*/ 2014866 w 4733925"/>
                <a:gd name="connsiteY0" fmla="*/ 641 h 538579"/>
                <a:gd name="connsiteX1" fmla="*/ 2481264 w 4733925"/>
                <a:gd name="connsiteY1" fmla="*/ 160253 h 538579"/>
                <a:gd name="connsiteX2" fmla="*/ 2852740 w 4733925"/>
                <a:gd name="connsiteY2" fmla="*/ 103102 h 538579"/>
                <a:gd name="connsiteX3" fmla="*/ 3795714 w 4733925"/>
                <a:gd name="connsiteY3" fmla="*/ 400751 h 538579"/>
                <a:gd name="connsiteX4" fmla="*/ 4733925 w 4733925"/>
                <a:gd name="connsiteY4" fmla="*/ 405514 h 538579"/>
                <a:gd name="connsiteX5" fmla="*/ 4733925 w 4733925"/>
                <a:gd name="connsiteY5" fmla="*/ 536831 h 538579"/>
                <a:gd name="connsiteX6" fmla="*/ 3795714 w 4733925"/>
                <a:gd name="connsiteY6" fmla="*/ 532068 h 538579"/>
                <a:gd name="connsiteX7" fmla="*/ 2852740 w 4733925"/>
                <a:gd name="connsiteY7" fmla="*/ 234419 h 538579"/>
                <a:gd name="connsiteX8" fmla="*/ 2481264 w 4733925"/>
                <a:gd name="connsiteY8" fmla="*/ 291570 h 538579"/>
                <a:gd name="connsiteX9" fmla="*/ 1909765 w 4733925"/>
                <a:gd name="connsiteY9" fmla="*/ 136782 h 538579"/>
                <a:gd name="connsiteX10" fmla="*/ 676278 w 4733925"/>
                <a:gd name="connsiteY10" fmla="*/ 536832 h 538579"/>
                <a:gd name="connsiteX11" fmla="*/ 0 w 4733925"/>
                <a:gd name="connsiteY11" fmla="*/ 536831 h 538579"/>
                <a:gd name="connsiteX12" fmla="*/ 0 w 4733925"/>
                <a:gd name="connsiteY12" fmla="*/ 405514 h 538579"/>
                <a:gd name="connsiteX13" fmla="*/ 676278 w 4733925"/>
                <a:gd name="connsiteY13" fmla="*/ 405515 h 538579"/>
                <a:gd name="connsiteX14" fmla="*/ 1909765 w 4733925"/>
                <a:gd name="connsiteY14" fmla="*/ 5465 h 538579"/>
                <a:gd name="connsiteX15" fmla="*/ 2014866 w 4733925"/>
                <a:gd name="connsiteY15" fmla="*/ 641 h 53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925" h="538579">
                  <a:moveTo>
                    <a:pt x="2014866" y="641"/>
                  </a:moveTo>
                  <a:cubicBezTo>
                    <a:pt x="2242954" y="11836"/>
                    <a:pt x="2356943" y="165810"/>
                    <a:pt x="2481264" y="160253"/>
                  </a:cubicBezTo>
                  <a:cubicBezTo>
                    <a:pt x="2620963" y="160651"/>
                    <a:pt x="2616997" y="105881"/>
                    <a:pt x="2852740" y="103102"/>
                  </a:cubicBezTo>
                  <a:cubicBezTo>
                    <a:pt x="3050384" y="100323"/>
                    <a:pt x="3140077" y="362256"/>
                    <a:pt x="3795714" y="400751"/>
                  </a:cubicBezTo>
                  <a:lnTo>
                    <a:pt x="4733925" y="405514"/>
                  </a:lnTo>
                  <a:lnTo>
                    <a:pt x="4733925" y="536831"/>
                  </a:lnTo>
                  <a:lnTo>
                    <a:pt x="3795714" y="532068"/>
                  </a:lnTo>
                  <a:cubicBezTo>
                    <a:pt x="3140077" y="493573"/>
                    <a:pt x="3050384" y="231640"/>
                    <a:pt x="2852740" y="234419"/>
                  </a:cubicBezTo>
                  <a:cubicBezTo>
                    <a:pt x="2616997" y="237198"/>
                    <a:pt x="2620963" y="291968"/>
                    <a:pt x="2481264" y="291570"/>
                  </a:cubicBezTo>
                  <a:cubicBezTo>
                    <a:pt x="2339183" y="297921"/>
                    <a:pt x="2210596" y="95905"/>
                    <a:pt x="1909765" y="136782"/>
                  </a:cubicBezTo>
                  <a:cubicBezTo>
                    <a:pt x="1608934" y="177659"/>
                    <a:pt x="1393034" y="567788"/>
                    <a:pt x="676278" y="536832"/>
                  </a:cubicBezTo>
                  <a:lnTo>
                    <a:pt x="0" y="536831"/>
                  </a:lnTo>
                  <a:lnTo>
                    <a:pt x="0" y="405514"/>
                  </a:lnTo>
                  <a:lnTo>
                    <a:pt x="676278" y="405515"/>
                  </a:lnTo>
                  <a:cubicBezTo>
                    <a:pt x="1393034" y="436471"/>
                    <a:pt x="1608934" y="46342"/>
                    <a:pt x="1909765" y="5465"/>
                  </a:cubicBezTo>
                  <a:cubicBezTo>
                    <a:pt x="1947369" y="356"/>
                    <a:pt x="1982282" y="-959"/>
                    <a:pt x="2014866" y="6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3796DD-6B89-451E-A5D3-4ED86BFD7527}"/>
                </a:ext>
              </a:extLst>
            </p:cNvPr>
            <p:cNvSpPr/>
            <p:nvPr/>
          </p:nvSpPr>
          <p:spPr>
            <a:xfrm>
              <a:off x="6005511" y="2875974"/>
              <a:ext cx="4733925" cy="714517"/>
            </a:xfrm>
            <a:custGeom>
              <a:avLst/>
              <a:gdLst>
                <a:gd name="connsiteX0" fmla="*/ 2390777 w 4733925"/>
                <a:gd name="connsiteY0" fmla="*/ 1 h 714517"/>
                <a:gd name="connsiteX1" fmla="*/ 3795714 w 4733925"/>
                <a:gd name="connsiteY1" fmla="*/ 578636 h 714517"/>
                <a:gd name="connsiteX2" fmla="*/ 4733925 w 4733925"/>
                <a:gd name="connsiteY2" fmla="*/ 583399 h 714517"/>
                <a:gd name="connsiteX3" fmla="*/ 4733925 w 4733925"/>
                <a:gd name="connsiteY3" fmla="*/ 714434 h 714517"/>
                <a:gd name="connsiteX4" fmla="*/ 3795714 w 4733925"/>
                <a:gd name="connsiteY4" fmla="*/ 709671 h 714517"/>
                <a:gd name="connsiteX5" fmla="*/ 2390777 w 4733925"/>
                <a:gd name="connsiteY5" fmla="*/ 131036 h 714517"/>
                <a:gd name="connsiteX6" fmla="*/ 1891040 w 4733925"/>
                <a:gd name="connsiteY6" fmla="*/ 304798 h 714517"/>
                <a:gd name="connsiteX7" fmla="*/ 1676403 w 4733925"/>
                <a:gd name="connsiteY7" fmla="*/ 257236 h 714517"/>
                <a:gd name="connsiteX8" fmla="*/ 676278 w 4733925"/>
                <a:gd name="connsiteY8" fmla="*/ 714435 h 714517"/>
                <a:gd name="connsiteX9" fmla="*/ 0 w 4733925"/>
                <a:gd name="connsiteY9" fmla="*/ 714434 h 714517"/>
                <a:gd name="connsiteX10" fmla="*/ 0 w 4733925"/>
                <a:gd name="connsiteY10" fmla="*/ 583399 h 714517"/>
                <a:gd name="connsiteX11" fmla="*/ 676278 w 4733925"/>
                <a:gd name="connsiteY11" fmla="*/ 583400 h 714517"/>
                <a:gd name="connsiteX12" fmla="*/ 1676403 w 4733925"/>
                <a:gd name="connsiteY12" fmla="*/ 126201 h 714517"/>
                <a:gd name="connsiteX13" fmla="*/ 1891040 w 4733925"/>
                <a:gd name="connsiteY13" fmla="*/ 173763 h 714517"/>
                <a:gd name="connsiteX14" fmla="*/ 2390777 w 4733925"/>
                <a:gd name="connsiteY14" fmla="*/ 1 h 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714517">
                  <a:moveTo>
                    <a:pt x="2390777" y="1"/>
                  </a:moveTo>
                  <a:cubicBezTo>
                    <a:pt x="2770929" y="-782"/>
                    <a:pt x="3276602" y="586178"/>
                    <a:pt x="3795714" y="578636"/>
                  </a:cubicBezTo>
                  <a:lnTo>
                    <a:pt x="4733925" y="583399"/>
                  </a:lnTo>
                  <a:lnTo>
                    <a:pt x="4733925" y="714434"/>
                  </a:lnTo>
                  <a:lnTo>
                    <a:pt x="3795714" y="709671"/>
                  </a:lnTo>
                  <a:cubicBezTo>
                    <a:pt x="3276602" y="717213"/>
                    <a:pt x="2770929" y="130253"/>
                    <a:pt x="2390777" y="131036"/>
                  </a:cubicBezTo>
                  <a:cubicBezTo>
                    <a:pt x="2171206" y="131831"/>
                    <a:pt x="1990540" y="311231"/>
                    <a:pt x="1891040" y="304798"/>
                  </a:cubicBezTo>
                  <a:cubicBezTo>
                    <a:pt x="1814730" y="309581"/>
                    <a:pt x="1814624" y="252453"/>
                    <a:pt x="1676403" y="257236"/>
                  </a:cubicBezTo>
                  <a:cubicBezTo>
                    <a:pt x="1523209" y="260013"/>
                    <a:pt x="1373984" y="721578"/>
                    <a:pt x="676278" y="714435"/>
                  </a:cubicBezTo>
                  <a:lnTo>
                    <a:pt x="0" y="714434"/>
                  </a:lnTo>
                  <a:lnTo>
                    <a:pt x="0" y="583399"/>
                  </a:lnTo>
                  <a:lnTo>
                    <a:pt x="676278" y="583400"/>
                  </a:lnTo>
                  <a:cubicBezTo>
                    <a:pt x="1373984" y="590543"/>
                    <a:pt x="1523209" y="128978"/>
                    <a:pt x="1676403" y="126201"/>
                  </a:cubicBezTo>
                  <a:cubicBezTo>
                    <a:pt x="1814624" y="121418"/>
                    <a:pt x="1814730" y="178546"/>
                    <a:pt x="1891040" y="173763"/>
                  </a:cubicBezTo>
                  <a:cubicBezTo>
                    <a:pt x="1990540" y="180196"/>
                    <a:pt x="2171206" y="796"/>
                    <a:pt x="2390777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F2F18DE-9CD3-4BB0-AF33-A9AD4ECBFE4D}"/>
                </a:ext>
              </a:extLst>
            </p:cNvPr>
            <p:cNvSpPr/>
            <p:nvPr/>
          </p:nvSpPr>
          <p:spPr>
            <a:xfrm>
              <a:off x="6005511" y="2339892"/>
              <a:ext cx="4733925" cy="1036047"/>
            </a:xfrm>
            <a:custGeom>
              <a:avLst/>
              <a:gdLst>
                <a:gd name="connsiteX0" fmla="*/ 2638427 w 4733925"/>
                <a:gd name="connsiteY0" fmla="*/ 0 h 1036047"/>
                <a:gd name="connsiteX1" fmla="*/ 3910014 w 4733925"/>
                <a:gd name="connsiteY1" fmla="*/ 907247 h 1036047"/>
                <a:gd name="connsiteX2" fmla="*/ 4733925 w 4733925"/>
                <a:gd name="connsiteY2" fmla="*/ 907248 h 1036047"/>
                <a:gd name="connsiteX3" fmla="*/ 4733925 w 4733925"/>
                <a:gd name="connsiteY3" fmla="*/ 1035993 h 1036047"/>
                <a:gd name="connsiteX4" fmla="*/ 3910014 w 4733925"/>
                <a:gd name="connsiteY4" fmla="*/ 1035992 h 1036047"/>
                <a:gd name="connsiteX5" fmla="*/ 2638427 w 4733925"/>
                <a:gd name="connsiteY5" fmla="*/ 128745 h 1036047"/>
                <a:gd name="connsiteX6" fmla="*/ 2143453 w 4733925"/>
                <a:gd name="connsiteY6" fmla="*/ 435857 h 1036047"/>
                <a:gd name="connsiteX7" fmla="*/ 1800228 w 4733925"/>
                <a:gd name="connsiteY7" fmla="*/ 340670 h 1036047"/>
                <a:gd name="connsiteX8" fmla="*/ 676278 w 4733925"/>
                <a:gd name="connsiteY8" fmla="*/ 1035994 h 1036047"/>
                <a:gd name="connsiteX9" fmla="*/ 0 w 4733925"/>
                <a:gd name="connsiteY9" fmla="*/ 1035993 h 1036047"/>
                <a:gd name="connsiteX10" fmla="*/ 0 w 4733925"/>
                <a:gd name="connsiteY10" fmla="*/ 907248 h 1036047"/>
                <a:gd name="connsiteX11" fmla="*/ 676278 w 4733925"/>
                <a:gd name="connsiteY11" fmla="*/ 907249 h 1036047"/>
                <a:gd name="connsiteX12" fmla="*/ 1800228 w 4733925"/>
                <a:gd name="connsiteY12" fmla="*/ 211925 h 1036047"/>
                <a:gd name="connsiteX13" fmla="*/ 2143453 w 4733925"/>
                <a:gd name="connsiteY13" fmla="*/ 307112 h 1036047"/>
                <a:gd name="connsiteX14" fmla="*/ 2638427 w 4733925"/>
                <a:gd name="connsiteY14" fmla="*/ 0 h 103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1036047">
                  <a:moveTo>
                    <a:pt x="2638427" y="0"/>
                  </a:moveTo>
                  <a:cubicBezTo>
                    <a:pt x="3018579" y="-783"/>
                    <a:pt x="3248027" y="900501"/>
                    <a:pt x="3910014" y="907247"/>
                  </a:cubicBezTo>
                  <a:lnTo>
                    <a:pt x="4733925" y="907248"/>
                  </a:lnTo>
                  <a:lnTo>
                    <a:pt x="4733925" y="1035993"/>
                  </a:lnTo>
                  <a:lnTo>
                    <a:pt x="3910014" y="1035992"/>
                  </a:lnTo>
                  <a:cubicBezTo>
                    <a:pt x="3248027" y="1029246"/>
                    <a:pt x="3018579" y="127962"/>
                    <a:pt x="2638427" y="128745"/>
                  </a:cubicBezTo>
                  <a:cubicBezTo>
                    <a:pt x="2418856" y="129540"/>
                    <a:pt x="2300103" y="437528"/>
                    <a:pt x="2143453" y="435857"/>
                  </a:cubicBezTo>
                  <a:cubicBezTo>
                    <a:pt x="1981417" y="445402"/>
                    <a:pt x="1938449" y="335887"/>
                    <a:pt x="1800228" y="340670"/>
                  </a:cubicBezTo>
                  <a:cubicBezTo>
                    <a:pt x="1527972" y="333922"/>
                    <a:pt x="1373984" y="1043137"/>
                    <a:pt x="676278" y="1035994"/>
                  </a:cubicBezTo>
                  <a:lnTo>
                    <a:pt x="0" y="1035993"/>
                  </a:lnTo>
                  <a:lnTo>
                    <a:pt x="0" y="907248"/>
                  </a:lnTo>
                  <a:lnTo>
                    <a:pt x="676278" y="907249"/>
                  </a:lnTo>
                  <a:cubicBezTo>
                    <a:pt x="1373984" y="914392"/>
                    <a:pt x="1527972" y="205177"/>
                    <a:pt x="1800228" y="211925"/>
                  </a:cubicBezTo>
                  <a:cubicBezTo>
                    <a:pt x="1938449" y="207142"/>
                    <a:pt x="1981417" y="316657"/>
                    <a:pt x="2143453" y="307112"/>
                  </a:cubicBezTo>
                  <a:cubicBezTo>
                    <a:pt x="2300103" y="308783"/>
                    <a:pt x="2418856" y="795"/>
                    <a:pt x="26384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B05A88-5608-4E60-A62C-B2804090479E}"/>
              </a:ext>
            </a:extLst>
          </p:cNvPr>
          <p:cNvGrpSpPr/>
          <p:nvPr/>
        </p:nvGrpSpPr>
        <p:grpSpPr>
          <a:xfrm>
            <a:off x="6353647" y="1593038"/>
            <a:ext cx="698999" cy="378584"/>
            <a:chOff x="6474558" y="1778496"/>
            <a:chExt cx="2275742" cy="1232563"/>
          </a:xfrm>
        </p:grpSpPr>
        <p:sp>
          <p:nvSpPr>
            <p:cNvPr id="50" name="Rectangle: Rounded Corners 20">
              <a:extLst>
                <a:ext uri="{FF2B5EF4-FFF2-40B4-BE49-F238E27FC236}">
                  <a16:creationId xmlns:a16="http://schemas.microsoft.com/office/drawing/2014/main" id="{285378FC-B127-42C1-B24B-393BA8FB8EEC}"/>
                </a:ext>
              </a:extLst>
            </p:cNvPr>
            <p:cNvSpPr/>
            <p:nvPr/>
          </p:nvSpPr>
          <p:spPr bwMode="auto">
            <a:xfrm>
              <a:off x="6474558" y="1821565"/>
              <a:ext cx="2275742" cy="1189494"/>
            </a:xfrm>
            <a:custGeom>
              <a:avLst/>
              <a:gdLst>
                <a:gd name="connsiteX0" fmla="*/ 0 w 1462943"/>
                <a:gd name="connsiteY0" fmla="*/ 355601 h 1008398"/>
                <a:gd name="connsiteX1" fmla="*/ 355601 w 1462943"/>
                <a:gd name="connsiteY1" fmla="*/ 0 h 1008398"/>
                <a:gd name="connsiteX2" fmla="*/ 1107342 w 1462943"/>
                <a:gd name="connsiteY2" fmla="*/ 0 h 1008398"/>
                <a:gd name="connsiteX3" fmla="*/ 1462943 w 1462943"/>
                <a:gd name="connsiteY3" fmla="*/ 355601 h 1008398"/>
                <a:gd name="connsiteX4" fmla="*/ 1462943 w 1462943"/>
                <a:gd name="connsiteY4" fmla="*/ 652797 h 1008398"/>
                <a:gd name="connsiteX5" fmla="*/ 1107342 w 1462943"/>
                <a:gd name="connsiteY5" fmla="*/ 1008398 h 1008398"/>
                <a:gd name="connsiteX6" fmla="*/ 355601 w 1462943"/>
                <a:gd name="connsiteY6" fmla="*/ 1008398 h 1008398"/>
                <a:gd name="connsiteX7" fmla="*/ 0 w 1462943"/>
                <a:gd name="connsiteY7" fmla="*/ 652797 h 1008398"/>
                <a:gd name="connsiteX8" fmla="*/ 0 w 1462943"/>
                <a:gd name="connsiteY8" fmla="*/ 355601 h 1008398"/>
                <a:gd name="connsiteX0" fmla="*/ 0 w 1462943"/>
                <a:gd name="connsiteY0" fmla="*/ 355601 h 1193220"/>
                <a:gd name="connsiteX1" fmla="*/ 355601 w 1462943"/>
                <a:gd name="connsiteY1" fmla="*/ 0 h 1193220"/>
                <a:gd name="connsiteX2" fmla="*/ 1107342 w 1462943"/>
                <a:gd name="connsiteY2" fmla="*/ 0 h 1193220"/>
                <a:gd name="connsiteX3" fmla="*/ 1462943 w 1462943"/>
                <a:gd name="connsiteY3" fmla="*/ 355601 h 1193220"/>
                <a:gd name="connsiteX4" fmla="*/ 1462943 w 1462943"/>
                <a:gd name="connsiteY4" fmla="*/ 652797 h 1193220"/>
                <a:gd name="connsiteX5" fmla="*/ 1107342 w 1462943"/>
                <a:gd name="connsiteY5" fmla="*/ 1008398 h 1193220"/>
                <a:gd name="connsiteX6" fmla="*/ 355601 w 1462943"/>
                <a:gd name="connsiteY6" fmla="*/ 1008398 h 1193220"/>
                <a:gd name="connsiteX7" fmla="*/ 298450 w 1462943"/>
                <a:gd name="connsiteY7" fmla="*/ 1129047 h 1193220"/>
                <a:gd name="connsiteX8" fmla="*/ 0 w 1462943"/>
                <a:gd name="connsiteY8" fmla="*/ 355601 h 1193220"/>
                <a:gd name="connsiteX0" fmla="*/ 0 w 1462943"/>
                <a:gd name="connsiteY0" fmla="*/ 355601 h 1172504"/>
                <a:gd name="connsiteX1" fmla="*/ 355601 w 1462943"/>
                <a:gd name="connsiteY1" fmla="*/ 0 h 1172504"/>
                <a:gd name="connsiteX2" fmla="*/ 1107342 w 1462943"/>
                <a:gd name="connsiteY2" fmla="*/ 0 h 1172504"/>
                <a:gd name="connsiteX3" fmla="*/ 1462943 w 1462943"/>
                <a:gd name="connsiteY3" fmla="*/ 355601 h 1172504"/>
                <a:gd name="connsiteX4" fmla="*/ 1462943 w 1462943"/>
                <a:gd name="connsiteY4" fmla="*/ 652797 h 1172504"/>
                <a:gd name="connsiteX5" fmla="*/ 1107342 w 1462943"/>
                <a:gd name="connsiteY5" fmla="*/ 1008398 h 1172504"/>
                <a:gd name="connsiteX6" fmla="*/ 825501 w 1462943"/>
                <a:gd name="connsiteY6" fmla="*/ 792498 h 1172504"/>
                <a:gd name="connsiteX7" fmla="*/ 298450 w 1462943"/>
                <a:gd name="connsiteY7" fmla="*/ 1129047 h 1172504"/>
                <a:gd name="connsiteX8" fmla="*/ 0 w 1462943"/>
                <a:gd name="connsiteY8" fmla="*/ 355601 h 1172504"/>
                <a:gd name="connsiteX0" fmla="*/ 0 w 1875693"/>
                <a:gd name="connsiteY0" fmla="*/ 698501 h 1172504"/>
                <a:gd name="connsiteX1" fmla="*/ 768351 w 1875693"/>
                <a:gd name="connsiteY1" fmla="*/ 0 h 1172504"/>
                <a:gd name="connsiteX2" fmla="*/ 1520092 w 1875693"/>
                <a:gd name="connsiteY2" fmla="*/ 0 h 1172504"/>
                <a:gd name="connsiteX3" fmla="*/ 1875693 w 1875693"/>
                <a:gd name="connsiteY3" fmla="*/ 355601 h 1172504"/>
                <a:gd name="connsiteX4" fmla="*/ 1875693 w 1875693"/>
                <a:gd name="connsiteY4" fmla="*/ 652797 h 1172504"/>
                <a:gd name="connsiteX5" fmla="*/ 1520092 w 1875693"/>
                <a:gd name="connsiteY5" fmla="*/ 1008398 h 1172504"/>
                <a:gd name="connsiteX6" fmla="*/ 1238251 w 1875693"/>
                <a:gd name="connsiteY6" fmla="*/ 792498 h 1172504"/>
                <a:gd name="connsiteX7" fmla="*/ 711200 w 1875693"/>
                <a:gd name="connsiteY7" fmla="*/ 1129047 h 1172504"/>
                <a:gd name="connsiteX8" fmla="*/ 0 w 1875693"/>
                <a:gd name="connsiteY8" fmla="*/ 698501 h 1172504"/>
                <a:gd name="connsiteX0" fmla="*/ 0 w 2214347"/>
                <a:gd name="connsiteY0" fmla="*/ 711201 h 1185204"/>
                <a:gd name="connsiteX1" fmla="*/ 768351 w 2214347"/>
                <a:gd name="connsiteY1" fmla="*/ 1270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11201 h 1185204"/>
                <a:gd name="connsiteX1" fmla="*/ 1111251 w 2214347"/>
                <a:gd name="connsiteY1" fmla="*/ 47625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2390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2390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5013 h 1198066"/>
                <a:gd name="connsiteX1" fmla="*/ 1060451 w 2214347"/>
                <a:gd name="connsiteY1" fmla="*/ 162 h 1198066"/>
                <a:gd name="connsiteX2" fmla="*/ 2167792 w 2214347"/>
                <a:gd name="connsiteY2" fmla="*/ 12862 h 1198066"/>
                <a:gd name="connsiteX3" fmla="*/ 1875693 w 2214347"/>
                <a:gd name="connsiteY3" fmla="*/ 381163 h 1198066"/>
                <a:gd name="connsiteX4" fmla="*/ 1875693 w 2214347"/>
                <a:gd name="connsiteY4" fmla="*/ 678359 h 1198066"/>
                <a:gd name="connsiteX5" fmla="*/ 1520092 w 2214347"/>
                <a:gd name="connsiteY5" fmla="*/ 1033960 h 1198066"/>
                <a:gd name="connsiteX6" fmla="*/ 1238251 w 2214347"/>
                <a:gd name="connsiteY6" fmla="*/ 818060 h 1198066"/>
                <a:gd name="connsiteX7" fmla="*/ 711200 w 2214347"/>
                <a:gd name="connsiteY7" fmla="*/ 1154609 h 1198066"/>
                <a:gd name="connsiteX8" fmla="*/ 0 w 2214347"/>
                <a:gd name="connsiteY8" fmla="*/ 705013 h 1198066"/>
                <a:gd name="connsiteX0" fmla="*/ 0 w 2214347"/>
                <a:gd name="connsiteY0" fmla="*/ 705013 h 1185866"/>
                <a:gd name="connsiteX1" fmla="*/ 1060451 w 2214347"/>
                <a:gd name="connsiteY1" fmla="*/ 162 h 1185866"/>
                <a:gd name="connsiteX2" fmla="*/ 2167792 w 2214347"/>
                <a:gd name="connsiteY2" fmla="*/ 12862 h 1185866"/>
                <a:gd name="connsiteX3" fmla="*/ 1875693 w 2214347"/>
                <a:gd name="connsiteY3" fmla="*/ 381163 h 1185866"/>
                <a:gd name="connsiteX4" fmla="*/ 1875693 w 2214347"/>
                <a:gd name="connsiteY4" fmla="*/ 678359 h 1185866"/>
                <a:gd name="connsiteX5" fmla="*/ 1520092 w 2214347"/>
                <a:gd name="connsiteY5" fmla="*/ 1033960 h 1185866"/>
                <a:gd name="connsiteX6" fmla="*/ 1333501 w 2214347"/>
                <a:gd name="connsiteY6" fmla="*/ 557710 h 1185866"/>
                <a:gd name="connsiteX7" fmla="*/ 711200 w 2214347"/>
                <a:gd name="connsiteY7" fmla="*/ 1154609 h 1185866"/>
                <a:gd name="connsiteX8" fmla="*/ 0 w 2214347"/>
                <a:gd name="connsiteY8" fmla="*/ 705013 h 1185866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1520092 w 2214347"/>
                <a:gd name="connsiteY5" fmla="*/ 10339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2155092 w 2214347"/>
                <a:gd name="connsiteY5" fmla="*/ 9831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390043"/>
                <a:gd name="connsiteY0" fmla="*/ 705013 h 1154609"/>
                <a:gd name="connsiteX1" fmla="*/ 1060451 w 2390043"/>
                <a:gd name="connsiteY1" fmla="*/ 162 h 1154609"/>
                <a:gd name="connsiteX2" fmla="*/ 2167792 w 2390043"/>
                <a:gd name="connsiteY2" fmla="*/ 12862 h 1154609"/>
                <a:gd name="connsiteX3" fmla="*/ 1875693 w 2390043"/>
                <a:gd name="connsiteY3" fmla="*/ 381163 h 1154609"/>
                <a:gd name="connsiteX4" fmla="*/ 2390043 w 2390043"/>
                <a:gd name="connsiteY4" fmla="*/ 462459 h 1154609"/>
                <a:gd name="connsiteX5" fmla="*/ 2155092 w 2390043"/>
                <a:gd name="connsiteY5" fmla="*/ 983160 h 1154609"/>
                <a:gd name="connsiteX6" fmla="*/ 1333501 w 2390043"/>
                <a:gd name="connsiteY6" fmla="*/ 557710 h 1154609"/>
                <a:gd name="connsiteX7" fmla="*/ 711200 w 2390043"/>
                <a:gd name="connsiteY7" fmla="*/ 1154609 h 1154609"/>
                <a:gd name="connsiteX8" fmla="*/ 0 w 2390043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2155092 w 2214347"/>
                <a:gd name="connsiteY4" fmla="*/ 983160 h 1154609"/>
                <a:gd name="connsiteX5" fmla="*/ 1333501 w 2214347"/>
                <a:gd name="connsiteY5" fmla="*/ 557710 h 1154609"/>
                <a:gd name="connsiteX6" fmla="*/ 711200 w 2214347"/>
                <a:gd name="connsiteY6" fmla="*/ 1154609 h 1154609"/>
                <a:gd name="connsiteX7" fmla="*/ 0 w 2214347"/>
                <a:gd name="connsiteY7" fmla="*/ 705013 h 1154609"/>
                <a:gd name="connsiteX0" fmla="*/ 0 w 2283357"/>
                <a:gd name="connsiteY0" fmla="*/ 705013 h 1154609"/>
                <a:gd name="connsiteX1" fmla="*/ 1060451 w 2283357"/>
                <a:gd name="connsiteY1" fmla="*/ 162 h 1154609"/>
                <a:gd name="connsiteX2" fmla="*/ 2167792 w 2283357"/>
                <a:gd name="connsiteY2" fmla="*/ 12862 h 1154609"/>
                <a:gd name="connsiteX3" fmla="*/ 2155092 w 2283357"/>
                <a:gd name="connsiteY3" fmla="*/ 983160 h 1154609"/>
                <a:gd name="connsiteX4" fmla="*/ 1333501 w 2283357"/>
                <a:gd name="connsiteY4" fmla="*/ 557710 h 1154609"/>
                <a:gd name="connsiteX5" fmla="*/ 711200 w 2283357"/>
                <a:gd name="connsiteY5" fmla="*/ 1154609 h 1154609"/>
                <a:gd name="connsiteX6" fmla="*/ 0 w 2283357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333501 w 2355226"/>
                <a:gd name="connsiteY4" fmla="*/ 5577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720851 w 2355226"/>
                <a:gd name="connsiteY4" fmla="*/ 10085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148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38014"/>
                <a:gd name="connsiteY0" fmla="*/ 705013 h 1154609"/>
                <a:gd name="connsiteX1" fmla="*/ 1060451 w 2338014"/>
                <a:gd name="connsiteY1" fmla="*/ 162 h 1154609"/>
                <a:gd name="connsiteX2" fmla="*/ 2167792 w 2338014"/>
                <a:gd name="connsiteY2" fmla="*/ 12862 h 1154609"/>
                <a:gd name="connsiteX3" fmla="*/ 2256692 w 2338014"/>
                <a:gd name="connsiteY3" fmla="*/ 983160 h 1154609"/>
                <a:gd name="connsiteX4" fmla="*/ 1492251 w 2338014"/>
                <a:gd name="connsiteY4" fmla="*/ 678360 h 1154609"/>
                <a:gd name="connsiteX5" fmla="*/ 711200 w 2338014"/>
                <a:gd name="connsiteY5" fmla="*/ 1154609 h 1154609"/>
                <a:gd name="connsiteX6" fmla="*/ 0 w 2338014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989509"/>
                <a:gd name="connsiteX1" fmla="*/ 1060451 w 2256692"/>
                <a:gd name="connsiteY1" fmla="*/ 162 h 989509"/>
                <a:gd name="connsiteX2" fmla="*/ 2256692 w 2256692"/>
                <a:gd name="connsiteY2" fmla="*/ 983160 h 989509"/>
                <a:gd name="connsiteX3" fmla="*/ 1492251 w 2256692"/>
                <a:gd name="connsiteY3" fmla="*/ 678360 h 989509"/>
                <a:gd name="connsiteX4" fmla="*/ 749300 w 2256692"/>
                <a:gd name="connsiteY4" fmla="*/ 989509 h 989509"/>
                <a:gd name="connsiteX5" fmla="*/ 0 w 2256692"/>
                <a:gd name="connsiteY5" fmla="*/ 705013 h 9895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033941"/>
                <a:gd name="connsiteX1" fmla="*/ 1079501 w 2275742"/>
                <a:gd name="connsiteY1" fmla="*/ 144 h 1033941"/>
                <a:gd name="connsiteX2" fmla="*/ 2275742 w 2275742"/>
                <a:gd name="connsiteY2" fmla="*/ 983142 h 1033941"/>
                <a:gd name="connsiteX3" fmla="*/ 1511301 w 2275742"/>
                <a:gd name="connsiteY3" fmla="*/ 678342 h 1033941"/>
                <a:gd name="connsiteX4" fmla="*/ 774700 w 2275742"/>
                <a:gd name="connsiteY4" fmla="*/ 1033941 h 1033941"/>
                <a:gd name="connsiteX5" fmla="*/ 0 w 2275742"/>
                <a:gd name="connsiteY5" fmla="*/ 730395 h 10339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20877 h 1189523"/>
                <a:gd name="connsiteX1" fmla="*/ 1108076 w 2275742"/>
                <a:gd name="connsiteY1" fmla="*/ 151 h 1189523"/>
                <a:gd name="connsiteX2" fmla="*/ 2275742 w 2275742"/>
                <a:gd name="connsiteY2" fmla="*/ 973624 h 1189523"/>
                <a:gd name="connsiteX3" fmla="*/ 1511301 w 2275742"/>
                <a:gd name="connsiteY3" fmla="*/ 668824 h 1189523"/>
                <a:gd name="connsiteX4" fmla="*/ 736600 w 2275742"/>
                <a:gd name="connsiteY4" fmla="*/ 1189523 h 1189523"/>
                <a:gd name="connsiteX5" fmla="*/ 0 w 2275742"/>
                <a:gd name="connsiteY5" fmla="*/ 720877 h 1189523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5742" h="1189494">
                  <a:moveTo>
                    <a:pt x="0" y="720848"/>
                  </a:moveTo>
                  <a:cubicBezTo>
                    <a:pt x="327025" y="235530"/>
                    <a:pt x="829133" y="-6228"/>
                    <a:pt x="1108076" y="122"/>
                  </a:cubicBezTo>
                  <a:cubicBezTo>
                    <a:pt x="1792573" y="10288"/>
                    <a:pt x="2130995" y="531629"/>
                    <a:pt x="2275742" y="973595"/>
                  </a:cubicBezTo>
                  <a:cubicBezTo>
                    <a:pt x="2021987" y="739703"/>
                    <a:pt x="1812681" y="651862"/>
                    <a:pt x="1511301" y="668795"/>
                  </a:cubicBezTo>
                  <a:cubicBezTo>
                    <a:pt x="1314908" y="668795"/>
                    <a:pt x="996950" y="814387"/>
                    <a:pt x="736600" y="1189494"/>
                  </a:cubicBezTo>
                  <a:cubicBezTo>
                    <a:pt x="558800" y="791979"/>
                    <a:pt x="349250" y="229363"/>
                    <a:pt x="0" y="72084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1" name="Arc 4">
              <a:extLst>
                <a:ext uri="{FF2B5EF4-FFF2-40B4-BE49-F238E27FC236}">
                  <a16:creationId xmlns:a16="http://schemas.microsoft.com/office/drawing/2014/main" id="{EE2E5DF9-725F-4EE0-B791-E139812513D0}"/>
                </a:ext>
              </a:extLst>
            </p:cNvPr>
            <p:cNvSpPr/>
            <p:nvPr/>
          </p:nvSpPr>
          <p:spPr bwMode="auto">
            <a:xfrm>
              <a:off x="6743468" y="2176330"/>
              <a:ext cx="607177" cy="6643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2" name="Arc 4">
              <a:extLst>
                <a:ext uri="{FF2B5EF4-FFF2-40B4-BE49-F238E27FC236}">
                  <a16:creationId xmlns:a16="http://schemas.microsoft.com/office/drawing/2014/main" id="{225C81C2-80AE-4955-981F-CC7A31A321E7}"/>
                </a:ext>
              </a:extLst>
            </p:cNvPr>
            <p:cNvSpPr/>
            <p:nvPr/>
          </p:nvSpPr>
          <p:spPr bwMode="auto">
            <a:xfrm>
              <a:off x="6904800" y="2046623"/>
              <a:ext cx="590112" cy="65216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3" name="Arc 4">
              <a:extLst>
                <a:ext uri="{FF2B5EF4-FFF2-40B4-BE49-F238E27FC236}">
                  <a16:creationId xmlns:a16="http://schemas.microsoft.com/office/drawing/2014/main" id="{13141A3B-FAB8-4AD9-81D8-38D9C09FA825}"/>
                </a:ext>
              </a:extLst>
            </p:cNvPr>
            <p:cNvSpPr/>
            <p:nvPr/>
          </p:nvSpPr>
          <p:spPr bwMode="auto">
            <a:xfrm>
              <a:off x="7127550" y="1942769"/>
              <a:ext cx="536137" cy="64753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894009 w 3494209"/>
                <a:gd name="connsiteY0" fmla="*/ 2370060 h 3017760"/>
                <a:gd name="connsiteX1" fmla="*/ 1114220 w 3494209"/>
                <a:gd name="connsiteY1" fmla="*/ 1159814 h 3017760"/>
                <a:gd name="connsiteX2" fmla="*/ 1894009 w 3494209"/>
                <a:gd name="connsiteY2" fmla="*/ 2370060 h 3017760"/>
                <a:gd name="connsiteX0" fmla="*/ 0 w 3494209"/>
                <a:gd name="connsiteY0" fmla="*/ 146389 h 3017760"/>
                <a:gd name="connsiteX1" fmla="*/ 3494209 w 3494209"/>
                <a:gd name="connsiteY1" fmla="*/ 3017760 h 3017760"/>
                <a:gd name="connsiteX0" fmla="*/ 1459185 w 3059385"/>
                <a:gd name="connsiteY0" fmla="*/ 1898456 h 2546156"/>
                <a:gd name="connsiteX1" fmla="*/ 679396 w 3059385"/>
                <a:gd name="connsiteY1" fmla="*/ 688210 h 2546156"/>
                <a:gd name="connsiteX2" fmla="*/ 1459185 w 3059385"/>
                <a:gd name="connsiteY2" fmla="*/ 1898456 h 2546156"/>
                <a:gd name="connsiteX0" fmla="*/ 0 w 3059385"/>
                <a:gd name="connsiteY0" fmla="*/ 183405 h 2546156"/>
                <a:gd name="connsiteX1" fmla="*/ 3059385 w 3059385"/>
                <a:gd name="connsiteY1" fmla="*/ 2546156 h 2546156"/>
                <a:gd name="connsiteX0" fmla="*/ 1459185 w 3059385"/>
                <a:gd name="connsiteY0" fmla="*/ 1764671 h 2412371"/>
                <a:gd name="connsiteX1" fmla="*/ 679396 w 3059385"/>
                <a:gd name="connsiteY1" fmla="*/ 554425 h 2412371"/>
                <a:gd name="connsiteX2" fmla="*/ 1459185 w 3059385"/>
                <a:gd name="connsiteY2" fmla="*/ 1764671 h 2412371"/>
                <a:gd name="connsiteX0" fmla="*/ 0 w 3059385"/>
                <a:gd name="connsiteY0" fmla="*/ 49620 h 2412371"/>
                <a:gd name="connsiteX1" fmla="*/ 3059385 w 3059385"/>
                <a:gd name="connsiteY1" fmla="*/ 2412371 h 241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9385" h="2412371" stroke="0" extrusionOk="0">
                  <a:moveTo>
                    <a:pt x="1459185" y="1764671"/>
                  </a:moveTo>
                  <a:lnTo>
                    <a:pt x="679396" y="554425"/>
                  </a:lnTo>
                  <a:cubicBezTo>
                    <a:pt x="970677" y="795867"/>
                    <a:pt x="1605738" y="1290912"/>
                    <a:pt x="1459185" y="1764671"/>
                  </a:cubicBezTo>
                  <a:close/>
                </a:path>
                <a:path w="3059385" h="2412371" fill="none">
                  <a:moveTo>
                    <a:pt x="0" y="49620"/>
                  </a:moveTo>
                  <a:cubicBezTo>
                    <a:pt x="1025254" y="-228319"/>
                    <a:pt x="2176316" y="675254"/>
                    <a:pt x="3059385" y="241237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4" name="Arc 4">
              <a:extLst>
                <a:ext uri="{FF2B5EF4-FFF2-40B4-BE49-F238E27FC236}">
                  <a16:creationId xmlns:a16="http://schemas.microsoft.com/office/drawing/2014/main" id="{62A98804-6C0D-43D8-BE13-5D1350D6FBF5}"/>
                </a:ext>
              </a:extLst>
            </p:cNvPr>
            <p:cNvSpPr/>
            <p:nvPr/>
          </p:nvSpPr>
          <p:spPr bwMode="auto">
            <a:xfrm>
              <a:off x="7316231" y="1868035"/>
              <a:ext cx="510737" cy="655529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5" name="Arc 4">
              <a:extLst>
                <a:ext uri="{FF2B5EF4-FFF2-40B4-BE49-F238E27FC236}">
                  <a16:creationId xmlns:a16="http://schemas.microsoft.com/office/drawing/2014/main" id="{7585F687-2B43-4747-99C9-C30BBC1637DC}"/>
                </a:ext>
              </a:extLst>
            </p:cNvPr>
            <p:cNvSpPr/>
            <p:nvPr/>
          </p:nvSpPr>
          <p:spPr bwMode="auto">
            <a:xfrm>
              <a:off x="7494912" y="1834284"/>
              <a:ext cx="471164" cy="663538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6" name="Arc 4">
              <a:extLst>
                <a:ext uri="{FF2B5EF4-FFF2-40B4-BE49-F238E27FC236}">
                  <a16:creationId xmlns:a16="http://schemas.microsoft.com/office/drawing/2014/main" id="{5966121B-3898-4A20-8375-61DC38A8B1BF}"/>
                </a:ext>
              </a:extLst>
            </p:cNvPr>
            <p:cNvSpPr/>
            <p:nvPr/>
          </p:nvSpPr>
          <p:spPr bwMode="auto">
            <a:xfrm>
              <a:off x="7683769" y="1827227"/>
              <a:ext cx="445764" cy="66126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7329" h="2433772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757329" h="2433772" fill="none">
                  <a:moveTo>
                    <a:pt x="0" y="52"/>
                  </a:moveTo>
                  <a:cubicBezTo>
                    <a:pt x="475495" y="-6978"/>
                    <a:pt x="1874260" y="696655"/>
                    <a:pt x="2757329" y="243377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7" name="Arc 4">
              <a:extLst>
                <a:ext uri="{FF2B5EF4-FFF2-40B4-BE49-F238E27FC236}">
                  <a16:creationId xmlns:a16="http://schemas.microsoft.com/office/drawing/2014/main" id="{663046FD-A000-4F21-9DBF-8610C153EDBF}"/>
                </a:ext>
              </a:extLst>
            </p:cNvPr>
            <p:cNvSpPr/>
            <p:nvPr/>
          </p:nvSpPr>
          <p:spPr bwMode="auto">
            <a:xfrm>
              <a:off x="7858398" y="1864968"/>
              <a:ext cx="420364" cy="65491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214" h="2410401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600214" h="2410401" fill="none">
                  <a:moveTo>
                    <a:pt x="0" y="52"/>
                  </a:moveTo>
                  <a:cubicBezTo>
                    <a:pt x="475495" y="-6978"/>
                    <a:pt x="1717145" y="673284"/>
                    <a:pt x="2600214" y="241040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8" name="Arc 4">
              <a:extLst>
                <a:ext uri="{FF2B5EF4-FFF2-40B4-BE49-F238E27FC236}">
                  <a16:creationId xmlns:a16="http://schemas.microsoft.com/office/drawing/2014/main" id="{F201B755-00EC-4676-9BDA-AAE35CA44DD5}"/>
                </a:ext>
              </a:extLst>
            </p:cNvPr>
            <p:cNvSpPr/>
            <p:nvPr/>
          </p:nvSpPr>
          <p:spPr bwMode="auto">
            <a:xfrm>
              <a:off x="8070994" y="1943172"/>
              <a:ext cx="359361" cy="61997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281808" stroke="0" extrusionOk="0">
                  <a:moveTo>
                    <a:pt x="779787" y="1657479"/>
                  </a:moveTo>
                  <a:lnTo>
                    <a:pt x="-2" y="447233"/>
                  </a:lnTo>
                  <a:cubicBezTo>
                    <a:pt x="291279" y="688675"/>
                    <a:pt x="926340" y="1183720"/>
                    <a:pt x="779787" y="1657479"/>
                  </a:cubicBezTo>
                  <a:close/>
                </a:path>
                <a:path w="2222872" h="2281808" fill="none">
                  <a:moveTo>
                    <a:pt x="133282" y="0"/>
                  </a:moveTo>
                  <a:cubicBezTo>
                    <a:pt x="353465" y="144883"/>
                    <a:pt x="1339803" y="544691"/>
                    <a:pt x="2222872" y="228180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9" name="Arc 4">
              <a:extLst>
                <a:ext uri="{FF2B5EF4-FFF2-40B4-BE49-F238E27FC236}">
                  <a16:creationId xmlns:a16="http://schemas.microsoft.com/office/drawing/2014/main" id="{F746D160-8F21-45AB-A715-F6395D474D66}"/>
                </a:ext>
              </a:extLst>
            </p:cNvPr>
            <p:cNvSpPr/>
            <p:nvPr/>
          </p:nvSpPr>
          <p:spPr bwMode="auto">
            <a:xfrm>
              <a:off x="8220173" y="2073100"/>
              <a:ext cx="359361" cy="58504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727593 h 2351922"/>
                <a:gd name="connsiteX1" fmla="*/ -2 w 2222872"/>
                <a:gd name="connsiteY1" fmla="*/ 517347 h 2351922"/>
                <a:gd name="connsiteX2" fmla="*/ 779787 w 2222872"/>
                <a:gd name="connsiteY2" fmla="*/ 1727593 h 2351922"/>
                <a:gd name="connsiteX0" fmla="*/ 1684791 w 2222872"/>
                <a:gd name="connsiteY0" fmla="*/ 0 h 2351922"/>
                <a:gd name="connsiteX1" fmla="*/ 2222872 w 2222872"/>
                <a:gd name="connsiteY1" fmla="*/ 2351922 h 2351922"/>
                <a:gd name="connsiteX0" fmla="*/ 779787 w 2222872"/>
                <a:gd name="connsiteY0" fmla="*/ 1552309 h 2176638"/>
                <a:gd name="connsiteX1" fmla="*/ -2 w 2222872"/>
                <a:gd name="connsiteY1" fmla="*/ 342063 h 2176638"/>
                <a:gd name="connsiteX2" fmla="*/ 779787 w 2222872"/>
                <a:gd name="connsiteY2" fmla="*/ 1552309 h 2176638"/>
                <a:gd name="connsiteX0" fmla="*/ 368954 w 2222872"/>
                <a:gd name="connsiteY0" fmla="*/ 0 h 2176638"/>
                <a:gd name="connsiteX1" fmla="*/ 2222872 w 2222872"/>
                <a:gd name="connsiteY1" fmla="*/ 2176638 h 2176638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153267" stroke="0" extrusionOk="0">
                  <a:moveTo>
                    <a:pt x="779787" y="1528938"/>
                  </a:moveTo>
                  <a:lnTo>
                    <a:pt x="-2" y="318692"/>
                  </a:lnTo>
                  <a:cubicBezTo>
                    <a:pt x="291279" y="560134"/>
                    <a:pt x="926340" y="1055179"/>
                    <a:pt x="779787" y="1528938"/>
                  </a:cubicBezTo>
                  <a:close/>
                </a:path>
                <a:path w="2222872" h="2153267" fill="none">
                  <a:moveTo>
                    <a:pt x="388593" y="0"/>
                  </a:moveTo>
                  <a:cubicBezTo>
                    <a:pt x="510580" y="168254"/>
                    <a:pt x="1339803" y="416150"/>
                    <a:pt x="2222872" y="215326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0" name="Arc 4">
              <a:extLst>
                <a:ext uri="{FF2B5EF4-FFF2-40B4-BE49-F238E27FC236}">
                  <a16:creationId xmlns:a16="http://schemas.microsoft.com/office/drawing/2014/main" id="{DA9AC2C0-4DB5-4324-B9F5-BBCA7485CB8D}"/>
                </a:ext>
              </a:extLst>
            </p:cNvPr>
            <p:cNvSpPr/>
            <p:nvPr/>
          </p:nvSpPr>
          <p:spPr bwMode="auto">
            <a:xfrm rot="867410" flipH="1">
              <a:off x="7187549" y="2263099"/>
              <a:ext cx="1446650" cy="73690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077" h="2695054" stroke="0" extrusionOk="0">
                  <a:moveTo>
                    <a:pt x="2011358" y="2028816"/>
                  </a:moveTo>
                  <a:lnTo>
                    <a:pt x="1231569" y="818570"/>
                  </a:lnTo>
                  <a:cubicBezTo>
                    <a:pt x="1522850" y="1060012"/>
                    <a:pt x="2157911" y="1555057"/>
                    <a:pt x="2011358" y="2028816"/>
                  </a:cubicBezTo>
                  <a:close/>
                </a:path>
                <a:path w="8023077" h="2695054" fill="none">
                  <a:moveTo>
                    <a:pt x="-1" y="498462"/>
                  </a:moveTo>
                  <a:cubicBezTo>
                    <a:pt x="2110400" y="-76583"/>
                    <a:pt x="5399236" y="-857580"/>
                    <a:pt x="8023077" y="269505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1" name="Arc 4">
              <a:extLst>
                <a:ext uri="{FF2B5EF4-FFF2-40B4-BE49-F238E27FC236}">
                  <a16:creationId xmlns:a16="http://schemas.microsoft.com/office/drawing/2014/main" id="{FAB18E73-1093-4E65-9E3F-A8069117FBA7}"/>
                </a:ext>
              </a:extLst>
            </p:cNvPr>
            <p:cNvSpPr/>
            <p:nvPr/>
          </p:nvSpPr>
          <p:spPr bwMode="auto">
            <a:xfrm rot="867410" flipH="1">
              <a:off x="7122726" y="2103413"/>
              <a:ext cx="1421958" cy="74125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86136" h="2710966" stroke="0" extrusionOk="0">
                  <a:moveTo>
                    <a:pt x="2011358" y="2020043"/>
                  </a:moveTo>
                  <a:lnTo>
                    <a:pt x="1231569" y="809797"/>
                  </a:lnTo>
                  <a:cubicBezTo>
                    <a:pt x="1522850" y="1051239"/>
                    <a:pt x="2157911" y="1546284"/>
                    <a:pt x="2011358" y="2020043"/>
                  </a:cubicBezTo>
                  <a:close/>
                </a:path>
                <a:path w="7886136" h="2710966" fill="none">
                  <a:moveTo>
                    <a:pt x="-1" y="489689"/>
                  </a:moveTo>
                  <a:cubicBezTo>
                    <a:pt x="2110400" y="-85356"/>
                    <a:pt x="5262297" y="-841665"/>
                    <a:pt x="7886138" y="271096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2" name="Arc 4">
              <a:extLst>
                <a:ext uri="{FF2B5EF4-FFF2-40B4-BE49-F238E27FC236}">
                  <a16:creationId xmlns:a16="http://schemas.microsoft.com/office/drawing/2014/main" id="{70B7D0A3-0C19-45FC-B292-D5B2AF7770FE}"/>
                </a:ext>
              </a:extLst>
            </p:cNvPr>
            <p:cNvSpPr/>
            <p:nvPr/>
          </p:nvSpPr>
          <p:spPr bwMode="auto">
            <a:xfrm rot="867410" flipH="1">
              <a:off x="7052945" y="1962682"/>
              <a:ext cx="1385665" cy="7501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4856" h="2743417" stroke="0" extrusionOk="0">
                  <a:moveTo>
                    <a:pt x="2011358" y="2002770"/>
                  </a:moveTo>
                  <a:lnTo>
                    <a:pt x="1231569" y="792524"/>
                  </a:lnTo>
                  <a:cubicBezTo>
                    <a:pt x="1522850" y="1033966"/>
                    <a:pt x="2157911" y="1529011"/>
                    <a:pt x="2011358" y="2002770"/>
                  </a:cubicBezTo>
                  <a:close/>
                </a:path>
                <a:path w="7684856" h="2743417" fill="none">
                  <a:moveTo>
                    <a:pt x="-1" y="472416"/>
                  </a:moveTo>
                  <a:cubicBezTo>
                    <a:pt x="2110400" y="-102629"/>
                    <a:pt x="5061016" y="-809216"/>
                    <a:pt x="7684857" y="27434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3" name="Arc 4">
              <a:extLst>
                <a:ext uri="{FF2B5EF4-FFF2-40B4-BE49-F238E27FC236}">
                  <a16:creationId xmlns:a16="http://schemas.microsoft.com/office/drawing/2014/main" id="{1F91B738-13ED-43B3-8A23-3F9DEB24FC11}"/>
                </a:ext>
              </a:extLst>
            </p:cNvPr>
            <p:cNvSpPr/>
            <p:nvPr/>
          </p:nvSpPr>
          <p:spPr bwMode="auto">
            <a:xfrm rot="867410" flipH="1">
              <a:off x="6973284" y="1866730"/>
              <a:ext cx="1307627" cy="74255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1928634 w 7602132"/>
                <a:gd name="connsiteY0" fmla="*/ 2685241 h 3425888"/>
                <a:gd name="connsiteX1" fmla="*/ 1148845 w 7602132"/>
                <a:gd name="connsiteY1" fmla="*/ 1474995 h 3425888"/>
                <a:gd name="connsiteX2" fmla="*/ 1928634 w 7602132"/>
                <a:gd name="connsiteY2" fmla="*/ 2685241 h 3425888"/>
                <a:gd name="connsiteX0" fmla="*/ 0 w 7602132"/>
                <a:gd name="connsiteY0" fmla="*/ 245603 h 3425888"/>
                <a:gd name="connsiteX1" fmla="*/ 7602133 w 7602132"/>
                <a:gd name="connsiteY1" fmla="*/ 3425888 h 3425888"/>
                <a:gd name="connsiteX0" fmla="*/ 1578561 w 7252059"/>
                <a:gd name="connsiteY0" fmla="*/ 2090296 h 2830943"/>
                <a:gd name="connsiteX1" fmla="*/ 798772 w 7252059"/>
                <a:gd name="connsiteY1" fmla="*/ 880050 h 2830943"/>
                <a:gd name="connsiteX2" fmla="*/ 1578561 w 7252059"/>
                <a:gd name="connsiteY2" fmla="*/ 2090296 h 2830943"/>
                <a:gd name="connsiteX0" fmla="*/ 1 w 7252059"/>
                <a:gd name="connsiteY0" fmla="*/ 429669 h 2830943"/>
                <a:gd name="connsiteX1" fmla="*/ 7252060 w 7252059"/>
                <a:gd name="connsiteY1" fmla="*/ 2830943 h 2830943"/>
                <a:gd name="connsiteX0" fmla="*/ 1578561 w 7252059"/>
                <a:gd name="connsiteY0" fmla="*/ 2002832 h 2743479"/>
                <a:gd name="connsiteX1" fmla="*/ 798772 w 7252059"/>
                <a:gd name="connsiteY1" fmla="*/ 792586 h 2743479"/>
                <a:gd name="connsiteX2" fmla="*/ 1578561 w 7252059"/>
                <a:gd name="connsiteY2" fmla="*/ 2002832 h 2743479"/>
                <a:gd name="connsiteX0" fmla="*/ 1 w 7252059"/>
                <a:gd name="connsiteY0" fmla="*/ 342205 h 2743479"/>
                <a:gd name="connsiteX1" fmla="*/ 7252060 w 7252059"/>
                <a:gd name="connsiteY1" fmla="*/ 2743479 h 2743479"/>
                <a:gd name="connsiteX0" fmla="*/ 1578561 w 7252059"/>
                <a:gd name="connsiteY0" fmla="*/ 1975070 h 2715717"/>
                <a:gd name="connsiteX1" fmla="*/ 798772 w 7252059"/>
                <a:gd name="connsiteY1" fmla="*/ 764824 h 2715717"/>
                <a:gd name="connsiteX2" fmla="*/ 1578561 w 7252059"/>
                <a:gd name="connsiteY2" fmla="*/ 1975070 h 2715717"/>
                <a:gd name="connsiteX0" fmla="*/ 1 w 7252059"/>
                <a:gd name="connsiteY0" fmla="*/ 314443 h 2715717"/>
                <a:gd name="connsiteX1" fmla="*/ 7252060 w 7252059"/>
                <a:gd name="connsiteY1" fmla="*/ 2715717 h 271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2059" h="2715717" stroke="0" extrusionOk="0">
                  <a:moveTo>
                    <a:pt x="1578561" y="1975070"/>
                  </a:moveTo>
                  <a:lnTo>
                    <a:pt x="798772" y="764824"/>
                  </a:lnTo>
                  <a:cubicBezTo>
                    <a:pt x="1090053" y="1006266"/>
                    <a:pt x="1725114" y="1501311"/>
                    <a:pt x="1578561" y="1975070"/>
                  </a:cubicBezTo>
                  <a:close/>
                </a:path>
                <a:path w="7252059" h="2715717" fill="none">
                  <a:moveTo>
                    <a:pt x="1" y="314443"/>
                  </a:moveTo>
                  <a:cubicBezTo>
                    <a:pt x="1941620" y="-61459"/>
                    <a:pt x="4477557" y="-730623"/>
                    <a:pt x="7252060" y="27157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4" name="Arc 4">
              <a:extLst>
                <a:ext uri="{FF2B5EF4-FFF2-40B4-BE49-F238E27FC236}">
                  <a16:creationId xmlns:a16="http://schemas.microsoft.com/office/drawing/2014/main" id="{AF1F2599-A94C-4F71-9AD5-2E2EBCE90665}"/>
                </a:ext>
              </a:extLst>
            </p:cNvPr>
            <p:cNvSpPr/>
            <p:nvPr/>
          </p:nvSpPr>
          <p:spPr bwMode="auto">
            <a:xfrm rot="867410" flipH="1">
              <a:off x="6916085" y="1778496"/>
              <a:ext cx="1163600" cy="755653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763639" stroke="0" extrusionOk="0">
                  <a:moveTo>
                    <a:pt x="779792" y="2022992"/>
                  </a:moveTo>
                  <a:lnTo>
                    <a:pt x="3" y="812746"/>
                  </a:lnTo>
                  <a:cubicBezTo>
                    <a:pt x="291284" y="1054188"/>
                    <a:pt x="926345" y="1549233"/>
                    <a:pt x="779792" y="2022992"/>
                  </a:cubicBezTo>
                  <a:close/>
                </a:path>
                <a:path w="6453290" h="2763639" fill="none">
                  <a:moveTo>
                    <a:pt x="1725039" y="0"/>
                  </a:moveTo>
                  <a:cubicBezTo>
                    <a:pt x="2534375" y="55158"/>
                    <a:pt x="4808805" y="240908"/>
                    <a:pt x="6453291" y="2763639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5" name="Arc 4">
              <a:extLst>
                <a:ext uri="{FF2B5EF4-FFF2-40B4-BE49-F238E27FC236}">
                  <a16:creationId xmlns:a16="http://schemas.microsoft.com/office/drawing/2014/main" id="{08A9B402-B039-43DE-9EA7-DBC898ABF43E}"/>
                </a:ext>
              </a:extLst>
            </p:cNvPr>
            <p:cNvSpPr/>
            <p:nvPr/>
          </p:nvSpPr>
          <p:spPr bwMode="auto">
            <a:xfrm rot="867410" flipH="1">
              <a:off x="6829297" y="1839814"/>
              <a:ext cx="1163600" cy="66082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416826" stroke="0" extrusionOk="0">
                  <a:moveTo>
                    <a:pt x="779792" y="1676179"/>
                  </a:moveTo>
                  <a:lnTo>
                    <a:pt x="3" y="465933"/>
                  </a:lnTo>
                  <a:cubicBezTo>
                    <a:pt x="291284" y="707375"/>
                    <a:pt x="926345" y="1202420"/>
                    <a:pt x="779792" y="1676179"/>
                  </a:cubicBezTo>
                  <a:close/>
                </a:path>
                <a:path w="6453290" h="2416826" fill="none">
                  <a:moveTo>
                    <a:pt x="3553345" y="0"/>
                  </a:moveTo>
                  <a:cubicBezTo>
                    <a:pt x="3938136" y="210823"/>
                    <a:pt x="5040057" y="604939"/>
                    <a:pt x="6453291" y="241682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6" name="Arc 4">
              <a:extLst>
                <a:ext uri="{FF2B5EF4-FFF2-40B4-BE49-F238E27FC236}">
                  <a16:creationId xmlns:a16="http://schemas.microsoft.com/office/drawing/2014/main" id="{4C237E26-B079-4273-8C16-3CE994F516CA}"/>
                </a:ext>
              </a:extLst>
            </p:cNvPr>
            <p:cNvSpPr/>
            <p:nvPr/>
          </p:nvSpPr>
          <p:spPr bwMode="auto">
            <a:xfrm rot="867410" flipH="1">
              <a:off x="6742099" y="1971552"/>
              <a:ext cx="1163600" cy="53342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564526 h 2305173"/>
                <a:gd name="connsiteX1" fmla="*/ -3 w 6453284"/>
                <a:gd name="connsiteY1" fmla="*/ 354280 h 2305173"/>
                <a:gd name="connsiteX2" fmla="*/ 779786 w 6453284"/>
                <a:gd name="connsiteY2" fmla="*/ 1564526 h 2305173"/>
                <a:gd name="connsiteX0" fmla="*/ 6255509 w 6453284"/>
                <a:gd name="connsiteY0" fmla="*/ 2 h 2305173"/>
                <a:gd name="connsiteX1" fmla="*/ 6453285 w 6453284"/>
                <a:gd name="connsiteY1" fmla="*/ 2305173 h 2305173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1950892" stroke="0" extrusionOk="0">
                  <a:moveTo>
                    <a:pt x="779792" y="1210245"/>
                  </a:moveTo>
                  <a:lnTo>
                    <a:pt x="3" y="-1"/>
                  </a:lnTo>
                  <a:cubicBezTo>
                    <a:pt x="291284" y="241441"/>
                    <a:pt x="926345" y="736486"/>
                    <a:pt x="779792" y="1210245"/>
                  </a:cubicBezTo>
                  <a:close/>
                </a:path>
                <a:path w="6453290" h="1950892" fill="none">
                  <a:moveTo>
                    <a:pt x="4745979" y="204506"/>
                  </a:moveTo>
                  <a:cubicBezTo>
                    <a:pt x="5244124" y="590492"/>
                    <a:pt x="6060174" y="1343720"/>
                    <a:pt x="6453291" y="195089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B073DE-F75B-4048-926E-B2C611CAE1F3}"/>
              </a:ext>
            </a:extLst>
          </p:cNvPr>
          <p:cNvGrpSpPr/>
          <p:nvPr/>
        </p:nvGrpSpPr>
        <p:grpSpPr>
          <a:xfrm>
            <a:off x="7289950" y="4968427"/>
            <a:ext cx="558883" cy="346863"/>
            <a:chOff x="1116379" y="1531136"/>
            <a:chExt cx="6234999" cy="3869666"/>
          </a:xfrm>
          <a:solidFill>
            <a:schemeClr val="tx2">
              <a:lumMod val="65000"/>
              <a:lumOff val="35000"/>
            </a:schemeClr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266B30E-4AD5-4CBF-91F7-066C357BD8B3}"/>
                </a:ext>
              </a:extLst>
            </p:cNvPr>
            <p:cNvGrpSpPr/>
            <p:nvPr/>
          </p:nvGrpSpPr>
          <p:grpSpPr>
            <a:xfrm>
              <a:off x="1116379" y="1531136"/>
              <a:ext cx="5365204" cy="3869666"/>
              <a:chOff x="1116379" y="1531136"/>
              <a:chExt cx="5365204" cy="3869666"/>
            </a:xfrm>
            <a:grp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F0BC1BA-1090-446C-B6E5-ED79286BC18C}"/>
                  </a:ext>
                </a:extLst>
              </p:cNvPr>
              <p:cNvSpPr/>
              <p:nvPr/>
            </p:nvSpPr>
            <p:spPr bwMode="auto">
              <a:xfrm>
                <a:off x="1116379" y="2815219"/>
                <a:ext cx="1169252" cy="2585583"/>
              </a:xfrm>
              <a:custGeom>
                <a:avLst/>
                <a:gdLst>
                  <a:gd name="connsiteX0" fmla="*/ 0 w 615950"/>
                  <a:gd name="connsiteY0" fmla="*/ 0 h 1362059"/>
                  <a:gd name="connsiteX1" fmla="*/ 615950 w 615950"/>
                  <a:gd name="connsiteY1" fmla="*/ 0 h 1362059"/>
                  <a:gd name="connsiteX2" fmla="*/ 615950 w 615950"/>
                  <a:gd name="connsiteY2" fmla="*/ 131754 h 1362059"/>
                  <a:gd name="connsiteX3" fmla="*/ 542924 w 615950"/>
                  <a:gd name="connsiteY3" fmla="*/ 131754 h 1362059"/>
                  <a:gd name="connsiteX4" fmla="*/ 542924 w 615950"/>
                  <a:gd name="connsiteY4" fmla="*/ 823904 h 1362059"/>
                  <a:gd name="connsiteX5" fmla="*/ 375518 w 615950"/>
                  <a:gd name="connsiteY5" fmla="*/ 823904 h 1362059"/>
                  <a:gd name="connsiteX6" fmla="*/ 375517 w 615950"/>
                  <a:gd name="connsiteY6" fmla="*/ 1284271 h 1362059"/>
                  <a:gd name="connsiteX7" fmla="*/ 297729 w 615950"/>
                  <a:gd name="connsiteY7" fmla="*/ 1362059 h 1362059"/>
                  <a:gd name="connsiteX8" fmla="*/ 297730 w 615950"/>
                  <a:gd name="connsiteY8" fmla="*/ 1362058 h 1362059"/>
                  <a:gd name="connsiteX9" fmla="*/ 219942 w 615950"/>
                  <a:gd name="connsiteY9" fmla="*/ 1284270 h 1362059"/>
                  <a:gd name="connsiteX10" fmla="*/ 219942 w 615950"/>
                  <a:gd name="connsiteY10" fmla="*/ 823904 h 1362059"/>
                  <a:gd name="connsiteX11" fmla="*/ 60325 w 615950"/>
                  <a:gd name="connsiteY11" fmla="*/ 823904 h 1362059"/>
                  <a:gd name="connsiteX12" fmla="*/ 60325 w 615950"/>
                  <a:gd name="connsiteY12" fmla="*/ 131754 h 1362059"/>
                  <a:gd name="connsiteX13" fmla="*/ 0 w 615950"/>
                  <a:gd name="connsiteY13" fmla="*/ 131754 h 136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5950" h="1362059">
                    <a:moveTo>
                      <a:pt x="0" y="0"/>
                    </a:moveTo>
                    <a:lnTo>
                      <a:pt x="615950" y="0"/>
                    </a:lnTo>
                    <a:lnTo>
                      <a:pt x="615950" y="131754"/>
                    </a:lnTo>
                    <a:lnTo>
                      <a:pt x="542924" y="131754"/>
                    </a:lnTo>
                    <a:lnTo>
                      <a:pt x="542924" y="823904"/>
                    </a:lnTo>
                    <a:lnTo>
                      <a:pt x="375518" y="823904"/>
                    </a:lnTo>
                    <a:lnTo>
                      <a:pt x="375517" y="1284271"/>
                    </a:lnTo>
                    <a:cubicBezTo>
                      <a:pt x="375517" y="1327232"/>
                      <a:pt x="340690" y="1362059"/>
                      <a:pt x="297729" y="1362059"/>
                    </a:cubicBezTo>
                    <a:lnTo>
                      <a:pt x="297730" y="1362058"/>
                    </a:lnTo>
                    <a:cubicBezTo>
                      <a:pt x="254769" y="1362058"/>
                      <a:pt x="219942" y="1327231"/>
                      <a:pt x="219942" y="1284270"/>
                    </a:cubicBezTo>
                    <a:lnTo>
                      <a:pt x="219942" y="823904"/>
                    </a:lnTo>
                    <a:lnTo>
                      <a:pt x="60325" y="823904"/>
                    </a:lnTo>
                    <a:lnTo>
                      <a:pt x="60325" y="131754"/>
                    </a:lnTo>
                    <a:lnTo>
                      <a:pt x="0" y="131754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D7C9791-BBA1-4CC1-A97B-C8713F1C431B}"/>
                  </a:ext>
                </a:extLst>
              </p:cNvPr>
              <p:cNvSpPr/>
              <p:nvPr/>
            </p:nvSpPr>
            <p:spPr bwMode="auto">
              <a:xfrm rot="13912068">
                <a:off x="1919082" y="1750341"/>
                <a:ext cx="375284" cy="1390551"/>
              </a:xfrm>
              <a:custGeom>
                <a:avLst/>
                <a:gdLst>
                  <a:gd name="connsiteX0" fmla="*/ 153396 w 197696"/>
                  <a:gd name="connsiteY0" fmla="*/ 94579 h 732528"/>
                  <a:gd name="connsiteX1" fmla="*/ 149530 w 197696"/>
                  <a:gd name="connsiteY1" fmla="*/ 62482 h 732528"/>
                  <a:gd name="connsiteX2" fmla="*/ 117433 w 197696"/>
                  <a:gd name="connsiteY2" fmla="*/ 66348 h 732528"/>
                  <a:gd name="connsiteX3" fmla="*/ 121299 w 197696"/>
                  <a:gd name="connsiteY3" fmla="*/ 98445 h 732528"/>
                  <a:gd name="connsiteX4" fmla="*/ 153396 w 197696"/>
                  <a:gd name="connsiteY4" fmla="*/ 94579 h 732528"/>
                  <a:gd name="connsiteX5" fmla="*/ 125900 w 197696"/>
                  <a:gd name="connsiteY5" fmla="*/ 656662 h 732528"/>
                  <a:gd name="connsiteX6" fmla="*/ 119994 w 197696"/>
                  <a:gd name="connsiteY6" fmla="*/ 607625 h 732528"/>
                  <a:gd name="connsiteX7" fmla="*/ 70957 w 197696"/>
                  <a:gd name="connsiteY7" fmla="*/ 613531 h 732528"/>
                  <a:gd name="connsiteX8" fmla="*/ 76863 w 197696"/>
                  <a:gd name="connsiteY8" fmla="*/ 662568 h 732528"/>
                  <a:gd name="connsiteX9" fmla="*/ 125900 w 197696"/>
                  <a:gd name="connsiteY9" fmla="*/ 656662 h 732528"/>
                  <a:gd name="connsiteX10" fmla="*/ 173933 w 197696"/>
                  <a:gd name="connsiteY10" fmla="*/ 690616 h 732528"/>
                  <a:gd name="connsiteX11" fmla="*/ 103402 w 197696"/>
                  <a:gd name="connsiteY11" fmla="*/ 732504 h 732528"/>
                  <a:gd name="connsiteX12" fmla="*/ 2677 w 197696"/>
                  <a:gd name="connsiteY12" fmla="*/ 597092 h 732528"/>
                  <a:gd name="connsiteX13" fmla="*/ 87758 w 197696"/>
                  <a:gd name="connsiteY13" fmla="*/ 132295 h 732528"/>
                  <a:gd name="connsiteX14" fmla="*/ 88892 w 197696"/>
                  <a:gd name="connsiteY14" fmla="*/ 128704 h 732528"/>
                  <a:gd name="connsiteX15" fmla="*/ 57283 w 197696"/>
                  <a:gd name="connsiteY15" fmla="*/ 103891 h 732528"/>
                  <a:gd name="connsiteX16" fmla="*/ 138839 w 197696"/>
                  <a:gd name="connsiteY16" fmla="*/ 0 h 732528"/>
                  <a:gd name="connsiteX17" fmla="*/ 172432 w 197696"/>
                  <a:gd name="connsiteY17" fmla="*/ 26371 h 732528"/>
                  <a:gd name="connsiteX18" fmla="*/ 195390 w 197696"/>
                  <a:gd name="connsiteY18" fmla="*/ 95670 h 732528"/>
                  <a:gd name="connsiteX19" fmla="*/ 183649 w 197696"/>
                  <a:gd name="connsiteY19" fmla="*/ 118997 h 732528"/>
                  <a:gd name="connsiteX20" fmla="*/ 185933 w 197696"/>
                  <a:gd name="connsiteY20" fmla="*/ 132276 h 732528"/>
                  <a:gd name="connsiteX21" fmla="*/ 192486 w 197696"/>
                  <a:gd name="connsiteY21" fmla="*/ 607927 h 732528"/>
                  <a:gd name="connsiteX22" fmla="*/ 173933 w 197696"/>
                  <a:gd name="connsiteY22" fmla="*/ 690616 h 732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7696" h="732528">
                    <a:moveTo>
                      <a:pt x="153396" y="94579"/>
                    </a:moveTo>
                    <a:cubicBezTo>
                      <a:pt x="161192" y="84648"/>
                      <a:pt x="159461" y="70277"/>
                      <a:pt x="149530" y="62482"/>
                    </a:cubicBezTo>
                    <a:cubicBezTo>
                      <a:pt x="139599" y="54686"/>
                      <a:pt x="125229" y="56417"/>
                      <a:pt x="117433" y="66348"/>
                    </a:cubicBezTo>
                    <a:cubicBezTo>
                      <a:pt x="109637" y="76278"/>
                      <a:pt x="111368" y="90649"/>
                      <a:pt x="121299" y="98445"/>
                    </a:cubicBezTo>
                    <a:cubicBezTo>
                      <a:pt x="131230" y="106240"/>
                      <a:pt x="145600" y="104509"/>
                      <a:pt x="153396" y="94579"/>
                    </a:cubicBezTo>
                    <a:close/>
                    <a:moveTo>
                      <a:pt x="125900" y="656662"/>
                    </a:moveTo>
                    <a:cubicBezTo>
                      <a:pt x="137811" y="641489"/>
                      <a:pt x="135166" y="619535"/>
                      <a:pt x="119994" y="607625"/>
                    </a:cubicBezTo>
                    <a:cubicBezTo>
                      <a:pt x="104821" y="595714"/>
                      <a:pt x="82867" y="598358"/>
                      <a:pt x="70957" y="613531"/>
                    </a:cubicBezTo>
                    <a:cubicBezTo>
                      <a:pt x="59046" y="628703"/>
                      <a:pt x="61690" y="650657"/>
                      <a:pt x="76863" y="662568"/>
                    </a:cubicBezTo>
                    <a:cubicBezTo>
                      <a:pt x="92035" y="674478"/>
                      <a:pt x="113989" y="671834"/>
                      <a:pt x="125900" y="656662"/>
                    </a:cubicBezTo>
                    <a:close/>
                    <a:moveTo>
                      <a:pt x="173933" y="690616"/>
                    </a:moveTo>
                    <a:cubicBezTo>
                      <a:pt x="160636" y="713100"/>
                      <a:pt x="138675" y="728784"/>
                      <a:pt x="103402" y="732504"/>
                    </a:cubicBezTo>
                    <a:cubicBezTo>
                      <a:pt x="70676" y="733373"/>
                      <a:pt x="-16296" y="711882"/>
                      <a:pt x="2677" y="597092"/>
                    </a:cubicBezTo>
                    <a:cubicBezTo>
                      <a:pt x="24097" y="461398"/>
                      <a:pt x="72266" y="196257"/>
                      <a:pt x="87758" y="132295"/>
                    </a:cubicBezTo>
                    <a:lnTo>
                      <a:pt x="88892" y="128704"/>
                    </a:lnTo>
                    <a:lnTo>
                      <a:pt x="57283" y="103891"/>
                    </a:lnTo>
                    <a:lnTo>
                      <a:pt x="138839" y="0"/>
                    </a:lnTo>
                    <a:lnTo>
                      <a:pt x="172432" y="26371"/>
                    </a:lnTo>
                    <a:cubicBezTo>
                      <a:pt x="193949" y="43261"/>
                      <a:pt x="202140" y="70836"/>
                      <a:pt x="195390" y="95670"/>
                    </a:cubicBezTo>
                    <a:lnTo>
                      <a:pt x="183649" y="118997"/>
                    </a:lnTo>
                    <a:lnTo>
                      <a:pt x="185933" y="132276"/>
                    </a:lnTo>
                    <a:cubicBezTo>
                      <a:pt x="191657" y="197558"/>
                      <a:pt x="196217" y="466365"/>
                      <a:pt x="192486" y="607927"/>
                    </a:cubicBezTo>
                    <a:cubicBezTo>
                      <a:pt x="191865" y="638848"/>
                      <a:pt x="187231" y="668132"/>
                      <a:pt x="173933" y="690616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CB1BD52-805D-4B5E-8837-997B4DDEA18B}"/>
                  </a:ext>
                </a:extLst>
              </p:cNvPr>
              <p:cNvSpPr/>
              <p:nvPr/>
            </p:nvSpPr>
            <p:spPr bwMode="auto">
              <a:xfrm rot="2089169">
                <a:off x="2295050" y="1531136"/>
                <a:ext cx="4186533" cy="1944703"/>
              </a:xfrm>
              <a:custGeom>
                <a:avLst/>
                <a:gdLst>
                  <a:gd name="connsiteX0" fmla="*/ 2012593 w 2205423"/>
                  <a:gd name="connsiteY0" fmla="*/ 168363 h 1024450"/>
                  <a:gd name="connsiteX1" fmla="*/ 1998783 w 2205423"/>
                  <a:gd name="connsiteY1" fmla="*/ 245262 h 1024450"/>
                  <a:gd name="connsiteX2" fmla="*/ 2075683 w 2205423"/>
                  <a:gd name="connsiteY2" fmla="*/ 259072 h 1024450"/>
                  <a:gd name="connsiteX3" fmla="*/ 2089492 w 2205423"/>
                  <a:gd name="connsiteY3" fmla="*/ 182172 h 1024450"/>
                  <a:gd name="connsiteX4" fmla="*/ 2012593 w 2205423"/>
                  <a:gd name="connsiteY4" fmla="*/ 168363 h 1024450"/>
                  <a:gd name="connsiteX5" fmla="*/ 847573 w 2205423"/>
                  <a:gd name="connsiteY5" fmla="*/ 23832 h 1024450"/>
                  <a:gd name="connsiteX6" fmla="*/ 951436 w 2205423"/>
                  <a:gd name="connsiteY6" fmla="*/ 0 h 1024450"/>
                  <a:gd name="connsiteX7" fmla="*/ 2034976 w 2205423"/>
                  <a:gd name="connsiteY7" fmla="*/ 46830 h 1024450"/>
                  <a:gd name="connsiteX8" fmla="*/ 2205423 w 2205423"/>
                  <a:gd name="connsiteY8" fmla="*/ 217277 h 1024450"/>
                  <a:gd name="connsiteX9" fmla="*/ 2205422 w 2205423"/>
                  <a:gd name="connsiteY9" fmla="*/ 217277 h 1024450"/>
                  <a:gd name="connsiteX10" fmla="*/ 2034975 w 2205423"/>
                  <a:gd name="connsiteY10" fmla="*/ 387724 h 1024450"/>
                  <a:gd name="connsiteX11" fmla="*/ 1025448 w 2205423"/>
                  <a:gd name="connsiteY11" fmla="*/ 509860 h 1024450"/>
                  <a:gd name="connsiteX12" fmla="*/ 279892 w 2205423"/>
                  <a:gd name="connsiteY12" fmla="*/ 1024450 h 1024450"/>
                  <a:gd name="connsiteX13" fmla="*/ 242178 w 2205423"/>
                  <a:gd name="connsiteY13" fmla="*/ 786728 h 1024450"/>
                  <a:gd name="connsiteX14" fmla="*/ 21357 w 2205423"/>
                  <a:gd name="connsiteY14" fmla="*/ 978022 h 1024450"/>
                  <a:gd name="connsiteX15" fmla="*/ 57752 w 2205423"/>
                  <a:gd name="connsiteY15" fmla="*/ 777894 h 1024450"/>
                  <a:gd name="connsiteX16" fmla="*/ 766377 w 2205423"/>
                  <a:gd name="connsiteY16" fmla="*/ 99393 h 1024450"/>
                  <a:gd name="connsiteX17" fmla="*/ 847573 w 2205423"/>
                  <a:gd name="connsiteY17" fmla="*/ 23832 h 102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05423" h="1024450">
                    <a:moveTo>
                      <a:pt x="2012593" y="168363"/>
                    </a:moveTo>
                    <a:cubicBezTo>
                      <a:pt x="1987544" y="185785"/>
                      <a:pt x="1981361" y="220213"/>
                      <a:pt x="1998783" y="245262"/>
                    </a:cubicBezTo>
                    <a:cubicBezTo>
                      <a:pt x="2016205" y="270311"/>
                      <a:pt x="2050634" y="276494"/>
                      <a:pt x="2075683" y="259072"/>
                    </a:cubicBezTo>
                    <a:cubicBezTo>
                      <a:pt x="2100732" y="241649"/>
                      <a:pt x="2106914" y="207221"/>
                      <a:pt x="2089492" y="182172"/>
                    </a:cubicBezTo>
                    <a:cubicBezTo>
                      <a:pt x="2072070" y="157123"/>
                      <a:pt x="2037642" y="150940"/>
                      <a:pt x="2012593" y="168363"/>
                    </a:cubicBezTo>
                    <a:close/>
                    <a:moveTo>
                      <a:pt x="847573" y="23832"/>
                    </a:moveTo>
                    <a:cubicBezTo>
                      <a:pt x="874082" y="7605"/>
                      <a:pt x="904369" y="0"/>
                      <a:pt x="951436" y="0"/>
                    </a:cubicBezTo>
                    <a:cubicBezTo>
                      <a:pt x="1332418" y="26010"/>
                      <a:pt x="1671670" y="46236"/>
                      <a:pt x="2034976" y="46830"/>
                    </a:cubicBezTo>
                    <a:cubicBezTo>
                      <a:pt x="2129111" y="46830"/>
                      <a:pt x="2205423" y="123142"/>
                      <a:pt x="2205423" y="217277"/>
                    </a:cubicBezTo>
                    <a:lnTo>
                      <a:pt x="2205422" y="217277"/>
                    </a:lnTo>
                    <a:cubicBezTo>
                      <a:pt x="2205422" y="311412"/>
                      <a:pt x="2129110" y="387724"/>
                      <a:pt x="2034975" y="387724"/>
                    </a:cubicBezTo>
                    <a:lnTo>
                      <a:pt x="1025448" y="509860"/>
                    </a:lnTo>
                    <a:cubicBezTo>
                      <a:pt x="840546" y="629603"/>
                      <a:pt x="408996" y="938698"/>
                      <a:pt x="279892" y="1024450"/>
                    </a:cubicBezTo>
                    <a:cubicBezTo>
                      <a:pt x="333872" y="948055"/>
                      <a:pt x="315364" y="830094"/>
                      <a:pt x="242178" y="786728"/>
                    </a:cubicBezTo>
                    <a:cubicBezTo>
                      <a:pt x="113764" y="762259"/>
                      <a:pt x="54529" y="840507"/>
                      <a:pt x="21357" y="978022"/>
                    </a:cubicBezTo>
                    <a:cubicBezTo>
                      <a:pt x="-15151" y="918506"/>
                      <a:pt x="-6011" y="838809"/>
                      <a:pt x="57752" y="777894"/>
                    </a:cubicBezTo>
                    <a:lnTo>
                      <a:pt x="766377" y="99393"/>
                    </a:lnTo>
                    <a:cubicBezTo>
                      <a:pt x="798333" y="64907"/>
                      <a:pt x="821064" y="40059"/>
                      <a:pt x="847573" y="23832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E3716DC-C2AF-465C-9594-C25B09CC79F1}"/>
                </a:ext>
              </a:extLst>
            </p:cNvPr>
            <p:cNvGrpSpPr/>
            <p:nvPr/>
          </p:nvGrpSpPr>
          <p:grpSpPr>
            <a:xfrm>
              <a:off x="2769485" y="3135341"/>
              <a:ext cx="4581893" cy="2238353"/>
              <a:chOff x="2769485" y="3135341"/>
              <a:chExt cx="4581893" cy="2238353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E86E74B-2770-4A06-BC16-AC84068C058F}"/>
                  </a:ext>
                </a:extLst>
              </p:cNvPr>
              <p:cNvSpPr/>
              <p:nvPr/>
            </p:nvSpPr>
            <p:spPr bwMode="auto">
              <a:xfrm>
                <a:off x="3149019" y="4028881"/>
                <a:ext cx="1344813" cy="1344813"/>
              </a:xfrm>
              <a:custGeom>
                <a:avLst/>
                <a:gdLst>
                  <a:gd name="connsiteX0" fmla="*/ 359564 w 708434"/>
                  <a:gd name="connsiteY0" fmla="*/ 195467 h 708434"/>
                  <a:gd name="connsiteX1" fmla="*/ 202401 w 708434"/>
                  <a:gd name="connsiteY1" fmla="*/ 352630 h 708434"/>
                  <a:gd name="connsiteX2" fmla="*/ 359564 w 708434"/>
                  <a:gd name="connsiteY2" fmla="*/ 509793 h 708434"/>
                  <a:gd name="connsiteX3" fmla="*/ 516727 w 708434"/>
                  <a:gd name="connsiteY3" fmla="*/ 352630 h 708434"/>
                  <a:gd name="connsiteX4" fmla="*/ 359564 w 708434"/>
                  <a:gd name="connsiteY4" fmla="*/ 195467 h 708434"/>
                  <a:gd name="connsiteX5" fmla="*/ 354217 w 708434"/>
                  <a:gd name="connsiteY5" fmla="*/ 0 h 708434"/>
                  <a:gd name="connsiteX6" fmla="*/ 708434 w 708434"/>
                  <a:gd name="connsiteY6" fmla="*/ 354217 h 708434"/>
                  <a:gd name="connsiteX7" fmla="*/ 354217 w 708434"/>
                  <a:gd name="connsiteY7" fmla="*/ 708434 h 708434"/>
                  <a:gd name="connsiteX8" fmla="*/ 0 w 708434"/>
                  <a:gd name="connsiteY8" fmla="*/ 354217 h 708434"/>
                  <a:gd name="connsiteX9" fmla="*/ 354217 w 708434"/>
                  <a:gd name="connsiteY9" fmla="*/ 0 h 70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8434" h="708434">
                    <a:moveTo>
                      <a:pt x="359564" y="195467"/>
                    </a:moveTo>
                    <a:cubicBezTo>
                      <a:pt x="272765" y="195467"/>
                      <a:pt x="202401" y="265831"/>
                      <a:pt x="202401" y="352630"/>
                    </a:cubicBezTo>
                    <a:cubicBezTo>
                      <a:pt x="202401" y="439429"/>
                      <a:pt x="272765" y="509793"/>
                      <a:pt x="359564" y="509793"/>
                    </a:cubicBezTo>
                    <a:cubicBezTo>
                      <a:pt x="446363" y="509793"/>
                      <a:pt x="516727" y="439429"/>
                      <a:pt x="516727" y="352630"/>
                    </a:cubicBezTo>
                    <a:cubicBezTo>
                      <a:pt x="516727" y="265831"/>
                      <a:pt x="446363" y="195467"/>
                      <a:pt x="359564" y="195467"/>
                    </a:cubicBezTo>
                    <a:close/>
                    <a:moveTo>
                      <a:pt x="354217" y="0"/>
                    </a:moveTo>
                    <a:cubicBezTo>
                      <a:pt x="549846" y="0"/>
                      <a:pt x="708434" y="158588"/>
                      <a:pt x="708434" y="354217"/>
                    </a:cubicBezTo>
                    <a:cubicBezTo>
                      <a:pt x="708434" y="549846"/>
                      <a:pt x="549846" y="708434"/>
                      <a:pt x="354217" y="708434"/>
                    </a:cubicBezTo>
                    <a:cubicBezTo>
                      <a:pt x="158588" y="708434"/>
                      <a:pt x="0" y="549846"/>
                      <a:pt x="0" y="354217"/>
                    </a:cubicBezTo>
                    <a:cubicBezTo>
                      <a:pt x="0" y="158588"/>
                      <a:pt x="158588" y="0"/>
                      <a:pt x="354217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9DDF9D4-F30D-41FF-96DC-D9CE81079215}"/>
                  </a:ext>
                </a:extLst>
              </p:cNvPr>
              <p:cNvSpPr/>
              <p:nvPr/>
            </p:nvSpPr>
            <p:spPr bwMode="auto">
              <a:xfrm>
                <a:off x="4939059" y="4028881"/>
                <a:ext cx="1344813" cy="1344813"/>
              </a:xfrm>
              <a:custGeom>
                <a:avLst/>
                <a:gdLst>
                  <a:gd name="connsiteX0" fmla="*/ 359564 w 708434"/>
                  <a:gd name="connsiteY0" fmla="*/ 195467 h 708434"/>
                  <a:gd name="connsiteX1" fmla="*/ 202401 w 708434"/>
                  <a:gd name="connsiteY1" fmla="*/ 352630 h 708434"/>
                  <a:gd name="connsiteX2" fmla="*/ 359564 w 708434"/>
                  <a:gd name="connsiteY2" fmla="*/ 509793 h 708434"/>
                  <a:gd name="connsiteX3" fmla="*/ 516727 w 708434"/>
                  <a:gd name="connsiteY3" fmla="*/ 352630 h 708434"/>
                  <a:gd name="connsiteX4" fmla="*/ 359564 w 708434"/>
                  <a:gd name="connsiteY4" fmla="*/ 195467 h 708434"/>
                  <a:gd name="connsiteX5" fmla="*/ 354217 w 708434"/>
                  <a:gd name="connsiteY5" fmla="*/ 0 h 708434"/>
                  <a:gd name="connsiteX6" fmla="*/ 708434 w 708434"/>
                  <a:gd name="connsiteY6" fmla="*/ 354217 h 708434"/>
                  <a:gd name="connsiteX7" fmla="*/ 354217 w 708434"/>
                  <a:gd name="connsiteY7" fmla="*/ 708434 h 708434"/>
                  <a:gd name="connsiteX8" fmla="*/ 0 w 708434"/>
                  <a:gd name="connsiteY8" fmla="*/ 354217 h 708434"/>
                  <a:gd name="connsiteX9" fmla="*/ 354217 w 708434"/>
                  <a:gd name="connsiteY9" fmla="*/ 0 h 70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8434" h="708434">
                    <a:moveTo>
                      <a:pt x="359564" y="195467"/>
                    </a:moveTo>
                    <a:cubicBezTo>
                      <a:pt x="272765" y="195467"/>
                      <a:pt x="202401" y="265831"/>
                      <a:pt x="202401" y="352630"/>
                    </a:cubicBezTo>
                    <a:cubicBezTo>
                      <a:pt x="202401" y="439429"/>
                      <a:pt x="272765" y="509793"/>
                      <a:pt x="359564" y="509793"/>
                    </a:cubicBezTo>
                    <a:cubicBezTo>
                      <a:pt x="446363" y="509793"/>
                      <a:pt x="516727" y="439429"/>
                      <a:pt x="516727" y="352630"/>
                    </a:cubicBezTo>
                    <a:cubicBezTo>
                      <a:pt x="516727" y="265831"/>
                      <a:pt x="446363" y="195467"/>
                      <a:pt x="359564" y="195467"/>
                    </a:cubicBezTo>
                    <a:close/>
                    <a:moveTo>
                      <a:pt x="354217" y="0"/>
                    </a:moveTo>
                    <a:cubicBezTo>
                      <a:pt x="549846" y="0"/>
                      <a:pt x="708434" y="158588"/>
                      <a:pt x="708434" y="354217"/>
                    </a:cubicBezTo>
                    <a:cubicBezTo>
                      <a:pt x="708434" y="549846"/>
                      <a:pt x="549846" y="708434"/>
                      <a:pt x="354217" y="708434"/>
                    </a:cubicBezTo>
                    <a:cubicBezTo>
                      <a:pt x="158588" y="708434"/>
                      <a:pt x="0" y="549846"/>
                      <a:pt x="0" y="354217"/>
                    </a:cubicBezTo>
                    <a:cubicBezTo>
                      <a:pt x="0" y="158588"/>
                      <a:pt x="158588" y="0"/>
                      <a:pt x="354217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C5937B-1535-47CD-9870-14DD41E95C2D}"/>
                  </a:ext>
                </a:extLst>
              </p:cNvPr>
              <p:cNvSpPr/>
              <p:nvPr/>
            </p:nvSpPr>
            <p:spPr bwMode="auto">
              <a:xfrm>
                <a:off x="2769485" y="3135341"/>
                <a:ext cx="4581893" cy="1655261"/>
              </a:xfrm>
              <a:custGeom>
                <a:avLst/>
                <a:gdLst>
                  <a:gd name="connsiteX0" fmla="*/ 1227609 w 4581893"/>
                  <a:gd name="connsiteY0" fmla="*/ 121073 h 1655261"/>
                  <a:gd name="connsiteX1" fmla="*/ 824861 w 4581893"/>
                  <a:gd name="connsiteY1" fmla="*/ 500329 h 1655261"/>
                  <a:gd name="connsiteX2" fmla="*/ 1918657 w 4581893"/>
                  <a:gd name="connsiteY2" fmla="*/ 500329 h 1655261"/>
                  <a:gd name="connsiteX3" fmla="*/ 1918657 w 4581893"/>
                  <a:gd name="connsiteY3" fmla="*/ 121073 h 1655261"/>
                  <a:gd name="connsiteX4" fmla="*/ 1136755 w 4581893"/>
                  <a:gd name="connsiteY4" fmla="*/ 0 h 1655261"/>
                  <a:gd name="connsiteX5" fmla="*/ 2040314 w 4581893"/>
                  <a:gd name="connsiteY5" fmla="*/ 0 h 1655261"/>
                  <a:gd name="connsiteX6" fmla="*/ 2040314 w 4581893"/>
                  <a:gd name="connsiteY6" fmla="*/ 500329 h 1655261"/>
                  <a:gd name="connsiteX7" fmla="*/ 2988175 w 4581893"/>
                  <a:gd name="connsiteY7" fmla="*/ 500329 h 1655261"/>
                  <a:gd name="connsiteX8" fmla="*/ 2988175 w 4581893"/>
                  <a:gd name="connsiteY8" fmla="*/ 306353 h 1655261"/>
                  <a:gd name="connsiteX9" fmla="*/ 3190784 w 4581893"/>
                  <a:gd name="connsiteY9" fmla="*/ 306353 h 1655261"/>
                  <a:gd name="connsiteX10" fmla="*/ 3190784 w 4581893"/>
                  <a:gd name="connsiteY10" fmla="*/ 241856 h 1655261"/>
                  <a:gd name="connsiteX11" fmla="*/ 3221771 w 4581893"/>
                  <a:gd name="connsiteY11" fmla="*/ 267422 h 1655261"/>
                  <a:gd name="connsiteX12" fmla="*/ 3302755 w 4581893"/>
                  <a:gd name="connsiteY12" fmla="*/ 306353 h 1655261"/>
                  <a:gd name="connsiteX13" fmla="*/ 3547241 w 4581893"/>
                  <a:gd name="connsiteY13" fmla="*/ 306353 h 1655261"/>
                  <a:gd name="connsiteX14" fmla="*/ 3628224 w 4581893"/>
                  <a:gd name="connsiteY14" fmla="*/ 267422 h 1655261"/>
                  <a:gd name="connsiteX15" fmla="*/ 3759915 w 4581893"/>
                  <a:gd name="connsiteY15" fmla="*/ 107501 h 1655261"/>
                  <a:gd name="connsiteX16" fmla="*/ 3769428 w 4581893"/>
                  <a:gd name="connsiteY16" fmla="*/ 76854 h 1655261"/>
                  <a:gd name="connsiteX17" fmla="*/ 3769428 w 4581893"/>
                  <a:gd name="connsiteY17" fmla="*/ 306353 h 1655261"/>
                  <a:gd name="connsiteX18" fmla="*/ 4581893 w 4581893"/>
                  <a:gd name="connsiteY18" fmla="*/ 306353 h 1655261"/>
                  <a:gd name="connsiteX19" fmla="*/ 4581893 w 4581893"/>
                  <a:gd name="connsiteY19" fmla="*/ 1448920 h 1655261"/>
                  <a:gd name="connsiteX20" fmla="*/ 4562687 w 4581893"/>
                  <a:gd name="connsiteY20" fmla="*/ 1448920 h 1655261"/>
                  <a:gd name="connsiteX21" fmla="*/ 3647118 w 4581893"/>
                  <a:gd name="connsiteY21" fmla="*/ 1607387 h 1655261"/>
                  <a:gd name="connsiteX22" fmla="*/ 3651857 w 4581893"/>
                  <a:gd name="connsiteY22" fmla="*/ 1560377 h 1655261"/>
                  <a:gd name="connsiteX23" fmla="*/ 2853200 w 4581893"/>
                  <a:gd name="connsiteY23" fmla="*/ 761720 h 1655261"/>
                  <a:gd name="connsiteX24" fmla="*/ 2070769 w 4581893"/>
                  <a:gd name="connsiteY24" fmla="*/ 1399420 h 1655261"/>
                  <a:gd name="connsiteX25" fmla="*/ 2065779 w 4581893"/>
                  <a:gd name="connsiteY25" fmla="*/ 1448920 h 1655261"/>
                  <a:gd name="connsiteX26" fmla="*/ 2061270 w 4581893"/>
                  <a:gd name="connsiteY26" fmla="*/ 1448920 h 1655261"/>
                  <a:gd name="connsiteX27" fmla="*/ 2061270 w 4581893"/>
                  <a:gd name="connsiteY27" fmla="*/ 1493647 h 1655261"/>
                  <a:gd name="connsiteX28" fmla="*/ 2054543 w 4581893"/>
                  <a:gd name="connsiteY28" fmla="*/ 1560377 h 1655261"/>
                  <a:gd name="connsiteX29" fmla="*/ 2061270 w 4581893"/>
                  <a:gd name="connsiteY29" fmla="*/ 1627107 h 1655261"/>
                  <a:gd name="connsiteX30" fmla="*/ 2061270 w 4581893"/>
                  <a:gd name="connsiteY30" fmla="*/ 1655261 h 1655261"/>
                  <a:gd name="connsiteX31" fmla="*/ 1845381 w 4581893"/>
                  <a:gd name="connsiteY31" fmla="*/ 1655261 h 1655261"/>
                  <a:gd name="connsiteX32" fmla="*/ 1854946 w 4581893"/>
                  <a:gd name="connsiteY32" fmla="*/ 1560377 h 1655261"/>
                  <a:gd name="connsiteX33" fmla="*/ 1056289 w 4581893"/>
                  <a:gd name="connsiteY33" fmla="*/ 761720 h 1655261"/>
                  <a:gd name="connsiteX34" fmla="*/ 257632 w 4581893"/>
                  <a:gd name="connsiteY34" fmla="*/ 1560377 h 1655261"/>
                  <a:gd name="connsiteX35" fmla="*/ 267197 w 4581893"/>
                  <a:gd name="connsiteY35" fmla="*/ 1655261 h 1655261"/>
                  <a:gd name="connsiteX36" fmla="*/ 0 w 4581893"/>
                  <a:gd name="connsiteY36" fmla="*/ 1655261 h 1655261"/>
                  <a:gd name="connsiteX37" fmla="*/ 0 w 4581893"/>
                  <a:gd name="connsiteY37" fmla="*/ 1385022 h 1655261"/>
                  <a:gd name="connsiteX38" fmla="*/ 84246 w 4581893"/>
                  <a:gd name="connsiteY38" fmla="*/ 1385022 h 1655261"/>
                  <a:gd name="connsiteX39" fmla="*/ 84246 w 4581893"/>
                  <a:gd name="connsiteY39" fmla="*/ 500329 h 1655261"/>
                  <a:gd name="connsiteX40" fmla="*/ 567843 w 4581893"/>
                  <a:gd name="connsiteY40" fmla="*/ 500329 h 1655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581893" h="1655261">
                    <a:moveTo>
                      <a:pt x="1227609" y="121073"/>
                    </a:moveTo>
                    <a:lnTo>
                      <a:pt x="824861" y="500329"/>
                    </a:lnTo>
                    <a:lnTo>
                      <a:pt x="1918657" y="500329"/>
                    </a:lnTo>
                    <a:lnTo>
                      <a:pt x="1918657" y="121073"/>
                    </a:lnTo>
                    <a:close/>
                    <a:moveTo>
                      <a:pt x="1136755" y="0"/>
                    </a:moveTo>
                    <a:lnTo>
                      <a:pt x="2040314" y="0"/>
                    </a:lnTo>
                    <a:lnTo>
                      <a:pt x="2040314" y="500329"/>
                    </a:lnTo>
                    <a:lnTo>
                      <a:pt x="2988175" y="500329"/>
                    </a:lnTo>
                    <a:lnTo>
                      <a:pt x="2988175" y="306353"/>
                    </a:lnTo>
                    <a:lnTo>
                      <a:pt x="3190784" y="306353"/>
                    </a:lnTo>
                    <a:lnTo>
                      <a:pt x="3190784" y="241856"/>
                    </a:lnTo>
                    <a:lnTo>
                      <a:pt x="3221771" y="267422"/>
                    </a:lnTo>
                    <a:lnTo>
                      <a:pt x="3302755" y="306353"/>
                    </a:lnTo>
                    <a:lnTo>
                      <a:pt x="3547241" y="306353"/>
                    </a:lnTo>
                    <a:lnTo>
                      <a:pt x="3628224" y="267422"/>
                    </a:lnTo>
                    <a:cubicBezTo>
                      <a:pt x="3686236" y="228230"/>
                      <a:pt x="3732326" y="172731"/>
                      <a:pt x="3759915" y="107501"/>
                    </a:cubicBezTo>
                    <a:lnTo>
                      <a:pt x="3769428" y="76854"/>
                    </a:lnTo>
                    <a:lnTo>
                      <a:pt x="3769428" y="306353"/>
                    </a:lnTo>
                    <a:lnTo>
                      <a:pt x="4581893" y="306353"/>
                    </a:lnTo>
                    <a:lnTo>
                      <a:pt x="4581893" y="1448920"/>
                    </a:lnTo>
                    <a:lnTo>
                      <a:pt x="4562687" y="1448920"/>
                    </a:lnTo>
                    <a:lnTo>
                      <a:pt x="3647118" y="1607387"/>
                    </a:lnTo>
                    <a:lnTo>
                      <a:pt x="3651857" y="1560377"/>
                    </a:lnTo>
                    <a:cubicBezTo>
                      <a:pt x="3651857" y="1119291"/>
                      <a:pt x="3294286" y="761720"/>
                      <a:pt x="2853200" y="761720"/>
                    </a:cubicBezTo>
                    <a:cubicBezTo>
                      <a:pt x="2467250" y="761720"/>
                      <a:pt x="2145241" y="1035485"/>
                      <a:pt x="2070769" y="1399420"/>
                    </a:cubicBezTo>
                    <a:lnTo>
                      <a:pt x="2065779" y="1448920"/>
                    </a:lnTo>
                    <a:lnTo>
                      <a:pt x="2061270" y="1448920"/>
                    </a:lnTo>
                    <a:lnTo>
                      <a:pt x="2061270" y="1493647"/>
                    </a:lnTo>
                    <a:lnTo>
                      <a:pt x="2054543" y="1560377"/>
                    </a:lnTo>
                    <a:lnTo>
                      <a:pt x="2061270" y="1627107"/>
                    </a:lnTo>
                    <a:lnTo>
                      <a:pt x="2061270" y="1655261"/>
                    </a:lnTo>
                    <a:lnTo>
                      <a:pt x="1845381" y="1655261"/>
                    </a:lnTo>
                    <a:lnTo>
                      <a:pt x="1854946" y="1560377"/>
                    </a:lnTo>
                    <a:cubicBezTo>
                      <a:pt x="1854946" y="1119291"/>
                      <a:pt x="1497375" y="761720"/>
                      <a:pt x="1056289" y="761720"/>
                    </a:cubicBezTo>
                    <a:cubicBezTo>
                      <a:pt x="615203" y="761720"/>
                      <a:pt x="257632" y="1119291"/>
                      <a:pt x="257632" y="1560377"/>
                    </a:cubicBezTo>
                    <a:lnTo>
                      <a:pt x="267197" y="1655261"/>
                    </a:lnTo>
                    <a:lnTo>
                      <a:pt x="0" y="1655261"/>
                    </a:lnTo>
                    <a:lnTo>
                      <a:pt x="0" y="1385022"/>
                    </a:lnTo>
                    <a:lnTo>
                      <a:pt x="84246" y="1385022"/>
                    </a:lnTo>
                    <a:lnTo>
                      <a:pt x="84246" y="500329"/>
                    </a:lnTo>
                    <a:lnTo>
                      <a:pt x="567843" y="500329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D1BDD4-B399-410F-9A72-D5AC208D12D6}"/>
              </a:ext>
            </a:extLst>
          </p:cNvPr>
          <p:cNvGrpSpPr/>
          <p:nvPr/>
        </p:nvGrpSpPr>
        <p:grpSpPr>
          <a:xfrm>
            <a:off x="6603240" y="4908956"/>
            <a:ext cx="592543" cy="619485"/>
            <a:chOff x="721540" y="227461"/>
            <a:chExt cx="2725060" cy="2848966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82" name="Freeform 466">
              <a:extLst>
                <a:ext uri="{FF2B5EF4-FFF2-40B4-BE49-F238E27FC236}">
                  <a16:creationId xmlns:a16="http://schemas.microsoft.com/office/drawing/2014/main" id="{17307B4B-2CA8-4A52-B191-D452F328B4F5}"/>
                </a:ext>
              </a:extLst>
            </p:cNvPr>
            <p:cNvSpPr/>
            <p:nvPr/>
          </p:nvSpPr>
          <p:spPr bwMode="auto">
            <a:xfrm>
              <a:off x="2117876" y="1760736"/>
              <a:ext cx="441582" cy="441582"/>
            </a:xfrm>
            <a:custGeom>
              <a:avLst/>
              <a:gdLst>
                <a:gd name="connsiteX0" fmla="*/ 406908 w 813816"/>
                <a:gd name="connsiteY0" fmla="*/ 201168 h 813816"/>
                <a:gd name="connsiteX1" fmla="*/ 201168 w 813816"/>
                <a:gd name="connsiteY1" fmla="*/ 406908 h 813816"/>
                <a:gd name="connsiteX2" fmla="*/ 406908 w 813816"/>
                <a:gd name="connsiteY2" fmla="*/ 612648 h 813816"/>
                <a:gd name="connsiteX3" fmla="*/ 612648 w 813816"/>
                <a:gd name="connsiteY3" fmla="*/ 406908 h 813816"/>
                <a:gd name="connsiteX4" fmla="*/ 406908 w 813816"/>
                <a:gd name="connsiteY4" fmla="*/ 201168 h 813816"/>
                <a:gd name="connsiteX5" fmla="*/ 406908 w 813816"/>
                <a:gd name="connsiteY5" fmla="*/ 0 h 813816"/>
                <a:gd name="connsiteX6" fmla="*/ 813816 w 813816"/>
                <a:gd name="connsiteY6" fmla="*/ 406908 h 813816"/>
                <a:gd name="connsiteX7" fmla="*/ 406908 w 813816"/>
                <a:gd name="connsiteY7" fmla="*/ 813816 h 813816"/>
                <a:gd name="connsiteX8" fmla="*/ 0 w 813816"/>
                <a:gd name="connsiteY8" fmla="*/ 406908 h 813816"/>
                <a:gd name="connsiteX9" fmla="*/ 406908 w 813816"/>
                <a:gd name="connsiteY9" fmla="*/ 0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3816" h="813816">
                  <a:moveTo>
                    <a:pt x="406908" y="201168"/>
                  </a:moveTo>
                  <a:cubicBezTo>
                    <a:pt x="293281" y="201168"/>
                    <a:pt x="201168" y="293281"/>
                    <a:pt x="201168" y="406908"/>
                  </a:cubicBezTo>
                  <a:cubicBezTo>
                    <a:pt x="201168" y="520535"/>
                    <a:pt x="293281" y="612648"/>
                    <a:pt x="406908" y="612648"/>
                  </a:cubicBezTo>
                  <a:cubicBezTo>
                    <a:pt x="520535" y="612648"/>
                    <a:pt x="612648" y="520535"/>
                    <a:pt x="612648" y="406908"/>
                  </a:cubicBezTo>
                  <a:cubicBezTo>
                    <a:pt x="612648" y="293281"/>
                    <a:pt x="520535" y="201168"/>
                    <a:pt x="406908" y="201168"/>
                  </a:cubicBezTo>
                  <a:close/>
                  <a:moveTo>
                    <a:pt x="406908" y="0"/>
                  </a:moveTo>
                  <a:cubicBezTo>
                    <a:pt x="631637" y="0"/>
                    <a:pt x="813816" y="182179"/>
                    <a:pt x="813816" y="406908"/>
                  </a:cubicBezTo>
                  <a:cubicBezTo>
                    <a:pt x="813816" y="631637"/>
                    <a:pt x="631637" y="813816"/>
                    <a:pt x="406908" y="813816"/>
                  </a:cubicBezTo>
                  <a:cubicBezTo>
                    <a:pt x="182179" y="813816"/>
                    <a:pt x="0" y="631637"/>
                    <a:pt x="0" y="406908"/>
                  </a:cubicBezTo>
                  <a:cubicBezTo>
                    <a:pt x="0" y="182179"/>
                    <a:pt x="182179" y="0"/>
                    <a:pt x="406908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83" name="Freeform 467">
              <a:extLst>
                <a:ext uri="{FF2B5EF4-FFF2-40B4-BE49-F238E27FC236}">
                  <a16:creationId xmlns:a16="http://schemas.microsoft.com/office/drawing/2014/main" id="{6C2382FE-1D0D-4CE7-9F77-EBF247B8F332}"/>
                </a:ext>
              </a:extLst>
            </p:cNvPr>
            <p:cNvSpPr/>
            <p:nvPr/>
          </p:nvSpPr>
          <p:spPr bwMode="auto">
            <a:xfrm>
              <a:off x="972058" y="1760736"/>
              <a:ext cx="441582" cy="441582"/>
            </a:xfrm>
            <a:custGeom>
              <a:avLst/>
              <a:gdLst>
                <a:gd name="connsiteX0" fmla="*/ 406908 w 813816"/>
                <a:gd name="connsiteY0" fmla="*/ 201168 h 813816"/>
                <a:gd name="connsiteX1" fmla="*/ 201168 w 813816"/>
                <a:gd name="connsiteY1" fmla="*/ 406908 h 813816"/>
                <a:gd name="connsiteX2" fmla="*/ 406908 w 813816"/>
                <a:gd name="connsiteY2" fmla="*/ 612648 h 813816"/>
                <a:gd name="connsiteX3" fmla="*/ 612648 w 813816"/>
                <a:gd name="connsiteY3" fmla="*/ 406908 h 813816"/>
                <a:gd name="connsiteX4" fmla="*/ 406908 w 813816"/>
                <a:gd name="connsiteY4" fmla="*/ 201168 h 813816"/>
                <a:gd name="connsiteX5" fmla="*/ 406908 w 813816"/>
                <a:gd name="connsiteY5" fmla="*/ 0 h 813816"/>
                <a:gd name="connsiteX6" fmla="*/ 813816 w 813816"/>
                <a:gd name="connsiteY6" fmla="*/ 406908 h 813816"/>
                <a:gd name="connsiteX7" fmla="*/ 406908 w 813816"/>
                <a:gd name="connsiteY7" fmla="*/ 813816 h 813816"/>
                <a:gd name="connsiteX8" fmla="*/ 0 w 813816"/>
                <a:gd name="connsiteY8" fmla="*/ 406908 h 813816"/>
                <a:gd name="connsiteX9" fmla="*/ 406908 w 813816"/>
                <a:gd name="connsiteY9" fmla="*/ 0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3816" h="813816">
                  <a:moveTo>
                    <a:pt x="406908" y="201168"/>
                  </a:moveTo>
                  <a:cubicBezTo>
                    <a:pt x="293281" y="201168"/>
                    <a:pt x="201168" y="293281"/>
                    <a:pt x="201168" y="406908"/>
                  </a:cubicBezTo>
                  <a:cubicBezTo>
                    <a:pt x="201168" y="520535"/>
                    <a:pt x="293281" y="612648"/>
                    <a:pt x="406908" y="612648"/>
                  </a:cubicBezTo>
                  <a:cubicBezTo>
                    <a:pt x="520535" y="612648"/>
                    <a:pt x="612648" y="520535"/>
                    <a:pt x="612648" y="406908"/>
                  </a:cubicBezTo>
                  <a:cubicBezTo>
                    <a:pt x="612648" y="293281"/>
                    <a:pt x="520535" y="201168"/>
                    <a:pt x="406908" y="201168"/>
                  </a:cubicBezTo>
                  <a:close/>
                  <a:moveTo>
                    <a:pt x="406908" y="0"/>
                  </a:moveTo>
                  <a:cubicBezTo>
                    <a:pt x="631637" y="0"/>
                    <a:pt x="813816" y="182179"/>
                    <a:pt x="813816" y="406908"/>
                  </a:cubicBezTo>
                  <a:cubicBezTo>
                    <a:pt x="813816" y="631637"/>
                    <a:pt x="631637" y="813816"/>
                    <a:pt x="406908" y="813816"/>
                  </a:cubicBezTo>
                  <a:cubicBezTo>
                    <a:pt x="182179" y="813816"/>
                    <a:pt x="0" y="631637"/>
                    <a:pt x="0" y="406908"/>
                  </a:cubicBezTo>
                  <a:cubicBezTo>
                    <a:pt x="0" y="182179"/>
                    <a:pt x="182179" y="0"/>
                    <a:pt x="406908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84" name="Freeform 468">
              <a:extLst>
                <a:ext uri="{FF2B5EF4-FFF2-40B4-BE49-F238E27FC236}">
                  <a16:creationId xmlns:a16="http://schemas.microsoft.com/office/drawing/2014/main" id="{165D8705-15E2-480D-960B-1073727C8E37}"/>
                </a:ext>
              </a:extLst>
            </p:cNvPr>
            <p:cNvSpPr/>
            <p:nvPr/>
          </p:nvSpPr>
          <p:spPr>
            <a:xfrm>
              <a:off x="721540" y="1083231"/>
              <a:ext cx="2076310" cy="898293"/>
            </a:xfrm>
            <a:custGeom>
              <a:avLst/>
              <a:gdLst>
                <a:gd name="connsiteX0" fmla="*/ 966758 w 2076310"/>
                <a:gd name="connsiteY0" fmla="*/ 112982 h 898293"/>
                <a:gd name="connsiteX1" fmla="*/ 753222 w 2076310"/>
                <a:gd name="connsiteY1" fmla="*/ 114274 h 898293"/>
                <a:gd name="connsiteX2" fmla="*/ 643396 w 2076310"/>
                <a:gd name="connsiteY2" fmla="*/ 163805 h 898293"/>
                <a:gd name="connsiteX3" fmla="*/ 625307 w 2076310"/>
                <a:gd name="connsiteY3" fmla="*/ 199120 h 898293"/>
                <a:gd name="connsiteX4" fmla="*/ 659332 w 2076310"/>
                <a:gd name="connsiteY4" fmla="*/ 258987 h 898293"/>
                <a:gd name="connsiteX5" fmla="*/ 954058 w 2076310"/>
                <a:gd name="connsiteY5" fmla="*/ 258987 h 898293"/>
                <a:gd name="connsiteX6" fmla="*/ 1018762 w 2076310"/>
                <a:gd name="connsiteY6" fmla="*/ 219683 h 898293"/>
                <a:gd name="connsiteX7" fmla="*/ 1020055 w 2076310"/>
                <a:gd name="connsiteY7" fmla="*/ 170265 h 898293"/>
                <a:gd name="connsiteX8" fmla="*/ 966758 w 2076310"/>
                <a:gd name="connsiteY8" fmla="*/ 112982 h 898293"/>
                <a:gd name="connsiteX9" fmla="*/ 1019029 w 2076310"/>
                <a:gd name="connsiteY9" fmla="*/ 862 h 898293"/>
                <a:gd name="connsiteX10" fmla="*/ 1135271 w 2076310"/>
                <a:gd name="connsiteY10" fmla="*/ 122463 h 898293"/>
                <a:gd name="connsiteX11" fmla="*/ 1134835 w 2076310"/>
                <a:gd name="connsiteY11" fmla="*/ 268313 h 898293"/>
                <a:gd name="connsiteX12" fmla="*/ 1135474 w 2076310"/>
                <a:gd name="connsiteY12" fmla="*/ 271479 h 898293"/>
                <a:gd name="connsiteX13" fmla="*/ 1135474 w 2076310"/>
                <a:gd name="connsiteY13" fmla="*/ 517146 h 898293"/>
                <a:gd name="connsiteX14" fmla="*/ 2076310 w 2076310"/>
                <a:gd name="connsiteY14" fmla="*/ 517146 h 898293"/>
                <a:gd name="connsiteX15" fmla="*/ 2076310 w 2076310"/>
                <a:gd name="connsiteY15" fmla="*/ 898293 h 898293"/>
                <a:gd name="connsiteX16" fmla="*/ 1872456 w 2076310"/>
                <a:gd name="connsiteY16" fmla="*/ 898293 h 898293"/>
                <a:gd name="connsiteX17" fmla="*/ 1872456 w 2076310"/>
                <a:gd name="connsiteY17" fmla="*/ 895671 h 898293"/>
                <a:gd name="connsiteX18" fmla="*/ 1872149 w 2076310"/>
                <a:gd name="connsiteY18" fmla="*/ 897191 h 898293"/>
                <a:gd name="connsiteX19" fmla="*/ 1872260 w 2076310"/>
                <a:gd name="connsiteY19" fmla="*/ 898293 h 898293"/>
                <a:gd name="connsiteX20" fmla="*/ 1860856 w 2076310"/>
                <a:gd name="connsiteY20" fmla="*/ 898293 h 898293"/>
                <a:gd name="connsiteX21" fmla="*/ 1860967 w 2076310"/>
                <a:gd name="connsiteY21" fmla="*/ 897191 h 898293"/>
                <a:gd name="connsiteX22" fmla="*/ 1620330 w 2076310"/>
                <a:gd name="connsiteY22" fmla="*/ 656553 h 898293"/>
                <a:gd name="connsiteX23" fmla="*/ 1379692 w 2076310"/>
                <a:gd name="connsiteY23" fmla="*/ 897191 h 898293"/>
                <a:gd name="connsiteX24" fmla="*/ 1379803 w 2076310"/>
                <a:gd name="connsiteY24" fmla="*/ 898293 h 898293"/>
                <a:gd name="connsiteX25" fmla="*/ 715038 w 2076310"/>
                <a:gd name="connsiteY25" fmla="*/ 898293 h 898293"/>
                <a:gd name="connsiteX26" fmla="*/ 715149 w 2076310"/>
                <a:gd name="connsiteY26" fmla="*/ 897191 h 898293"/>
                <a:gd name="connsiteX27" fmla="*/ 474512 w 2076310"/>
                <a:gd name="connsiteY27" fmla="*/ 656553 h 898293"/>
                <a:gd name="connsiteX28" fmla="*/ 233874 w 2076310"/>
                <a:gd name="connsiteY28" fmla="*/ 897191 h 898293"/>
                <a:gd name="connsiteX29" fmla="*/ 233985 w 2076310"/>
                <a:gd name="connsiteY29" fmla="*/ 898293 h 898293"/>
                <a:gd name="connsiteX30" fmla="*/ 219246 w 2076310"/>
                <a:gd name="connsiteY30" fmla="*/ 898293 h 898293"/>
                <a:gd name="connsiteX31" fmla="*/ 167496 w 2076310"/>
                <a:gd name="connsiteY31" fmla="*/ 898293 h 898293"/>
                <a:gd name="connsiteX32" fmla="*/ 171 w 2076310"/>
                <a:gd name="connsiteY32" fmla="*/ 898293 h 898293"/>
                <a:gd name="connsiteX33" fmla="*/ 171 w 2076310"/>
                <a:gd name="connsiteY33" fmla="*/ 653052 h 898293"/>
                <a:gd name="connsiteX34" fmla="*/ 0 w 2076310"/>
                <a:gd name="connsiteY34" fmla="*/ 653052 h 898293"/>
                <a:gd name="connsiteX35" fmla="*/ 0 w 2076310"/>
                <a:gd name="connsiteY35" fmla="*/ 374432 h 898293"/>
                <a:gd name="connsiteX36" fmla="*/ 57930 w 2076310"/>
                <a:gd name="connsiteY36" fmla="*/ 316502 h 898293"/>
                <a:gd name="connsiteX37" fmla="*/ 447916 w 2076310"/>
                <a:gd name="connsiteY37" fmla="*/ 316502 h 898293"/>
                <a:gd name="connsiteX38" fmla="*/ 633544 w 2076310"/>
                <a:gd name="connsiteY38" fmla="*/ 40696 h 898293"/>
                <a:gd name="connsiteX39" fmla="*/ 709256 w 2076310"/>
                <a:gd name="connsiteY39" fmla="*/ 1850 h 89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76310" h="898293">
                  <a:moveTo>
                    <a:pt x="966758" y="112982"/>
                  </a:moveTo>
                  <a:lnTo>
                    <a:pt x="753222" y="114274"/>
                  </a:lnTo>
                  <a:cubicBezTo>
                    <a:pt x="705558" y="112838"/>
                    <a:pt x="668592" y="126407"/>
                    <a:pt x="643396" y="163805"/>
                  </a:cubicBezTo>
                  <a:cubicBezTo>
                    <a:pt x="633920" y="183760"/>
                    <a:pt x="634782" y="177873"/>
                    <a:pt x="625307" y="199120"/>
                  </a:cubicBezTo>
                  <a:cubicBezTo>
                    <a:pt x="603341" y="242423"/>
                    <a:pt x="623781" y="258987"/>
                    <a:pt x="659332" y="258987"/>
                  </a:cubicBezTo>
                  <a:lnTo>
                    <a:pt x="954058" y="258987"/>
                  </a:lnTo>
                  <a:cubicBezTo>
                    <a:pt x="979272" y="258987"/>
                    <a:pt x="1018762" y="244897"/>
                    <a:pt x="1018762" y="219683"/>
                  </a:cubicBezTo>
                  <a:lnTo>
                    <a:pt x="1020055" y="170265"/>
                  </a:lnTo>
                  <a:cubicBezTo>
                    <a:pt x="1021346" y="124377"/>
                    <a:pt x="1004893" y="112982"/>
                    <a:pt x="966758" y="112982"/>
                  </a:cubicBezTo>
                  <a:close/>
                  <a:moveTo>
                    <a:pt x="1019029" y="862"/>
                  </a:moveTo>
                  <a:cubicBezTo>
                    <a:pt x="1127413" y="-8663"/>
                    <a:pt x="1133217" y="62546"/>
                    <a:pt x="1135271" y="122463"/>
                  </a:cubicBezTo>
                  <a:cubicBezTo>
                    <a:pt x="1135126" y="171080"/>
                    <a:pt x="1134980" y="219696"/>
                    <a:pt x="1134835" y="268313"/>
                  </a:cubicBezTo>
                  <a:lnTo>
                    <a:pt x="1135474" y="271479"/>
                  </a:lnTo>
                  <a:lnTo>
                    <a:pt x="1135474" y="517146"/>
                  </a:lnTo>
                  <a:lnTo>
                    <a:pt x="2076310" y="517146"/>
                  </a:lnTo>
                  <a:lnTo>
                    <a:pt x="2076310" y="898293"/>
                  </a:lnTo>
                  <a:lnTo>
                    <a:pt x="1872456" y="898293"/>
                  </a:lnTo>
                  <a:lnTo>
                    <a:pt x="1872456" y="895671"/>
                  </a:lnTo>
                  <a:cubicBezTo>
                    <a:pt x="1872354" y="896178"/>
                    <a:pt x="1872251" y="896684"/>
                    <a:pt x="1872149" y="897191"/>
                  </a:cubicBezTo>
                  <a:lnTo>
                    <a:pt x="1872260" y="898293"/>
                  </a:lnTo>
                  <a:lnTo>
                    <a:pt x="1860856" y="898293"/>
                  </a:lnTo>
                  <a:lnTo>
                    <a:pt x="1860967" y="897191"/>
                  </a:lnTo>
                  <a:cubicBezTo>
                    <a:pt x="1860967" y="764290"/>
                    <a:pt x="1753230" y="656553"/>
                    <a:pt x="1620330" y="656553"/>
                  </a:cubicBezTo>
                  <a:cubicBezTo>
                    <a:pt x="1487429" y="656553"/>
                    <a:pt x="1379692" y="764290"/>
                    <a:pt x="1379692" y="897191"/>
                  </a:cubicBezTo>
                  <a:lnTo>
                    <a:pt x="1379803" y="898293"/>
                  </a:lnTo>
                  <a:lnTo>
                    <a:pt x="715038" y="898293"/>
                  </a:lnTo>
                  <a:lnTo>
                    <a:pt x="715149" y="897191"/>
                  </a:lnTo>
                  <a:cubicBezTo>
                    <a:pt x="715149" y="764290"/>
                    <a:pt x="607412" y="656553"/>
                    <a:pt x="474512" y="656553"/>
                  </a:cubicBezTo>
                  <a:cubicBezTo>
                    <a:pt x="341611" y="656553"/>
                    <a:pt x="233874" y="764290"/>
                    <a:pt x="233874" y="897191"/>
                  </a:cubicBezTo>
                  <a:lnTo>
                    <a:pt x="233985" y="898293"/>
                  </a:lnTo>
                  <a:lnTo>
                    <a:pt x="219246" y="898293"/>
                  </a:lnTo>
                  <a:lnTo>
                    <a:pt x="167496" y="898293"/>
                  </a:lnTo>
                  <a:lnTo>
                    <a:pt x="171" y="898293"/>
                  </a:lnTo>
                  <a:lnTo>
                    <a:pt x="171" y="653052"/>
                  </a:lnTo>
                  <a:lnTo>
                    <a:pt x="0" y="653052"/>
                  </a:lnTo>
                  <a:lnTo>
                    <a:pt x="0" y="374432"/>
                  </a:lnTo>
                  <a:cubicBezTo>
                    <a:pt x="0" y="342438"/>
                    <a:pt x="25936" y="316502"/>
                    <a:pt x="57930" y="316502"/>
                  </a:cubicBezTo>
                  <a:lnTo>
                    <a:pt x="447916" y="316502"/>
                  </a:lnTo>
                  <a:lnTo>
                    <a:pt x="633544" y="40696"/>
                  </a:lnTo>
                  <a:cubicBezTo>
                    <a:pt x="649071" y="5977"/>
                    <a:pt x="658787" y="3930"/>
                    <a:pt x="709256" y="185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469">
              <a:extLst>
                <a:ext uri="{FF2B5EF4-FFF2-40B4-BE49-F238E27FC236}">
                  <a16:creationId xmlns:a16="http://schemas.microsoft.com/office/drawing/2014/main" id="{25F9C8A2-D819-453E-BF59-11FBDFCCE34F}"/>
                </a:ext>
              </a:extLst>
            </p:cNvPr>
            <p:cNvSpPr/>
            <p:nvPr/>
          </p:nvSpPr>
          <p:spPr>
            <a:xfrm>
              <a:off x="1981476" y="227461"/>
              <a:ext cx="978982" cy="1337833"/>
            </a:xfrm>
            <a:custGeom>
              <a:avLst/>
              <a:gdLst>
                <a:gd name="connsiteX0" fmla="*/ 894017 w 978982"/>
                <a:gd name="connsiteY0" fmla="*/ 0 h 1337833"/>
                <a:gd name="connsiteX1" fmla="*/ 978982 w 978982"/>
                <a:gd name="connsiteY1" fmla="*/ 0 h 1337833"/>
                <a:gd name="connsiteX2" fmla="*/ 978982 w 978982"/>
                <a:gd name="connsiteY2" fmla="*/ 1330267 h 1337833"/>
                <a:gd name="connsiteX3" fmla="*/ 978298 w 978982"/>
                <a:gd name="connsiteY3" fmla="*/ 1330267 h 1337833"/>
                <a:gd name="connsiteX4" fmla="*/ 978298 w 978982"/>
                <a:gd name="connsiteY4" fmla="*/ 1337833 h 1337833"/>
                <a:gd name="connsiteX5" fmla="*/ 851913 w 978982"/>
                <a:gd name="connsiteY5" fmla="*/ 1337833 h 1337833"/>
                <a:gd name="connsiteX6" fmla="*/ 851913 w 978982"/>
                <a:gd name="connsiteY6" fmla="*/ 1337832 h 1337833"/>
                <a:gd name="connsiteX7" fmla="*/ 612698 w 978982"/>
                <a:gd name="connsiteY7" fmla="*/ 1337832 h 1337833"/>
                <a:gd name="connsiteX8" fmla="*/ 612698 w 978982"/>
                <a:gd name="connsiteY8" fmla="*/ 1337833 h 1337833"/>
                <a:gd name="connsiteX9" fmla="*/ 0 w 978982"/>
                <a:gd name="connsiteY9" fmla="*/ 1337833 h 1337833"/>
                <a:gd name="connsiteX10" fmla="*/ 0 w 978982"/>
                <a:gd name="connsiteY10" fmla="*/ 1047917 h 1337833"/>
                <a:gd name="connsiteX11" fmla="*/ 612698 w 978982"/>
                <a:gd name="connsiteY11" fmla="*/ 1047917 h 1337833"/>
                <a:gd name="connsiteX12" fmla="*/ 612698 w 978982"/>
                <a:gd name="connsiteY12" fmla="*/ 1211503 h 1337833"/>
                <a:gd name="connsiteX13" fmla="*/ 894017 w 978982"/>
                <a:gd name="connsiteY13" fmla="*/ 1211503 h 133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982" h="1337833">
                  <a:moveTo>
                    <a:pt x="894017" y="0"/>
                  </a:moveTo>
                  <a:lnTo>
                    <a:pt x="978982" y="0"/>
                  </a:lnTo>
                  <a:lnTo>
                    <a:pt x="978982" y="1330267"/>
                  </a:lnTo>
                  <a:lnTo>
                    <a:pt x="978298" y="1330267"/>
                  </a:lnTo>
                  <a:lnTo>
                    <a:pt x="978298" y="1337833"/>
                  </a:lnTo>
                  <a:lnTo>
                    <a:pt x="851913" y="1337833"/>
                  </a:lnTo>
                  <a:lnTo>
                    <a:pt x="851913" y="1337832"/>
                  </a:lnTo>
                  <a:lnTo>
                    <a:pt x="612698" y="1337832"/>
                  </a:lnTo>
                  <a:lnTo>
                    <a:pt x="612698" y="1337833"/>
                  </a:lnTo>
                  <a:lnTo>
                    <a:pt x="0" y="1337833"/>
                  </a:lnTo>
                  <a:lnTo>
                    <a:pt x="0" y="1047917"/>
                  </a:lnTo>
                  <a:lnTo>
                    <a:pt x="612698" y="1047917"/>
                  </a:lnTo>
                  <a:lnTo>
                    <a:pt x="612698" y="1211503"/>
                  </a:lnTo>
                  <a:lnTo>
                    <a:pt x="894017" y="1211503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470">
              <a:extLst>
                <a:ext uri="{FF2B5EF4-FFF2-40B4-BE49-F238E27FC236}">
                  <a16:creationId xmlns:a16="http://schemas.microsoft.com/office/drawing/2014/main" id="{C69EDFED-7BBF-415C-8594-DF984E6E1D0A}"/>
                </a:ext>
              </a:extLst>
            </p:cNvPr>
            <p:cNvSpPr/>
            <p:nvPr/>
          </p:nvSpPr>
          <p:spPr>
            <a:xfrm>
              <a:off x="2811447" y="1462774"/>
              <a:ext cx="216057" cy="1136740"/>
            </a:xfrm>
            <a:custGeom>
              <a:avLst/>
              <a:gdLst>
                <a:gd name="connsiteX0" fmla="*/ 66032 w 216057"/>
                <a:gd name="connsiteY0" fmla="*/ 0 h 1136740"/>
                <a:gd name="connsiteX1" fmla="*/ 148328 w 216057"/>
                <a:gd name="connsiteY1" fmla="*/ 0 h 1136740"/>
                <a:gd name="connsiteX2" fmla="*/ 148328 w 216057"/>
                <a:gd name="connsiteY2" fmla="*/ 246834 h 1136740"/>
                <a:gd name="connsiteX3" fmla="*/ 148915 w 216057"/>
                <a:gd name="connsiteY3" fmla="*/ 246834 h 1136740"/>
                <a:gd name="connsiteX4" fmla="*/ 145508 w 216057"/>
                <a:gd name="connsiteY4" fmla="*/ 337783 h 1136740"/>
                <a:gd name="connsiteX5" fmla="*/ 201083 w 216057"/>
                <a:gd name="connsiteY5" fmla="*/ 318520 h 1136740"/>
                <a:gd name="connsiteX6" fmla="*/ 216056 w 216057"/>
                <a:gd name="connsiteY6" fmla="*/ 361717 h 1136740"/>
                <a:gd name="connsiteX7" fmla="*/ 143671 w 216057"/>
                <a:gd name="connsiteY7" fmla="*/ 386807 h 1136740"/>
                <a:gd name="connsiteX8" fmla="*/ 140035 w 216057"/>
                <a:gd name="connsiteY8" fmla="*/ 483901 h 1136740"/>
                <a:gd name="connsiteX9" fmla="*/ 201084 w 216057"/>
                <a:gd name="connsiteY9" fmla="*/ 462740 h 1136740"/>
                <a:gd name="connsiteX10" fmla="*/ 216057 w 216057"/>
                <a:gd name="connsiteY10" fmla="*/ 505938 h 1136740"/>
                <a:gd name="connsiteX11" fmla="*/ 138198 w 216057"/>
                <a:gd name="connsiteY11" fmla="*/ 532925 h 1136740"/>
                <a:gd name="connsiteX12" fmla="*/ 134561 w 216057"/>
                <a:gd name="connsiteY12" fmla="*/ 630017 h 1136740"/>
                <a:gd name="connsiteX13" fmla="*/ 201083 w 216057"/>
                <a:gd name="connsiteY13" fmla="*/ 606959 h 1136740"/>
                <a:gd name="connsiteX14" fmla="*/ 216056 w 216057"/>
                <a:gd name="connsiteY14" fmla="*/ 650157 h 1136740"/>
                <a:gd name="connsiteX15" fmla="*/ 132724 w 216057"/>
                <a:gd name="connsiteY15" fmla="*/ 679041 h 1136740"/>
                <a:gd name="connsiteX16" fmla="*/ 129088 w 216057"/>
                <a:gd name="connsiteY16" fmla="*/ 776133 h 1136740"/>
                <a:gd name="connsiteX17" fmla="*/ 186939 w 216057"/>
                <a:gd name="connsiteY17" fmla="*/ 756081 h 1136740"/>
                <a:gd name="connsiteX18" fmla="*/ 201912 w 216057"/>
                <a:gd name="connsiteY18" fmla="*/ 799279 h 1136740"/>
                <a:gd name="connsiteX19" fmla="*/ 127251 w 216057"/>
                <a:gd name="connsiteY19" fmla="*/ 825158 h 1136740"/>
                <a:gd name="connsiteX20" fmla="*/ 123613 w 216057"/>
                <a:gd name="connsiteY20" fmla="*/ 922250 h 1136740"/>
                <a:gd name="connsiteX21" fmla="*/ 169275 w 216057"/>
                <a:gd name="connsiteY21" fmla="*/ 906423 h 1136740"/>
                <a:gd name="connsiteX22" fmla="*/ 184248 w 216057"/>
                <a:gd name="connsiteY22" fmla="*/ 949621 h 1136740"/>
                <a:gd name="connsiteX23" fmla="*/ 121777 w 216057"/>
                <a:gd name="connsiteY23" fmla="*/ 971274 h 1136740"/>
                <a:gd name="connsiteX24" fmla="*/ 115578 w 216057"/>
                <a:gd name="connsiteY24" fmla="*/ 1136740 h 1136740"/>
                <a:gd name="connsiteX25" fmla="*/ 100479 w 216057"/>
                <a:gd name="connsiteY25" fmla="*/ 1136740 h 1136740"/>
                <a:gd name="connsiteX26" fmla="*/ 94633 w 216057"/>
                <a:gd name="connsiteY26" fmla="*/ 980683 h 1136740"/>
                <a:gd name="connsiteX27" fmla="*/ 46781 w 216057"/>
                <a:gd name="connsiteY27" fmla="*/ 997269 h 1136740"/>
                <a:gd name="connsiteX28" fmla="*/ 31808 w 216057"/>
                <a:gd name="connsiteY28" fmla="*/ 954071 h 1136740"/>
                <a:gd name="connsiteX29" fmla="*/ 92843 w 216057"/>
                <a:gd name="connsiteY29" fmla="*/ 932916 h 1136740"/>
                <a:gd name="connsiteX30" fmla="*/ 89299 w 216057"/>
                <a:gd name="connsiteY30" fmla="*/ 838312 h 1136740"/>
                <a:gd name="connsiteX31" fmla="*/ 29117 w 216057"/>
                <a:gd name="connsiteY31" fmla="*/ 859172 h 1136740"/>
                <a:gd name="connsiteX32" fmla="*/ 14144 w 216057"/>
                <a:gd name="connsiteY32" fmla="*/ 815973 h 1136740"/>
                <a:gd name="connsiteX33" fmla="*/ 87509 w 216057"/>
                <a:gd name="connsiteY33" fmla="*/ 790545 h 1136740"/>
                <a:gd name="connsiteX34" fmla="*/ 83965 w 216057"/>
                <a:gd name="connsiteY34" fmla="*/ 695941 h 1136740"/>
                <a:gd name="connsiteX35" fmla="*/ 14973 w 216057"/>
                <a:gd name="connsiteY35" fmla="*/ 719855 h 1136740"/>
                <a:gd name="connsiteX36" fmla="*/ 0 w 216057"/>
                <a:gd name="connsiteY36" fmla="*/ 676658 h 1136740"/>
                <a:gd name="connsiteX37" fmla="*/ 82176 w 216057"/>
                <a:gd name="connsiteY37" fmla="*/ 648174 h 1136740"/>
                <a:gd name="connsiteX38" fmla="*/ 78632 w 216057"/>
                <a:gd name="connsiteY38" fmla="*/ 553571 h 1136740"/>
                <a:gd name="connsiteX39" fmla="*/ 14973 w 216057"/>
                <a:gd name="connsiteY39" fmla="*/ 575636 h 1136740"/>
                <a:gd name="connsiteX40" fmla="*/ 0 w 216057"/>
                <a:gd name="connsiteY40" fmla="*/ 532439 h 1136740"/>
                <a:gd name="connsiteX41" fmla="*/ 76842 w 216057"/>
                <a:gd name="connsiteY41" fmla="*/ 505804 h 1136740"/>
                <a:gd name="connsiteX42" fmla="*/ 73299 w 216057"/>
                <a:gd name="connsiteY42" fmla="*/ 411199 h 1136740"/>
                <a:gd name="connsiteX43" fmla="*/ 14973 w 216057"/>
                <a:gd name="connsiteY43" fmla="*/ 431416 h 1136740"/>
                <a:gd name="connsiteX44" fmla="*/ 0 w 216057"/>
                <a:gd name="connsiteY44" fmla="*/ 388218 h 1136740"/>
                <a:gd name="connsiteX45" fmla="*/ 71509 w 216057"/>
                <a:gd name="connsiteY45" fmla="*/ 363432 h 1136740"/>
                <a:gd name="connsiteX46" fmla="*/ 67432 w 216057"/>
                <a:gd name="connsiteY46" fmla="*/ 254618 h 1136740"/>
                <a:gd name="connsiteX47" fmla="*/ 66032 w 216057"/>
                <a:gd name="connsiteY47" fmla="*/ 254618 h 113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6057" h="1136740">
                  <a:moveTo>
                    <a:pt x="66032" y="0"/>
                  </a:moveTo>
                  <a:lnTo>
                    <a:pt x="148328" y="0"/>
                  </a:lnTo>
                  <a:lnTo>
                    <a:pt x="148328" y="246834"/>
                  </a:lnTo>
                  <a:lnTo>
                    <a:pt x="148915" y="246834"/>
                  </a:lnTo>
                  <a:lnTo>
                    <a:pt x="145508" y="337783"/>
                  </a:lnTo>
                  <a:lnTo>
                    <a:pt x="201083" y="318520"/>
                  </a:lnTo>
                  <a:lnTo>
                    <a:pt x="216056" y="361717"/>
                  </a:lnTo>
                  <a:lnTo>
                    <a:pt x="143671" y="386807"/>
                  </a:lnTo>
                  <a:lnTo>
                    <a:pt x="140035" y="483901"/>
                  </a:lnTo>
                  <a:lnTo>
                    <a:pt x="201084" y="462740"/>
                  </a:lnTo>
                  <a:lnTo>
                    <a:pt x="216057" y="505938"/>
                  </a:lnTo>
                  <a:lnTo>
                    <a:pt x="138198" y="532925"/>
                  </a:lnTo>
                  <a:lnTo>
                    <a:pt x="134561" y="630017"/>
                  </a:lnTo>
                  <a:lnTo>
                    <a:pt x="201083" y="606959"/>
                  </a:lnTo>
                  <a:lnTo>
                    <a:pt x="216056" y="650157"/>
                  </a:lnTo>
                  <a:lnTo>
                    <a:pt x="132724" y="679041"/>
                  </a:lnTo>
                  <a:lnTo>
                    <a:pt x="129088" y="776133"/>
                  </a:lnTo>
                  <a:lnTo>
                    <a:pt x="186939" y="756081"/>
                  </a:lnTo>
                  <a:lnTo>
                    <a:pt x="201912" y="799279"/>
                  </a:lnTo>
                  <a:lnTo>
                    <a:pt x="127251" y="825158"/>
                  </a:lnTo>
                  <a:lnTo>
                    <a:pt x="123613" y="922250"/>
                  </a:lnTo>
                  <a:lnTo>
                    <a:pt x="169275" y="906423"/>
                  </a:lnTo>
                  <a:lnTo>
                    <a:pt x="184248" y="949621"/>
                  </a:lnTo>
                  <a:lnTo>
                    <a:pt x="121777" y="971274"/>
                  </a:lnTo>
                  <a:lnTo>
                    <a:pt x="115578" y="1136740"/>
                  </a:lnTo>
                  <a:lnTo>
                    <a:pt x="100479" y="1136740"/>
                  </a:lnTo>
                  <a:lnTo>
                    <a:pt x="94633" y="980683"/>
                  </a:lnTo>
                  <a:lnTo>
                    <a:pt x="46781" y="997269"/>
                  </a:lnTo>
                  <a:lnTo>
                    <a:pt x="31808" y="954071"/>
                  </a:lnTo>
                  <a:lnTo>
                    <a:pt x="92843" y="932916"/>
                  </a:lnTo>
                  <a:lnTo>
                    <a:pt x="89299" y="838312"/>
                  </a:lnTo>
                  <a:lnTo>
                    <a:pt x="29117" y="859172"/>
                  </a:lnTo>
                  <a:lnTo>
                    <a:pt x="14144" y="815973"/>
                  </a:lnTo>
                  <a:lnTo>
                    <a:pt x="87509" y="790545"/>
                  </a:lnTo>
                  <a:lnTo>
                    <a:pt x="83965" y="695941"/>
                  </a:lnTo>
                  <a:lnTo>
                    <a:pt x="14973" y="719855"/>
                  </a:lnTo>
                  <a:lnTo>
                    <a:pt x="0" y="676658"/>
                  </a:lnTo>
                  <a:lnTo>
                    <a:pt x="82176" y="648174"/>
                  </a:lnTo>
                  <a:lnTo>
                    <a:pt x="78632" y="553571"/>
                  </a:lnTo>
                  <a:lnTo>
                    <a:pt x="14973" y="575636"/>
                  </a:lnTo>
                  <a:lnTo>
                    <a:pt x="0" y="532439"/>
                  </a:lnTo>
                  <a:lnTo>
                    <a:pt x="76842" y="505804"/>
                  </a:lnTo>
                  <a:lnTo>
                    <a:pt x="73299" y="411199"/>
                  </a:lnTo>
                  <a:lnTo>
                    <a:pt x="14973" y="431416"/>
                  </a:lnTo>
                  <a:lnTo>
                    <a:pt x="0" y="388218"/>
                  </a:lnTo>
                  <a:lnTo>
                    <a:pt x="71509" y="363432"/>
                  </a:lnTo>
                  <a:lnTo>
                    <a:pt x="67432" y="254618"/>
                  </a:lnTo>
                  <a:lnTo>
                    <a:pt x="66032" y="254618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471">
              <a:extLst>
                <a:ext uri="{FF2B5EF4-FFF2-40B4-BE49-F238E27FC236}">
                  <a16:creationId xmlns:a16="http://schemas.microsoft.com/office/drawing/2014/main" id="{2D337A07-A793-40DC-8DAE-1D27CFD46F04}"/>
                </a:ext>
              </a:extLst>
            </p:cNvPr>
            <p:cNvSpPr/>
            <p:nvPr/>
          </p:nvSpPr>
          <p:spPr>
            <a:xfrm rot="1800000">
              <a:off x="888482" y="1502177"/>
              <a:ext cx="2558118" cy="1574250"/>
            </a:xfrm>
            <a:custGeom>
              <a:avLst/>
              <a:gdLst>
                <a:gd name="connsiteX0" fmla="*/ 0 w 2558118"/>
                <a:gd name="connsiteY0" fmla="*/ 1463732 h 1574250"/>
                <a:gd name="connsiteX1" fmla="*/ 1742717 w 2558118"/>
                <a:gd name="connsiteY1" fmla="*/ 457574 h 1574250"/>
                <a:gd name="connsiteX2" fmla="*/ 1779513 w 2558118"/>
                <a:gd name="connsiteY2" fmla="*/ 436330 h 1574250"/>
                <a:gd name="connsiteX3" fmla="*/ 1782311 w 2558118"/>
                <a:gd name="connsiteY3" fmla="*/ 434714 h 1574250"/>
                <a:gd name="connsiteX4" fmla="*/ 1988014 w 2558118"/>
                <a:gd name="connsiteY4" fmla="*/ 791002 h 1574250"/>
                <a:gd name="connsiteX5" fmla="*/ 2234836 w 2558118"/>
                <a:gd name="connsiteY5" fmla="*/ 648500 h 1574250"/>
                <a:gd name="connsiteX6" fmla="*/ 2029133 w 2558118"/>
                <a:gd name="connsiteY6" fmla="*/ 292212 h 1574250"/>
                <a:gd name="connsiteX7" fmla="*/ 2037387 w 2558118"/>
                <a:gd name="connsiteY7" fmla="*/ 287446 h 1574250"/>
                <a:gd name="connsiteX8" fmla="*/ 2068726 w 2558118"/>
                <a:gd name="connsiteY8" fmla="*/ 269352 h 1574250"/>
                <a:gd name="connsiteX9" fmla="*/ 2535258 w 2558118"/>
                <a:gd name="connsiteY9" fmla="*/ 0 h 1574250"/>
                <a:gd name="connsiteX10" fmla="*/ 2558118 w 2558118"/>
                <a:gd name="connsiteY10" fmla="*/ 39595 h 1574250"/>
                <a:gd name="connsiteX11" fmla="*/ 2547427 w 2558118"/>
                <a:gd name="connsiteY11" fmla="*/ 45767 h 1574250"/>
                <a:gd name="connsiteX12" fmla="*/ 2547427 w 2558118"/>
                <a:gd name="connsiteY12" fmla="*/ 221245 h 1574250"/>
                <a:gd name="connsiteX13" fmla="*/ 2497939 w 2558118"/>
                <a:gd name="connsiteY13" fmla="*/ 221245 h 1574250"/>
                <a:gd name="connsiteX14" fmla="*/ 2497939 w 2558118"/>
                <a:gd name="connsiteY14" fmla="*/ 74339 h 1574250"/>
                <a:gd name="connsiteX15" fmla="*/ 2396789 w 2558118"/>
                <a:gd name="connsiteY15" fmla="*/ 132738 h 1574250"/>
                <a:gd name="connsiteX16" fmla="*/ 2396789 w 2558118"/>
                <a:gd name="connsiteY16" fmla="*/ 308216 h 1574250"/>
                <a:gd name="connsiteX17" fmla="*/ 2347301 w 2558118"/>
                <a:gd name="connsiteY17" fmla="*/ 308216 h 1574250"/>
                <a:gd name="connsiteX18" fmla="*/ 2347301 w 2558118"/>
                <a:gd name="connsiteY18" fmla="*/ 161310 h 1574250"/>
                <a:gd name="connsiteX19" fmla="*/ 2246150 w 2558118"/>
                <a:gd name="connsiteY19" fmla="*/ 219710 h 1574250"/>
                <a:gd name="connsiteX20" fmla="*/ 2246150 w 2558118"/>
                <a:gd name="connsiteY20" fmla="*/ 395187 h 1574250"/>
                <a:gd name="connsiteX21" fmla="*/ 2196662 w 2558118"/>
                <a:gd name="connsiteY21" fmla="*/ 395187 h 1574250"/>
                <a:gd name="connsiteX22" fmla="*/ 2196662 w 2558118"/>
                <a:gd name="connsiteY22" fmla="*/ 248282 h 1574250"/>
                <a:gd name="connsiteX23" fmla="*/ 2091586 w 2558118"/>
                <a:gd name="connsiteY23" fmla="*/ 308947 h 1574250"/>
                <a:gd name="connsiteX24" fmla="*/ 2297289 w 2558118"/>
                <a:gd name="connsiteY24" fmla="*/ 665234 h 1574250"/>
                <a:gd name="connsiteX25" fmla="*/ 2292350 w 2558118"/>
                <a:gd name="connsiteY25" fmla="*/ 668086 h 1574250"/>
                <a:gd name="connsiteX26" fmla="*/ 2257695 w 2558118"/>
                <a:gd name="connsiteY26" fmla="*/ 688094 h 1574250"/>
                <a:gd name="connsiteX27" fmla="*/ 2010873 w 2558118"/>
                <a:gd name="connsiteY27" fmla="*/ 830596 h 1574250"/>
                <a:gd name="connsiteX28" fmla="*/ 1971711 w 2558118"/>
                <a:gd name="connsiteY28" fmla="*/ 853207 h 1574250"/>
                <a:gd name="connsiteX29" fmla="*/ 1971280 w 2558118"/>
                <a:gd name="connsiteY29" fmla="*/ 853456 h 1574250"/>
                <a:gd name="connsiteX30" fmla="*/ 1765577 w 2558118"/>
                <a:gd name="connsiteY30" fmla="*/ 497169 h 1574250"/>
                <a:gd name="connsiteX31" fmla="*/ 1694861 w 2558118"/>
                <a:gd name="connsiteY31" fmla="*/ 537997 h 1574250"/>
                <a:gd name="connsiteX32" fmla="*/ 1694860 w 2558118"/>
                <a:gd name="connsiteY32" fmla="*/ 713474 h 1574250"/>
                <a:gd name="connsiteX33" fmla="*/ 1645372 w 2558118"/>
                <a:gd name="connsiteY33" fmla="*/ 713474 h 1574250"/>
                <a:gd name="connsiteX34" fmla="*/ 1645372 w 2558118"/>
                <a:gd name="connsiteY34" fmla="*/ 566569 h 1574250"/>
                <a:gd name="connsiteX35" fmla="*/ 1529226 w 2558118"/>
                <a:gd name="connsiteY35" fmla="*/ 633626 h 1574250"/>
                <a:gd name="connsiteX36" fmla="*/ 1529226 w 2558118"/>
                <a:gd name="connsiteY36" fmla="*/ 809103 h 1574250"/>
                <a:gd name="connsiteX37" fmla="*/ 1479738 w 2558118"/>
                <a:gd name="connsiteY37" fmla="*/ 809103 h 1574250"/>
                <a:gd name="connsiteX38" fmla="*/ 1479738 w 2558118"/>
                <a:gd name="connsiteY38" fmla="*/ 662198 h 1574250"/>
                <a:gd name="connsiteX39" fmla="*/ 1363595 w 2558118"/>
                <a:gd name="connsiteY39" fmla="*/ 729253 h 1574250"/>
                <a:gd name="connsiteX40" fmla="*/ 1363595 w 2558118"/>
                <a:gd name="connsiteY40" fmla="*/ 904730 h 1574250"/>
                <a:gd name="connsiteX41" fmla="*/ 1314107 w 2558118"/>
                <a:gd name="connsiteY41" fmla="*/ 904730 h 1574250"/>
                <a:gd name="connsiteX42" fmla="*/ 1314107 w 2558118"/>
                <a:gd name="connsiteY42" fmla="*/ 757825 h 1574250"/>
                <a:gd name="connsiteX43" fmla="*/ 1197965 w 2558118"/>
                <a:gd name="connsiteY43" fmla="*/ 824880 h 1574250"/>
                <a:gd name="connsiteX44" fmla="*/ 1197964 w 2558118"/>
                <a:gd name="connsiteY44" fmla="*/ 1000357 h 1574250"/>
                <a:gd name="connsiteX45" fmla="*/ 1148476 w 2558118"/>
                <a:gd name="connsiteY45" fmla="*/ 1000357 h 1574250"/>
                <a:gd name="connsiteX46" fmla="*/ 1148476 w 2558118"/>
                <a:gd name="connsiteY46" fmla="*/ 853452 h 1574250"/>
                <a:gd name="connsiteX47" fmla="*/ 1032334 w 2558118"/>
                <a:gd name="connsiteY47" fmla="*/ 920507 h 1574250"/>
                <a:gd name="connsiteX48" fmla="*/ 1032334 w 2558118"/>
                <a:gd name="connsiteY48" fmla="*/ 1095984 h 1574250"/>
                <a:gd name="connsiteX49" fmla="*/ 982846 w 2558118"/>
                <a:gd name="connsiteY49" fmla="*/ 1095984 h 1574250"/>
                <a:gd name="connsiteX50" fmla="*/ 982846 w 2558118"/>
                <a:gd name="connsiteY50" fmla="*/ 949079 h 1574250"/>
                <a:gd name="connsiteX51" fmla="*/ 866703 w 2558118"/>
                <a:gd name="connsiteY51" fmla="*/ 1016134 h 1574250"/>
                <a:gd name="connsiteX52" fmla="*/ 866703 w 2558118"/>
                <a:gd name="connsiteY52" fmla="*/ 1191611 h 1574250"/>
                <a:gd name="connsiteX53" fmla="*/ 817215 w 2558118"/>
                <a:gd name="connsiteY53" fmla="*/ 1191611 h 1574250"/>
                <a:gd name="connsiteX54" fmla="*/ 817215 w 2558118"/>
                <a:gd name="connsiteY54" fmla="*/ 1044706 h 1574250"/>
                <a:gd name="connsiteX55" fmla="*/ 701148 w 2558118"/>
                <a:gd name="connsiteY55" fmla="*/ 1111717 h 1574250"/>
                <a:gd name="connsiteX56" fmla="*/ 701147 w 2558118"/>
                <a:gd name="connsiteY56" fmla="*/ 1287369 h 1574250"/>
                <a:gd name="connsiteX57" fmla="*/ 651659 w 2558118"/>
                <a:gd name="connsiteY57" fmla="*/ 1287369 h 1574250"/>
                <a:gd name="connsiteX58" fmla="*/ 651660 w 2558118"/>
                <a:gd name="connsiteY58" fmla="*/ 1140289 h 1574250"/>
                <a:gd name="connsiteX59" fmla="*/ 535517 w 2558118"/>
                <a:gd name="connsiteY59" fmla="*/ 1207344 h 1574250"/>
                <a:gd name="connsiteX60" fmla="*/ 535517 w 2558118"/>
                <a:gd name="connsiteY60" fmla="*/ 1382996 h 1574250"/>
                <a:gd name="connsiteX61" fmla="*/ 486029 w 2558118"/>
                <a:gd name="connsiteY61" fmla="*/ 1382996 h 1574250"/>
                <a:gd name="connsiteX62" fmla="*/ 486029 w 2558118"/>
                <a:gd name="connsiteY62" fmla="*/ 1235916 h 1574250"/>
                <a:gd name="connsiteX63" fmla="*/ 369886 w 2558118"/>
                <a:gd name="connsiteY63" fmla="*/ 1302971 h 1574250"/>
                <a:gd name="connsiteX64" fmla="*/ 369886 w 2558118"/>
                <a:gd name="connsiteY64" fmla="*/ 1478623 h 1574250"/>
                <a:gd name="connsiteX65" fmla="*/ 320398 w 2558118"/>
                <a:gd name="connsiteY65" fmla="*/ 1478623 h 1574250"/>
                <a:gd name="connsiteX66" fmla="*/ 320398 w 2558118"/>
                <a:gd name="connsiteY66" fmla="*/ 1331543 h 1574250"/>
                <a:gd name="connsiteX67" fmla="*/ 204255 w 2558118"/>
                <a:gd name="connsiteY67" fmla="*/ 1398598 h 1574250"/>
                <a:gd name="connsiteX68" fmla="*/ 204255 w 2558118"/>
                <a:gd name="connsiteY68" fmla="*/ 1574250 h 1574250"/>
                <a:gd name="connsiteX69" fmla="*/ 154767 w 2558118"/>
                <a:gd name="connsiteY69" fmla="*/ 1574250 h 1574250"/>
                <a:gd name="connsiteX70" fmla="*/ 154767 w 2558118"/>
                <a:gd name="connsiteY70" fmla="*/ 1427170 h 1574250"/>
                <a:gd name="connsiteX71" fmla="*/ 22860 w 2558118"/>
                <a:gd name="connsiteY71" fmla="*/ 1503327 h 157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558118" h="1574250">
                  <a:moveTo>
                    <a:pt x="0" y="1463732"/>
                  </a:moveTo>
                  <a:lnTo>
                    <a:pt x="1742717" y="457574"/>
                  </a:lnTo>
                  <a:lnTo>
                    <a:pt x="1779513" y="436330"/>
                  </a:lnTo>
                  <a:lnTo>
                    <a:pt x="1782311" y="434714"/>
                  </a:lnTo>
                  <a:lnTo>
                    <a:pt x="1988014" y="791002"/>
                  </a:lnTo>
                  <a:lnTo>
                    <a:pt x="2234836" y="648500"/>
                  </a:lnTo>
                  <a:lnTo>
                    <a:pt x="2029133" y="292212"/>
                  </a:lnTo>
                  <a:lnTo>
                    <a:pt x="2037387" y="287446"/>
                  </a:lnTo>
                  <a:lnTo>
                    <a:pt x="2068726" y="269352"/>
                  </a:lnTo>
                  <a:lnTo>
                    <a:pt x="2535258" y="0"/>
                  </a:lnTo>
                  <a:lnTo>
                    <a:pt x="2558118" y="39595"/>
                  </a:lnTo>
                  <a:lnTo>
                    <a:pt x="2547427" y="45767"/>
                  </a:lnTo>
                  <a:lnTo>
                    <a:pt x="2547427" y="221245"/>
                  </a:lnTo>
                  <a:lnTo>
                    <a:pt x="2497939" y="221245"/>
                  </a:lnTo>
                  <a:lnTo>
                    <a:pt x="2497939" y="74339"/>
                  </a:lnTo>
                  <a:lnTo>
                    <a:pt x="2396789" y="132738"/>
                  </a:lnTo>
                  <a:lnTo>
                    <a:pt x="2396789" y="308216"/>
                  </a:lnTo>
                  <a:lnTo>
                    <a:pt x="2347301" y="308216"/>
                  </a:lnTo>
                  <a:lnTo>
                    <a:pt x="2347301" y="161310"/>
                  </a:lnTo>
                  <a:lnTo>
                    <a:pt x="2246150" y="219710"/>
                  </a:lnTo>
                  <a:lnTo>
                    <a:pt x="2246150" y="395187"/>
                  </a:lnTo>
                  <a:lnTo>
                    <a:pt x="2196662" y="395187"/>
                  </a:lnTo>
                  <a:lnTo>
                    <a:pt x="2196662" y="248282"/>
                  </a:lnTo>
                  <a:lnTo>
                    <a:pt x="2091586" y="308947"/>
                  </a:lnTo>
                  <a:lnTo>
                    <a:pt x="2297289" y="665234"/>
                  </a:lnTo>
                  <a:lnTo>
                    <a:pt x="2292350" y="668086"/>
                  </a:lnTo>
                  <a:lnTo>
                    <a:pt x="2257695" y="688094"/>
                  </a:lnTo>
                  <a:lnTo>
                    <a:pt x="2010873" y="830596"/>
                  </a:lnTo>
                  <a:lnTo>
                    <a:pt x="1971711" y="853207"/>
                  </a:lnTo>
                  <a:lnTo>
                    <a:pt x="1971280" y="853456"/>
                  </a:lnTo>
                  <a:lnTo>
                    <a:pt x="1765577" y="497169"/>
                  </a:lnTo>
                  <a:lnTo>
                    <a:pt x="1694861" y="537997"/>
                  </a:lnTo>
                  <a:lnTo>
                    <a:pt x="1694860" y="713474"/>
                  </a:lnTo>
                  <a:lnTo>
                    <a:pt x="1645372" y="713474"/>
                  </a:lnTo>
                  <a:lnTo>
                    <a:pt x="1645372" y="566569"/>
                  </a:lnTo>
                  <a:lnTo>
                    <a:pt x="1529226" y="633626"/>
                  </a:lnTo>
                  <a:lnTo>
                    <a:pt x="1529226" y="809103"/>
                  </a:lnTo>
                  <a:lnTo>
                    <a:pt x="1479738" y="809103"/>
                  </a:lnTo>
                  <a:lnTo>
                    <a:pt x="1479738" y="662198"/>
                  </a:lnTo>
                  <a:lnTo>
                    <a:pt x="1363595" y="729253"/>
                  </a:lnTo>
                  <a:lnTo>
                    <a:pt x="1363595" y="904730"/>
                  </a:lnTo>
                  <a:lnTo>
                    <a:pt x="1314107" y="904730"/>
                  </a:lnTo>
                  <a:lnTo>
                    <a:pt x="1314107" y="757825"/>
                  </a:lnTo>
                  <a:lnTo>
                    <a:pt x="1197965" y="824880"/>
                  </a:lnTo>
                  <a:lnTo>
                    <a:pt x="1197964" y="1000357"/>
                  </a:lnTo>
                  <a:lnTo>
                    <a:pt x="1148476" y="1000357"/>
                  </a:lnTo>
                  <a:lnTo>
                    <a:pt x="1148476" y="853452"/>
                  </a:lnTo>
                  <a:lnTo>
                    <a:pt x="1032334" y="920507"/>
                  </a:lnTo>
                  <a:lnTo>
                    <a:pt x="1032334" y="1095984"/>
                  </a:lnTo>
                  <a:lnTo>
                    <a:pt x="982846" y="1095984"/>
                  </a:lnTo>
                  <a:lnTo>
                    <a:pt x="982846" y="949079"/>
                  </a:lnTo>
                  <a:lnTo>
                    <a:pt x="866703" y="1016134"/>
                  </a:lnTo>
                  <a:lnTo>
                    <a:pt x="866703" y="1191611"/>
                  </a:lnTo>
                  <a:lnTo>
                    <a:pt x="817215" y="1191611"/>
                  </a:lnTo>
                  <a:lnTo>
                    <a:pt x="817215" y="1044706"/>
                  </a:lnTo>
                  <a:lnTo>
                    <a:pt x="701148" y="1111717"/>
                  </a:lnTo>
                  <a:lnTo>
                    <a:pt x="701147" y="1287369"/>
                  </a:lnTo>
                  <a:lnTo>
                    <a:pt x="651659" y="1287369"/>
                  </a:lnTo>
                  <a:lnTo>
                    <a:pt x="651660" y="1140289"/>
                  </a:lnTo>
                  <a:lnTo>
                    <a:pt x="535517" y="1207344"/>
                  </a:lnTo>
                  <a:lnTo>
                    <a:pt x="535517" y="1382996"/>
                  </a:lnTo>
                  <a:lnTo>
                    <a:pt x="486029" y="1382996"/>
                  </a:lnTo>
                  <a:lnTo>
                    <a:pt x="486029" y="1235916"/>
                  </a:lnTo>
                  <a:lnTo>
                    <a:pt x="369886" y="1302971"/>
                  </a:lnTo>
                  <a:lnTo>
                    <a:pt x="369886" y="1478623"/>
                  </a:lnTo>
                  <a:lnTo>
                    <a:pt x="320398" y="1478623"/>
                  </a:lnTo>
                  <a:lnTo>
                    <a:pt x="320398" y="1331543"/>
                  </a:lnTo>
                  <a:lnTo>
                    <a:pt x="204255" y="1398598"/>
                  </a:lnTo>
                  <a:lnTo>
                    <a:pt x="204255" y="1574250"/>
                  </a:lnTo>
                  <a:lnTo>
                    <a:pt x="154767" y="1574250"/>
                  </a:lnTo>
                  <a:lnTo>
                    <a:pt x="154767" y="1427170"/>
                  </a:lnTo>
                  <a:lnTo>
                    <a:pt x="22860" y="1503327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224667-D855-4AAE-B336-B9D3E8D6B1A4}"/>
              </a:ext>
            </a:extLst>
          </p:cNvPr>
          <p:cNvGrpSpPr/>
          <p:nvPr/>
        </p:nvGrpSpPr>
        <p:grpSpPr>
          <a:xfrm rot="5400000" flipV="1">
            <a:off x="7787605" y="3982647"/>
            <a:ext cx="637975" cy="452539"/>
            <a:chOff x="9532392" y="2106155"/>
            <a:chExt cx="828280" cy="839877"/>
          </a:xfrm>
          <a:solidFill>
            <a:schemeClr val="tx2">
              <a:lumMod val="65000"/>
              <a:lumOff val="35000"/>
            </a:schemeClr>
          </a:solidFill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EB688E0-CAF3-4D06-8B13-78E3826B7DA8}"/>
                </a:ext>
              </a:extLst>
            </p:cNvPr>
            <p:cNvCxnSpPr/>
            <p:nvPr/>
          </p:nvCxnSpPr>
          <p:spPr bwMode="auto">
            <a:xfrm flipH="1">
              <a:off x="9532392" y="2911965"/>
              <a:ext cx="822095" cy="0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1576030-777F-4B18-A418-996024F9EB09}"/>
                </a:ext>
              </a:extLst>
            </p:cNvPr>
            <p:cNvCxnSpPr/>
            <p:nvPr/>
          </p:nvCxnSpPr>
          <p:spPr bwMode="auto">
            <a:xfrm flipV="1">
              <a:off x="9532392" y="2111627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3D3DCB1-E6C4-4929-A003-3920E7D29980}"/>
                </a:ext>
              </a:extLst>
            </p:cNvPr>
            <p:cNvCxnSpPr/>
            <p:nvPr/>
          </p:nvCxnSpPr>
          <p:spPr bwMode="auto">
            <a:xfrm flipV="1">
              <a:off x="9843589" y="2106155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E8CFD7C-A1FB-4AC7-BD15-38920955CCB8}"/>
                </a:ext>
              </a:extLst>
            </p:cNvPr>
            <p:cNvCxnSpPr/>
            <p:nvPr/>
          </p:nvCxnSpPr>
          <p:spPr bwMode="auto">
            <a:xfrm flipV="1">
              <a:off x="10141248" y="2117191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24484BA-4A64-4103-8E3C-944D2C4B9198}"/>
                </a:ext>
              </a:extLst>
            </p:cNvPr>
            <p:cNvCxnSpPr/>
            <p:nvPr/>
          </p:nvCxnSpPr>
          <p:spPr bwMode="auto">
            <a:xfrm flipH="1">
              <a:off x="10128580" y="2349753"/>
              <a:ext cx="202899" cy="569530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8041D0-C65A-4DEE-9A8D-45B24AA1868B}"/>
                </a:ext>
              </a:extLst>
            </p:cNvPr>
            <p:cNvCxnSpPr>
              <a:stCxn id="116" idx="0"/>
            </p:cNvCxnSpPr>
            <p:nvPr/>
          </p:nvCxnSpPr>
          <p:spPr bwMode="auto">
            <a:xfrm>
              <a:off x="9680093" y="2217405"/>
              <a:ext cx="21171" cy="206494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0E56F44-DDC3-42BA-BD76-F9EEF371638F}"/>
                </a:ext>
              </a:extLst>
            </p:cNvPr>
            <p:cNvSpPr/>
            <p:nvPr/>
          </p:nvSpPr>
          <p:spPr bwMode="auto">
            <a:xfrm>
              <a:off x="9637749" y="2217405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300A6AE-7B82-40F0-854E-1DE4D86B1C0E}"/>
                </a:ext>
              </a:extLst>
            </p:cNvPr>
            <p:cNvSpPr/>
            <p:nvPr/>
          </p:nvSpPr>
          <p:spPr bwMode="auto">
            <a:xfrm>
              <a:off x="10164013" y="2680170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CADD59A-AC9B-4D3E-B510-7B978A062CE9}"/>
                </a:ext>
              </a:extLst>
            </p:cNvPr>
            <p:cNvSpPr/>
            <p:nvPr/>
          </p:nvSpPr>
          <p:spPr bwMode="auto">
            <a:xfrm>
              <a:off x="10216175" y="2528422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83E3AE9-181A-4B58-B885-6934842EB328}"/>
                </a:ext>
              </a:extLst>
            </p:cNvPr>
            <p:cNvSpPr/>
            <p:nvPr/>
          </p:nvSpPr>
          <p:spPr bwMode="auto">
            <a:xfrm>
              <a:off x="10275984" y="2324691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C5398F-0EB9-4CBD-8302-9C20C63E4628}"/>
                </a:ext>
              </a:extLst>
            </p:cNvPr>
            <p:cNvCxnSpPr/>
            <p:nvPr/>
          </p:nvCxnSpPr>
          <p:spPr bwMode="auto">
            <a:xfrm flipH="1" flipV="1">
              <a:off x="9696327" y="2407027"/>
              <a:ext cx="116055" cy="62096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2B3F629-3D43-40E5-AB31-DFCFD1BA9693}"/>
                </a:ext>
              </a:extLst>
            </p:cNvPr>
            <p:cNvCxnSpPr/>
            <p:nvPr/>
          </p:nvCxnSpPr>
          <p:spPr bwMode="auto">
            <a:xfrm>
              <a:off x="9834773" y="2459281"/>
              <a:ext cx="295811" cy="469876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877660-69C5-4C10-A016-9922622EBBE9}"/>
                </a:ext>
              </a:extLst>
            </p:cNvPr>
            <p:cNvSpPr/>
            <p:nvPr/>
          </p:nvSpPr>
          <p:spPr bwMode="auto">
            <a:xfrm>
              <a:off x="9783768" y="2430369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92091DA-4E64-484E-8791-46CE1B75A8A1}"/>
                </a:ext>
              </a:extLst>
            </p:cNvPr>
            <p:cNvSpPr/>
            <p:nvPr/>
          </p:nvSpPr>
          <p:spPr bwMode="auto">
            <a:xfrm>
              <a:off x="9874807" y="2535048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ED9A957-208C-42F2-AF29-3EC80E3CCFF2}"/>
                </a:ext>
              </a:extLst>
            </p:cNvPr>
            <p:cNvSpPr/>
            <p:nvPr/>
          </p:nvSpPr>
          <p:spPr bwMode="auto">
            <a:xfrm>
              <a:off x="9963387" y="2677490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1ADD66A-2A98-464B-B20B-BE67E7FC5D8D}"/>
                </a:ext>
              </a:extLst>
            </p:cNvPr>
            <p:cNvSpPr/>
            <p:nvPr/>
          </p:nvSpPr>
          <p:spPr bwMode="auto">
            <a:xfrm>
              <a:off x="10075512" y="2861344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C123158-A109-4E09-A540-7E6F768872B6}"/>
                </a:ext>
              </a:extLst>
            </p:cNvPr>
            <p:cNvSpPr/>
            <p:nvPr/>
          </p:nvSpPr>
          <p:spPr bwMode="auto">
            <a:xfrm>
              <a:off x="9658920" y="2347774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4BA632A-F3FA-43AD-A512-7249A04D9F4B}"/>
              </a:ext>
            </a:extLst>
          </p:cNvPr>
          <p:cNvGrpSpPr/>
          <p:nvPr/>
        </p:nvGrpSpPr>
        <p:grpSpPr>
          <a:xfrm>
            <a:off x="7140409" y="4108625"/>
            <a:ext cx="565275" cy="531343"/>
            <a:chOff x="5109310" y="1793769"/>
            <a:chExt cx="1100967" cy="1034879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132" name="Rectangle 117">
              <a:extLst>
                <a:ext uri="{FF2B5EF4-FFF2-40B4-BE49-F238E27FC236}">
                  <a16:creationId xmlns:a16="http://schemas.microsoft.com/office/drawing/2014/main" id="{C26A9AF2-C821-4803-A00E-EFC93B7BE2AB}"/>
                </a:ext>
              </a:extLst>
            </p:cNvPr>
            <p:cNvSpPr/>
            <p:nvPr/>
          </p:nvSpPr>
          <p:spPr>
            <a:xfrm>
              <a:off x="5109310" y="2178803"/>
              <a:ext cx="1100967" cy="193905"/>
            </a:xfrm>
            <a:custGeom>
              <a:avLst/>
              <a:gdLst>
                <a:gd name="connsiteX0" fmla="*/ 0 w 1052296"/>
                <a:gd name="connsiteY0" fmla="*/ 0 h 27432"/>
                <a:gd name="connsiteX1" fmla="*/ 1052296 w 1052296"/>
                <a:gd name="connsiteY1" fmla="*/ 0 h 27432"/>
                <a:gd name="connsiteX2" fmla="*/ 1052296 w 1052296"/>
                <a:gd name="connsiteY2" fmla="*/ 27432 h 27432"/>
                <a:gd name="connsiteX3" fmla="*/ 0 w 1052296"/>
                <a:gd name="connsiteY3" fmla="*/ 27432 h 27432"/>
                <a:gd name="connsiteX4" fmla="*/ 0 w 1052296"/>
                <a:gd name="connsiteY4" fmla="*/ 0 h 27432"/>
                <a:gd name="connsiteX0" fmla="*/ 0 w 1052296"/>
                <a:gd name="connsiteY0" fmla="*/ 0 h 196501"/>
                <a:gd name="connsiteX1" fmla="*/ 1052296 w 1052296"/>
                <a:gd name="connsiteY1" fmla="*/ 0 h 196501"/>
                <a:gd name="connsiteX2" fmla="*/ 723684 w 1052296"/>
                <a:gd name="connsiteY2" fmla="*/ 196501 h 196501"/>
                <a:gd name="connsiteX3" fmla="*/ 0 w 1052296"/>
                <a:gd name="connsiteY3" fmla="*/ 27432 h 196501"/>
                <a:gd name="connsiteX4" fmla="*/ 0 w 1052296"/>
                <a:gd name="connsiteY4" fmla="*/ 0 h 196501"/>
                <a:gd name="connsiteX0" fmla="*/ 0 w 752259"/>
                <a:gd name="connsiteY0" fmla="*/ 0 h 196501"/>
                <a:gd name="connsiteX1" fmla="*/ 752259 w 752259"/>
                <a:gd name="connsiteY1" fmla="*/ 178594 h 196501"/>
                <a:gd name="connsiteX2" fmla="*/ 723684 w 752259"/>
                <a:gd name="connsiteY2" fmla="*/ 196501 h 196501"/>
                <a:gd name="connsiteX3" fmla="*/ 0 w 752259"/>
                <a:gd name="connsiteY3" fmla="*/ 27432 h 196501"/>
                <a:gd name="connsiteX4" fmla="*/ 0 w 752259"/>
                <a:gd name="connsiteY4" fmla="*/ 0 h 196501"/>
                <a:gd name="connsiteX0" fmla="*/ 11906 w 764165"/>
                <a:gd name="connsiteY0" fmla="*/ 0 h 196501"/>
                <a:gd name="connsiteX1" fmla="*/ 764165 w 764165"/>
                <a:gd name="connsiteY1" fmla="*/ 178594 h 196501"/>
                <a:gd name="connsiteX2" fmla="*/ 735590 w 764165"/>
                <a:gd name="connsiteY2" fmla="*/ 196501 h 196501"/>
                <a:gd name="connsiteX3" fmla="*/ 0 w 764165"/>
                <a:gd name="connsiteY3" fmla="*/ 17907 h 196501"/>
                <a:gd name="connsiteX4" fmla="*/ 11906 w 764165"/>
                <a:gd name="connsiteY4" fmla="*/ 0 h 196501"/>
                <a:gd name="connsiteX0" fmla="*/ 11906 w 764165"/>
                <a:gd name="connsiteY0" fmla="*/ 0 h 192304"/>
                <a:gd name="connsiteX1" fmla="*/ 764165 w 764165"/>
                <a:gd name="connsiteY1" fmla="*/ 178594 h 192304"/>
                <a:gd name="connsiteX2" fmla="*/ 737688 w 764165"/>
                <a:gd name="connsiteY2" fmla="*/ 192304 h 192304"/>
                <a:gd name="connsiteX3" fmla="*/ 0 w 764165"/>
                <a:gd name="connsiteY3" fmla="*/ 17907 h 192304"/>
                <a:gd name="connsiteX4" fmla="*/ 11906 w 764165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25782 w 752259"/>
                <a:gd name="connsiteY2" fmla="*/ 192304 h 192304"/>
                <a:gd name="connsiteX3" fmla="*/ 1733 w 752259"/>
                <a:gd name="connsiteY3" fmla="*/ 20005 h 192304"/>
                <a:gd name="connsiteX4" fmla="*/ 0 w 752259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40420 w 752259"/>
                <a:gd name="connsiteY2" fmla="*/ 183519 h 192304"/>
                <a:gd name="connsiteX3" fmla="*/ 725782 w 752259"/>
                <a:gd name="connsiteY3" fmla="*/ 192304 h 192304"/>
                <a:gd name="connsiteX4" fmla="*/ 1733 w 752259"/>
                <a:gd name="connsiteY4" fmla="*/ 20005 h 192304"/>
                <a:gd name="connsiteX5" fmla="*/ 0 w 752259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725782 w 1102373"/>
                <a:gd name="connsiteY3" fmla="*/ 192304 h 192304"/>
                <a:gd name="connsiteX4" fmla="*/ 1733 w 1102373"/>
                <a:gd name="connsiteY4" fmla="*/ 20005 h 192304"/>
                <a:gd name="connsiteX5" fmla="*/ 0 w 1102373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869464 w 1102373"/>
                <a:gd name="connsiteY3" fmla="*/ 186667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1099225 w 1102373"/>
                <a:gd name="connsiteY3" fmla="*/ 189814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5060"/>
                <a:gd name="connsiteX1" fmla="*/ 752259 w 1102373"/>
                <a:gd name="connsiteY1" fmla="*/ 178594 h 195060"/>
                <a:gd name="connsiteX2" fmla="*/ 1102373 w 1102373"/>
                <a:gd name="connsiteY2" fmla="*/ 178273 h 195060"/>
                <a:gd name="connsiteX3" fmla="*/ 1099225 w 1102373"/>
                <a:gd name="connsiteY3" fmla="*/ 195060 h 195060"/>
                <a:gd name="connsiteX4" fmla="*/ 725782 w 1102373"/>
                <a:gd name="connsiteY4" fmla="*/ 192304 h 195060"/>
                <a:gd name="connsiteX5" fmla="*/ 1733 w 1102373"/>
                <a:gd name="connsiteY5" fmla="*/ 20005 h 195060"/>
                <a:gd name="connsiteX6" fmla="*/ 0 w 1102373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82469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79322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451"/>
                <a:gd name="connsiteX1" fmla="*/ 752259 w 1103422"/>
                <a:gd name="connsiteY1" fmla="*/ 178594 h 195451"/>
                <a:gd name="connsiteX2" fmla="*/ 1103422 w 1103422"/>
                <a:gd name="connsiteY2" fmla="*/ 179322 h 195451"/>
                <a:gd name="connsiteX3" fmla="*/ 1099225 w 1103422"/>
                <a:gd name="connsiteY3" fmla="*/ 195060 h 195451"/>
                <a:gd name="connsiteX4" fmla="*/ 726831 w 1103422"/>
                <a:gd name="connsiteY4" fmla="*/ 195451 h 195451"/>
                <a:gd name="connsiteX5" fmla="*/ 1733 w 1103422"/>
                <a:gd name="connsiteY5" fmla="*/ 20005 h 195451"/>
                <a:gd name="connsiteX6" fmla="*/ 0 w 1103422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365 w 1103787"/>
                <a:gd name="connsiteY0" fmla="*/ 0 h 195451"/>
                <a:gd name="connsiteX1" fmla="*/ 733740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1414 w 1103787"/>
                <a:gd name="connsiteY0" fmla="*/ 0 h 194402"/>
                <a:gd name="connsiteX1" fmla="*/ 733740 w 1103787"/>
                <a:gd name="connsiteY1" fmla="*/ 177545 h 194402"/>
                <a:gd name="connsiteX2" fmla="*/ 1103787 w 1103787"/>
                <a:gd name="connsiteY2" fmla="*/ 178273 h 194402"/>
                <a:gd name="connsiteX3" fmla="*/ 1099590 w 1103787"/>
                <a:gd name="connsiteY3" fmla="*/ 194011 h 194402"/>
                <a:gd name="connsiteX4" fmla="*/ 727196 w 1103787"/>
                <a:gd name="connsiteY4" fmla="*/ 194402 h 194402"/>
                <a:gd name="connsiteX5" fmla="*/ 0 w 1103787"/>
                <a:gd name="connsiteY5" fmla="*/ 18956 h 194402"/>
                <a:gd name="connsiteX6" fmla="*/ 1414 w 1103787"/>
                <a:gd name="connsiteY6" fmla="*/ 0 h 194402"/>
                <a:gd name="connsiteX0" fmla="*/ 1414 w 1103787"/>
                <a:gd name="connsiteY0" fmla="*/ 0 h 194402"/>
                <a:gd name="connsiteX1" fmla="*/ 733740 w 1103787"/>
                <a:gd name="connsiteY1" fmla="*/ 177545 h 194402"/>
                <a:gd name="connsiteX2" fmla="*/ 1103787 w 1103787"/>
                <a:gd name="connsiteY2" fmla="*/ 178273 h 194402"/>
                <a:gd name="connsiteX3" fmla="*/ 1099590 w 1103787"/>
                <a:gd name="connsiteY3" fmla="*/ 194011 h 194402"/>
                <a:gd name="connsiteX4" fmla="*/ 727196 w 1103787"/>
                <a:gd name="connsiteY4" fmla="*/ 194402 h 194402"/>
                <a:gd name="connsiteX5" fmla="*/ 0 w 1103787"/>
                <a:gd name="connsiteY5" fmla="*/ 16858 h 194402"/>
                <a:gd name="connsiteX6" fmla="*/ 1414 w 1103787"/>
                <a:gd name="connsiteY6" fmla="*/ 0 h 19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787" h="194402">
                  <a:moveTo>
                    <a:pt x="1414" y="0"/>
                  </a:moveTo>
                  <a:lnTo>
                    <a:pt x="733740" y="177545"/>
                  </a:lnTo>
                  <a:lnTo>
                    <a:pt x="1103787" y="178273"/>
                  </a:lnTo>
                  <a:lnTo>
                    <a:pt x="1099590" y="194011"/>
                  </a:lnTo>
                  <a:lnTo>
                    <a:pt x="727196" y="194402"/>
                  </a:lnTo>
                  <a:lnTo>
                    <a:pt x="0" y="16858"/>
                  </a:lnTo>
                  <a:cubicBezTo>
                    <a:pt x="122" y="10190"/>
                    <a:pt x="1292" y="6668"/>
                    <a:pt x="14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17">
              <a:extLst>
                <a:ext uri="{FF2B5EF4-FFF2-40B4-BE49-F238E27FC236}">
                  <a16:creationId xmlns:a16="http://schemas.microsoft.com/office/drawing/2014/main" id="{A84AA192-6F81-4034-8009-CB4F267C9AD9}"/>
                </a:ext>
              </a:extLst>
            </p:cNvPr>
            <p:cNvSpPr/>
            <p:nvPr/>
          </p:nvSpPr>
          <p:spPr>
            <a:xfrm>
              <a:off x="5110675" y="2306546"/>
              <a:ext cx="1097700" cy="353134"/>
            </a:xfrm>
            <a:custGeom>
              <a:avLst/>
              <a:gdLst>
                <a:gd name="connsiteX0" fmla="*/ 0 w 1052296"/>
                <a:gd name="connsiteY0" fmla="*/ 0 h 27432"/>
                <a:gd name="connsiteX1" fmla="*/ 1052296 w 1052296"/>
                <a:gd name="connsiteY1" fmla="*/ 0 h 27432"/>
                <a:gd name="connsiteX2" fmla="*/ 1052296 w 1052296"/>
                <a:gd name="connsiteY2" fmla="*/ 27432 h 27432"/>
                <a:gd name="connsiteX3" fmla="*/ 0 w 1052296"/>
                <a:gd name="connsiteY3" fmla="*/ 27432 h 27432"/>
                <a:gd name="connsiteX4" fmla="*/ 0 w 1052296"/>
                <a:gd name="connsiteY4" fmla="*/ 0 h 27432"/>
                <a:gd name="connsiteX0" fmla="*/ 0 w 1052296"/>
                <a:gd name="connsiteY0" fmla="*/ 0 h 196501"/>
                <a:gd name="connsiteX1" fmla="*/ 1052296 w 1052296"/>
                <a:gd name="connsiteY1" fmla="*/ 0 h 196501"/>
                <a:gd name="connsiteX2" fmla="*/ 723684 w 1052296"/>
                <a:gd name="connsiteY2" fmla="*/ 196501 h 196501"/>
                <a:gd name="connsiteX3" fmla="*/ 0 w 1052296"/>
                <a:gd name="connsiteY3" fmla="*/ 27432 h 196501"/>
                <a:gd name="connsiteX4" fmla="*/ 0 w 1052296"/>
                <a:gd name="connsiteY4" fmla="*/ 0 h 196501"/>
                <a:gd name="connsiteX0" fmla="*/ 0 w 752259"/>
                <a:gd name="connsiteY0" fmla="*/ 0 h 196501"/>
                <a:gd name="connsiteX1" fmla="*/ 752259 w 752259"/>
                <a:gd name="connsiteY1" fmla="*/ 178594 h 196501"/>
                <a:gd name="connsiteX2" fmla="*/ 723684 w 752259"/>
                <a:gd name="connsiteY2" fmla="*/ 196501 h 196501"/>
                <a:gd name="connsiteX3" fmla="*/ 0 w 752259"/>
                <a:gd name="connsiteY3" fmla="*/ 27432 h 196501"/>
                <a:gd name="connsiteX4" fmla="*/ 0 w 752259"/>
                <a:gd name="connsiteY4" fmla="*/ 0 h 196501"/>
                <a:gd name="connsiteX0" fmla="*/ 11906 w 764165"/>
                <a:gd name="connsiteY0" fmla="*/ 0 h 196501"/>
                <a:gd name="connsiteX1" fmla="*/ 764165 w 764165"/>
                <a:gd name="connsiteY1" fmla="*/ 178594 h 196501"/>
                <a:gd name="connsiteX2" fmla="*/ 735590 w 764165"/>
                <a:gd name="connsiteY2" fmla="*/ 196501 h 196501"/>
                <a:gd name="connsiteX3" fmla="*/ 0 w 764165"/>
                <a:gd name="connsiteY3" fmla="*/ 17907 h 196501"/>
                <a:gd name="connsiteX4" fmla="*/ 11906 w 764165"/>
                <a:gd name="connsiteY4" fmla="*/ 0 h 196501"/>
                <a:gd name="connsiteX0" fmla="*/ 11906 w 764165"/>
                <a:gd name="connsiteY0" fmla="*/ 0 h 192304"/>
                <a:gd name="connsiteX1" fmla="*/ 764165 w 764165"/>
                <a:gd name="connsiteY1" fmla="*/ 178594 h 192304"/>
                <a:gd name="connsiteX2" fmla="*/ 737688 w 764165"/>
                <a:gd name="connsiteY2" fmla="*/ 192304 h 192304"/>
                <a:gd name="connsiteX3" fmla="*/ 0 w 764165"/>
                <a:gd name="connsiteY3" fmla="*/ 17907 h 192304"/>
                <a:gd name="connsiteX4" fmla="*/ 11906 w 764165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25782 w 752259"/>
                <a:gd name="connsiteY2" fmla="*/ 192304 h 192304"/>
                <a:gd name="connsiteX3" fmla="*/ 1733 w 752259"/>
                <a:gd name="connsiteY3" fmla="*/ 20005 h 192304"/>
                <a:gd name="connsiteX4" fmla="*/ 0 w 752259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40420 w 752259"/>
                <a:gd name="connsiteY2" fmla="*/ 183519 h 192304"/>
                <a:gd name="connsiteX3" fmla="*/ 725782 w 752259"/>
                <a:gd name="connsiteY3" fmla="*/ 192304 h 192304"/>
                <a:gd name="connsiteX4" fmla="*/ 1733 w 752259"/>
                <a:gd name="connsiteY4" fmla="*/ 20005 h 192304"/>
                <a:gd name="connsiteX5" fmla="*/ 0 w 752259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725782 w 1102373"/>
                <a:gd name="connsiteY3" fmla="*/ 192304 h 192304"/>
                <a:gd name="connsiteX4" fmla="*/ 1733 w 1102373"/>
                <a:gd name="connsiteY4" fmla="*/ 20005 h 192304"/>
                <a:gd name="connsiteX5" fmla="*/ 0 w 1102373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869464 w 1102373"/>
                <a:gd name="connsiteY3" fmla="*/ 186667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1099225 w 1102373"/>
                <a:gd name="connsiteY3" fmla="*/ 189814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5060"/>
                <a:gd name="connsiteX1" fmla="*/ 752259 w 1102373"/>
                <a:gd name="connsiteY1" fmla="*/ 178594 h 195060"/>
                <a:gd name="connsiteX2" fmla="*/ 1102373 w 1102373"/>
                <a:gd name="connsiteY2" fmla="*/ 178273 h 195060"/>
                <a:gd name="connsiteX3" fmla="*/ 1099225 w 1102373"/>
                <a:gd name="connsiteY3" fmla="*/ 195060 h 195060"/>
                <a:gd name="connsiteX4" fmla="*/ 725782 w 1102373"/>
                <a:gd name="connsiteY4" fmla="*/ 192304 h 195060"/>
                <a:gd name="connsiteX5" fmla="*/ 1733 w 1102373"/>
                <a:gd name="connsiteY5" fmla="*/ 20005 h 195060"/>
                <a:gd name="connsiteX6" fmla="*/ 0 w 1102373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82469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79322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451"/>
                <a:gd name="connsiteX1" fmla="*/ 752259 w 1103422"/>
                <a:gd name="connsiteY1" fmla="*/ 178594 h 195451"/>
                <a:gd name="connsiteX2" fmla="*/ 1103422 w 1103422"/>
                <a:gd name="connsiteY2" fmla="*/ 179322 h 195451"/>
                <a:gd name="connsiteX3" fmla="*/ 1099225 w 1103422"/>
                <a:gd name="connsiteY3" fmla="*/ 195060 h 195451"/>
                <a:gd name="connsiteX4" fmla="*/ 726831 w 1103422"/>
                <a:gd name="connsiteY4" fmla="*/ 195451 h 195451"/>
                <a:gd name="connsiteX5" fmla="*/ 1733 w 1103422"/>
                <a:gd name="connsiteY5" fmla="*/ 20005 h 195451"/>
                <a:gd name="connsiteX6" fmla="*/ 0 w 1103422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346116 w 1103787"/>
                <a:gd name="connsiteY5" fmla="*/ 104199 h 195451"/>
                <a:gd name="connsiteX6" fmla="*/ 0 w 1103787"/>
                <a:gd name="connsiteY6" fmla="*/ 20005 h 195451"/>
                <a:gd name="connsiteX7" fmla="*/ 365 w 1103787"/>
                <a:gd name="connsiteY7" fmla="*/ 0 h 195451"/>
                <a:gd name="connsiteX0" fmla="*/ 365 w 1103787"/>
                <a:gd name="connsiteY0" fmla="*/ 0 h 195451"/>
                <a:gd name="connsiteX1" fmla="*/ 347165 w 1103787"/>
                <a:gd name="connsiteY1" fmla="*/ 84265 h 195451"/>
                <a:gd name="connsiteX2" fmla="*/ 752624 w 1103787"/>
                <a:gd name="connsiteY2" fmla="*/ 178594 h 195451"/>
                <a:gd name="connsiteX3" fmla="*/ 1103787 w 1103787"/>
                <a:gd name="connsiteY3" fmla="*/ 179322 h 195451"/>
                <a:gd name="connsiteX4" fmla="*/ 1099590 w 1103787"/>
                <a:gd name="connsiteY4" fmla="*/ 195060 h 195451"/>
                <a:gd name="connsiteX5" fmla="*/ 727196 w 1103787"/>
                <a:gd name="connsiteY5" fmla="*/ 195451 h 195451"/>
                <a:gd name="connsiteX6" fmla="*/ 346116 w 1103787"/>
                <a:gd name="connsiteY6" fmla="*/ 104199 h 195451"/>
                <a:gd name="connsiteX7" fmla="*/ 0 w 1103787"/>
                <a:gd name="connsiteY7" fmla="*/ 20005 h 195451"/>
                <a:gd name="connsiteX8" fmla="*/ 365 w 1103787"/>
                <a:gd name="connsiteY8" fmla="*/ 0 h 195451"/>
                <a:gd name="connsiteX0" fmla="*/ 365 w 1103787"/>
                <a:gd name="connsiteY0" fmla="*/ 0 h 197549"/>
                <a:gd name="connsiteX1" fmla="*/ 347165 w 1103787"/>
                <a:gd name="connsiteY1" fmla="*/ 84265 h 197549"/>
                <a:gd name="connsiteX2" fmla="*/ 752624 w 1103787"/>
                <a:gd name="connsiteY2" fmla="*/ 178594 h 197549"/>
                <a:gd name="connsiteX3" fmla="*/ 1103787 w 1103787"/>
                <a:gd name="connsiteY3" fmla="*/ 179322 h 197549"/>
                <a:gd name="connsiteX4" fmla="*/ 1099590 w 1103787"/>
                <a:gd name="connsiteY4" fmla="*/ 195060 h 197549"/>
                <a:gd name="connsiteX5" fmla="*/ 493238 w 1103787"/>
                <a:gd name="connsiteY5" fmla="*/ 197549 h 197549"/>
                <a:gd name="connsiteX6" fmla="*/ 346116 w 1103787"/>
                <a:gd name="connsiteY6" fmla="*/ 104199 h 197549"/>
                <a:gd name="connsiteX7" fmla="*/ 0 w 1103787"/>
                <a:gd name="connsiteY7" fmla="*/ 20005 h 197549"/>
                <a:gd name="connsiteX8" fmla="*/ 365 w 1103787"/>
                <a:gd name="connsiteY8" fmla="*/ 0 h 197549"/>
                <a:gd name="connsiteX0" fmla="*/ 365 w 1103787"/>
                <a:gd name="connsiteY0" fmla="*/ 0 h 197549"/>
                <a:gd name="connsiteX1" fmla="*/ 347165 w 1103787"/>
                <a:gd name="connsiteY1" fmla="*/ 84265 h 197549"/>
                <a:gd name="connsiteX2" fmla="*/ 502929 w 1103787"/>
                <a:gd name="connsiteY2" fmla="*/ 185938 h 197549"/>
                <a:gd name="connsiteX3" fmla="*/ 1103787 w 1103787"/>
                <a:gd name="connsiteY3" fmla="*/ 179322 h 197549"/>
                <a:gd name="connsiteX4" fmla="*/ 1099590 w 1103787"/>
                <a:gd name="connsiteY4" fmla="*/ 195060 h 197549"/>
                <a:gd name="connsiteX5" fmla="*/ 493238 w 1103787"/>
                <a:gd name="connsiteY5" fmla="*/ 197549 h 197549"/>
                <a:gd name="connsiteX6" fmla="*/ 346116 w 1103787"/>
                <a:gd name="connsiteY6" fmla="*/ 104199 h 197549"/>
                <a:gd name="connsiteX7" fmla="*/ 0 w 1103787"/>
                <a:gd name="connsiteY7" fmla="*/ 20005 h 197549"/>
                <a:gd name="connsiteX8" fmla="*/ 365 w 1103787"/>
                <a:gd name="connsiteY8" fmla="*/ 0 h 197549"/>
                <a:gd name="connsiteX0" fmla="*/ 365 w 1103787"/>
                <a:gd name="connsiteY0" fmla="*/ 0 h 198598"/>
                <a:gd name="connsiteX1" fmla="*/ 347165 w 1103787"/>
                <a:gd name="connsiteY1" fmla="*/ 84265 h 198598"/>
                <a:gd name="connsiteX2" fmla="*/ 502929 w 1103787"/>
                <a:gd name="connsiteY2" fmla="*/ 185938 h 198598"/>
                <a:gd name="connsiteX3" fmla="*/ 1103787 w 1103787"/>
                <a:gd name="connsiteY3" fmla="*/ 179322 h 198598"/>
                <a:gd name="connsiteX4" fmla="*/ 1099590 w 1103787"/>
                <a:gd name="connsiteY4" fmla="*/ 195060 h 198598"/>
                <a:gd name="connsiteX5" fmla="*/ 486943 w 1103787"/>
                <a:gd name="connsiteY5" fmla="*/ 198598 h 198598"/>
                <a:gd name="connsiteX6" fmla="*/ 346116 w 1103787"/>
                <a:gd name="connsiteY6" fmla="*/ 104199 h 198598"/>
                <a:gd name="connsiteX7" fmla="*/ 0 w 1103787"/>
                <a:gd name="connsiteY7" fmla="*/ 20005 h 198598"/>
                <a:gd name="connsiteX8" fmla="*/ 365 w 1103787"/>
                <a:gd name="connsiteY8" fmla="*/ 0 h 198598"/>
                <a:gd name="connsiteX0" fmla="*/ 365 w 1103787"/>
                <a:gd name="connsiteY0" fmla="*/ 0 h 198598"/>
                <a:gd name="connsiteX1" fmla="*/ 347165 w 1103787"/>
                <a:gd name="connsiteY1" fmla="*/ 84265 h 198598"/>
                <a:gd name="connsiteX2" fmla="*/ 503978 w 1103787"/>
                <a:gd name="connsiteY2" fmla="*/ 185938 h 198598"/>
                <a:gd name="connsiteX3" fmla="*/ 1103787 w 1103787"/>
                <a:gd name="connsiteY3" fmla="*/ 179322 h 198598"/>
                <a:gd name="connsiteX4" fmla="*/ 1099590 w 1103787"/>
                <a:gd name="connsiteY4" fmla="*/ 195060 h 198598"/>
                <a:gd name="connsiteX5" fmla="*/ 486943 w 1103787"/>
                <a:gd name="connsiteY5" fmla="*/ 198598 h 198598"/>
                <a:gd name="connsiteX6" fmla="*/ 346116 w 1103787"/>
                <a:gd name="connsiteY6" fmla="*/ 104199 h 198598"/>
                <a:gd name="connsiteX7" fmla="*/ 0 w 1103787"/>
                <a:gd name="connsiteY7" fmla="*/ 20005 h 198598"/>
                <a:gd name="connsiteX8" fmla="*/ 365 w 1103787"/>
                <a:gd name="connsiteY8" fmla="*/ 0 h 198598"/>
                <a:gd name="connsiteX0" fmla="*/ 365 w 1099590"/>
                <a:gd name="connsiteY0" fmla="*/ 0 h 198598"/>
                <a:gd name="connsiteX1" fmla="*/ 347165 w 1099590"/>
                <a:gd name="connsiteY1" fmla="*/ 84265 h 198598"/>
                <a:gd name="connsiteX2" fmla="*/ 503978 w 1099590"/>
                <a:gd name="connsiteY2" fmla="*/ 185938 h 198598"/>
                <a:gd name="connsiteX3" fmla="*/ 1031396 w 1099590"/>
                <a:gd name="connsiteY3" fmla="*/ 184568 h 198598"/>
                <a:gd name="connsiteX4" fmla="*/ 1099590 w 1099590"/>
                <a:gd name="connsiteY4" fmla="*/ 195060 h 198598"/>
                <a:gd name="connsiteX5" fmla="*/ 486943 w 1099590"/>
                <a:gd name="connsiteY5" fmla="*/ 198598 h 198598"/>
                <a:gd name="connsiteX6" fmla="*/ 346116 w 1099590"/>
                <a:gd name="connsiteY6" fmla="*/ 104199 h 198598"/>
                <a:gd name="connsiteX7" fmla="*/ 0 w 1099590"/>
                <a:gd name="connsiteY7" fmla="*/ 20005 h 198598"/>
                <a:gd name="connsiteX8" fmla="*/ 365 w 1099590"/>
                <a:gd name="connsiteY8" fmla="*/ 0 h 198598"/>
                <a:gd name="connsiteX0" fmla="*/ 365 w 1099590"/>
                <a:gd name="connsiteY0" fmla="*/ 0 h 290531"/>
                <a:gd name="connsiteX1" fmla="*/ 347165 w 1099590"/>
                <a:gd name="connsiteY1" fmla="*/ 84265 h 290531"/>
                <a:gd name="connsiteX2" fmla="*/ 503978 w 1099590"/>
                <a:gd name="connsiteY2" fmla="*/ 185938 h 290531"/>
                <a:gd name="connsiteX3" fmla="*/ 1029298 w 1099590"/>
                <a:gd name="connsiteY3" fmla="*/ 290531 h 290531"/>
                <a:gd name="connsiteX4" fmla="*/ 1099590 w 1099590"/>
                <a:gd name="connsiteY4" fmla="*/ 195060 h 290531"/>
                <a:gd name="connsiteX5" fmla="*/ 486943 w 1099590"/>
                <a:gd name="connsiteY5" fmla="*/ 198598 h 290531"/>
                <a:gd name="connsiteX6" fmla="*/ 346116 w 1099590"/>
                <a:gd name="connsiteY6" fmla="*/ 104199 h 290531"/>
                <a:gd name="connsiteX7" fmla="*/ 0 w 1099590"/>
                <a:gd name="connsiteY7" fmla="*/ 20005 h 290531"/>
                <a:gd name="connsiteX8" fmla="*/ 365 w 1099590"/>
                <a:gd name="connsiteY8" fmla="*/ 0 h 290531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29298 w 1032445"/>
                <a:gd name="connsiteY3" fmla="*/ 290531 h 334595"/>
                <a:gd name="connsiteX4" fmla="*/ 1032445 w 1032445"/>
                <a:gd name="connsiteY4" fmla="*/ 334595 h 334595"/>
                <a:gd name="connsiteX5" fmla="*/ 486943 w 1032445"/>
                <a:gd name="connsiteY5" fmla="*/ 198598 h 334595"/>
                <a:gd name="connsiteX6" fmla="*/ 346116 w 1032445"/>
                <a:gd name="connsiteY6" fmla="*/ 104199 h 334595"/>
                <a:gd name="connsiteX7" fmla="*/ 0 w 1032445"/>
                <a:gd name="connsiteY7" fmla="*/ 20005 h 334595"/>
                <a:gd name="connsiteX8" fmla="*/ 365 w 1032445"/>
                <a:gd name="connsiteY8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31396 w 1032445"/>
                <a:gd name="connsiteY3" fmla="*/ 311514 h 334595"/>
                <a:gd name="connsiteX4" fmla="*/ 1032445 w 1032445"/>
                <a:gd name="connsiteY4" fmla="*/ 334595 h 334595"/>
                <a:gd name="connsiteX5" fmla="*/ 486943 w 1032445"/>
                <a:gd name="connsiteY5" fmla="*/ 198598 h 334595"/>
                <a:gd name="connsiteX6" fmla="*/ 346116 w 1032445"/>
                <a:gd name="connsiteY6" fmla="*/ 104199 h 334595"/>
                <a:gd name="connsiteX7" fmla="*/ 0 w 1032445"/>
                <a:gd name="connsiteY7" fmla="*/ 20005 h 334595"/>
                <a:gd name="connsiteX8" fmla="*/ 365 w 1032445"/>
                <a:gd name="connsiteY8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31396 w 1032445"/>
                <a:gd name="connsiteY3" fmla="*/ 311514 h 334595"/>
                <a:gd name="connsiteX4" fmla="*/ 1032445 w 1032445"/>
                <a:gd name="connsiteY4" fmla="*/ 334595 h 334595"/>
                <a:gd name="connsiteX5" fmla="*/ 656662 w 1032445"/>
                <a:gd name="connsiteY5" fmla="*/ 240586 h 334595"/>
                <a:gd name="connsiteX6" fmla="*/ 486943 w 1032445"/>
                <a:gd name="connsiteY6" fmla="*/ 198598 h 334595"/>
                <a:gd name="connsiteX7" fmla="*/ 346116 w 1032445"/>
                <a:gd name="connsiteY7" fmla="*/ 104199 h 334595"/>
                <a:gd name="connsiteX8" fmla="*/ 0 w 1032445"/>
                <a:gd name="connsiteY8" fmla="*/ 20005 h 334595"/>
                <a:gd name="connsiteX9" fmla="*/ 365 w 1032445"/>
                <a:gd name="connsiteY9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9809 w 1032445"/>
                <a:gd name="connsiteY3" fmla="*/ 224850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6662 w 1032445"/>
                <a:gd name="connsiteY6" fmla="*/ 240586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6662 w 1032445"/>
                <a:gd name="connsiteY6" fmla="*/ 240586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3514 w 1032445"/>
                <a:gd name="connsiteY6" fmla="*/ 232193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35342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654563 w 1032445"/>
                <a:gd name="connsiteY3" fmla="*/ 235342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486943 w 1032445"/>
                <a:gd name="connsiteY8" fmla="*/ 198598 h 334595"/>
                <a:gd name="connsiteX9" fmla="*/ 346116 w 1032445"/>
                <a:gd name="connsiteY9" fmla="*/ 104199 h 334595"/>
                <a:gd name="connsiteX10" fmla="*/ 0 w 1032445"/>
                <a:gd name="connsiteY10" fmla="*/ 20005 h 334595"/>
                <a:gd name="connsiteX11" fmla="*/ 365 w 1032445"/>
                <a:gd name="connsiteY11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8733 w 1032445"/>
                <a:gd name="connsiteY8" fmla="*/ 204916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0831 w 1032445"/>
                <a:gd name="connsiteY3" fmla="*/ 204916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3514 w 1032445"/>
                <a:gd name="connsiteY4" fmla="*/ 223801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3514 w 1032445"/>
                <a:gd name="connsiteY4" fmla="*/ 223801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3848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6662 w 1032445"/>
                <a:gd name="connsiteY4" fmla="*/ 217506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3848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6662 w 1032445"/>
                <a:gd name="connsiteY4" fmla="*/ 217506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3515 w 1032445"/>
                <a:gd name="connsiteY7" fmla="*/ 23324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7711 w 1032445"/>
                <a:gd name="connsiteY4" fmla="*/ 205965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3515 w 1032445"/>
                <a:gd name="connsiteY7" fmla="*/ 23324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7711 w 1032445"/>
                <a:gd name="connsiteY4" fmla="*/ 205965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2170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26049 w 1058129"/>
                <a:gd name="connsiteY0" fmla="*/ 4417 h 339012"/>
                <a:gd name="connsiteX1" fmla="*/ 372849 w 1058129"/>
                <a:gd name="connsiteY1" fmla="*/ 88682 h 339012"/>
                <a:gd name="connsiteX2" fmla="*/ 518122 w 1058129"/>
                <a:gd name="connsiteY2" fmla="*/ 186158 h 339012"/>
                <a:gd name="connsiteX3" fmla="*/ 537564 w 1058129"/>
                <a:gd name="connsiteY3" fmla="*/ 204087 h 339012"/>
                <a:gd name="connsiteX4" fmla="*/ 683395 w 1058129"/>
                <a:gd name="connsiteY4" fmla="*/ 210382 h 339012"/>
                <a:gd name="connsiteX5" fmla="*/ 1057080 w 1058129"/>
                <a:gd name="connsiteY5" fmla="*/ 315931 h 339012"/>
                <a:gd name="connsiteX6" fmla="*/ 1058129 w 1058129"/>
                <a:gd name="connsiteY6" fmla="*/ 339012 h 339012"/>
                <a:gd name="connsiteX7" fmla="*/ 681297 w 1058129"/>
                <a:gd name="connsiteY7" fmla="*/ 226119 h 339012"/>
                <a:gd name="connsiteX8" fmla="*/ 532319 w 1058129"/>
                <a:gd name="connsiteY8" fmla="*/ 219824 h 339012"/>
                <a:gd name="connsiteX9" fmla="*/ 512627 w 1058129"/>
                <a:gd name="connsiteY9" fmla="*/ 203015 h 339012"/>
                <a:gd name="connsiteX10" fmla="*/ 371800 w 1058129"/>
                <a:gd name="connsiteY10" fmla="*/ 108616 h 339012"/>
                <a:gd name="connsiteX11" fmla="*/ 25684 w 1058129"/>
                <a:gd name="connsiteY11" fmla="*/ 24422 h 339012"/>
                <a:gd name="connsiteX12" fmla="*/ 25585 w 1058129"/>
                <a:gd name="connsiteY12" fmla="*/ 13144 h 339012"/>
                <a:gd name="connsiteX13" fmla="*/ 26049 w 1058129"/>
                <a:gd name="connsiteY13" fmla="*/ 4417 h 339012"/>
                <a:gd name="connsiteX0" fmla="*/ 72855 w 1104935"/>
                <a:gd name="connsiteY0" fmla="*/ 26327 h 360922"/>
                <a:gd name="connsiteX1" fmla="*/ 419655 w 1104935"/>
                <a:gd name="connsiteY1" fmla="*/ 110592 h 360922"/>
                <a:gd name="connsiteX2" fmla="*/ 564928 w 1104935"/>
                <a:gd name="connsiteY2" fmla="*/ 208068 h 360922"/>
                <a:gd name="connsiteX3" fmla="*/ 584370 w 1104935"/>
                <a:gd name="connsiteY3" fmla="*/ 225997 h 360922"/>
                <a:gd name="connsiteX4" fmla="*/ 730201 w 1104935"/>
                <a:gd name="connsiteY4" fmla="*/ 232292 h 360922"/>
                <a:gd name="connsiteX5" fmla="*/ 1103886 w 1104935"/>
                <a:gd name="connsiteY5" fmla="*/ 337841 h 360922"/>
                <a:gd name="connsiteX6" fmla="*/ 1104935 w 1104935"/>
                <a:gd name="connsiteY6" fmla="*/ 360922 h 360922"/>
                <a:gd name="connsiteX7" fmla="*/ 728103 w 1104935"/>
                <a:gd name="connsiteY7" fmla="*/ 248029 h 360922"/>
                <a:gd name="connsiteX8" fmla="*/ 579125 w 1104935"/>
                <a:gd name="connsiteY8" fmla="*/ 241734 h 360922"/>
                <a:gd name="connsiteX9" fmla="*/ 559433 w 1104935"/>
                <a:gd name="connsiteY9" fmla="*/ 224925 h 360922"/>
                <a:gd name="connsiteX10" fmla="*/ 418606 w 1104935"/>
                <a:gd name="connsiteY10" fmla="*/ 130526 h 360922"/>
                <a:gd name="connsiteX11" fmla="*/ 72490 w 1104935"/>
                <a:gd name="connsiteY11" fmla="*/ 46332 h 360922"/>
                <a:gd name="connsiteX12" fmla="*/ 0 w 1104935"/>
                <a:gd name="connsiteY12" fmla="*/ 432 h 360922"/>
                <a:gd name="connsiteX13" fmla="*/ 72855 w 1104935"/>
                <a:gd name="connsiteY13" fmla="*/ 26327 h 360922"/>
                <a:gd name="connsiteX0" fmla="*/ 75164 w 1107244"/>
                <a:gd name="connsiteY0" fmla="*/ 26327 h 360922"/>
                <a:gd name="connsiteX1" fmla="*/ 421964 w 1107244"/>
                <a:gd name="connsiteY1" fmla="*/ 110592 h 360922"/>
                <a:gd name="connsiteX2" fmla="*/ 567237 w 1107244"/>
                <a:gd name="connsiteY2" fmla="*/ 208068 h 360922"/>
                <a:gd name="connsiteX3" fmla="*/ 586679 w 1107244"/>
                <a:gd name="connsiteY3" fmla="*/ 225997 h 360922"/>
                <a:gd name="connsiteX4" fmla="*/ 732510 w 1107244"/>
                <a:gd name="connsiteY4" fmla="*/ 232292 h 360922"/>
                <a:gd name="connsiteX5" fmla="*/ 1106195 w 1107244"/>
                <a:gd name="connsiteY5" fmla="*/ 337841 h 360922"/>
                <a:gd name="connsiteX6" fmla="*/ 1107244 w 1107244"/>
                <a:gd name="connsiteY6" fmla="*/ 360922 h 360922"/>
                <a:gd name="connsiteX7" fmla="*/ 730412 w 1107244"/>
                <a:gd name="connsiteY7" fmla="*/ 248029 h 360922"/>
                <a:gd name="connsiteX8" fmla="*/ 581434 w 1107244"/>
                <a:gd name="connsiteY8" fmla="*/ 241734 h 360922"/>
                <a:gd name="connsiteX9" fmla="*/ 561742 w 1107244"/>
                <a:gd name="connsiteY9" fmla="*/ 224925 h 360922"/>
                <a:gd name="connsiteX10" fmla="*/ 420915 w 1107244"/>
                <a:gd name="connsiteY10" fmla="*/ 130526 h 360922"/>
                <a:gd name="connsiteX11" fmla="*/ 74799 w 1107244"/>
                <a:gd name="connsiteY11" fmla="*/ 46332 h 360922"/>
                <a:gd name="connsiteX12" fmla="*/ 23292 w 1107244"/>
                <a:gd name="connsiteY12" fmla="*/ 23514 h 360922"/>
                <a:gd name="connsiteX13" fmla="*/ 2309 w 1107244"/>
                <a:gd name="connsiteY13" fmla="*/ 432 h 360922"/>
                <a:gd name="connsiteX14" fmla="*/ 75164 w 1107244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69929 w 1109936"/>
                <a:gd name="connsiteY2" fmla="*/ 208068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4434 w 1109936"/>
                <a:gd name="connsiteY9" fmla="*/ 224925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4434 w 1109936"/>
                <a:gd name="connsiteY9" fmla="*/ 224925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7057 w 1109936"/>
                <a:gd name="connsiteY9" fmla="*/ 21338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3799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29145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29145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6980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4621 w 1106701"/>
                <a:gd name="connsiteY0" fmla="*/ 25815 h 360410"/>
                <a:gd name="connsiteX1" fmla="*/ 420372 w 1106701"/>
                <a:gd name="connsiteY1" fmla="*/ 117424 h 360410"/>
                <a:gd name="connsiteX2" fmla="*/ 568793 w 1106701"/>
                <a:gd name="connsiteY2" fmla="*/ 197589 h 360410"/>
                <a:gd name="connsiteX3" fmla="*/ 586136 w 1106701"/>
                <a:gd name="connsiteY3" fmla="*/ 231255 h 360410"/>
                <a:gd name="connsiteX4" fmla="*/ 731967 w 1106701"/>
                <a:gd name="connsiteY4" fmla="*/ 228633 h 360410"/>
                <a:gd name="connsiteX5" fmla="*/ 1105652 w 1106701"/>
                <a:gd name="connsiteY5" fmla="*/ 337329 h 360410"/>
                <a:gd name="connsiteX6" fmla="*/ 1106701 w 1106701"/>
                <a:gd name="connsiteY6" fmla="*/ 360410 h 360410"/>
                <a:gd name="connsiteX7" fmla="*/ 729869 w 1106701"/>
                <a:gd name="connsiteY7" fmla="*/ 246468 h 360410"/>
                <a:gd name="connsiteX8" fmla="*/ 576695 w 1106701"/>
                <a:gd name="connsiteY8" fmla="*/ 250140 h 360410"/>
                <a:gd name="connsiteX9" fmla="*/ 559625 w 1106701"/>
                <a:gd name="connsiteY9" fmla="*/ 213922 h 360410"/>
                <a:gd name="connsiteX10" fmla="*/ 419323 w 1106701"/>
                <a:gd name="connsiteY10" fmla="*/ 133162 h 360410"/>
                <a:gd name="connsiteX11" fmla="*/ 74256 w 1106701"/>
                <a:gd name="connsiteY11" fmla="*/ 45820 h 360410"/>
                <a:gd name="connsiteX12" fmla="*/ 8061 w 1106701"/>
                <a:gd name="connsiteY12" fmla="*/ 23002 h 360410"/>
                <a:gd name="connsiteX13" fmla="*/ 7536 w 1106701"/>
                <a:gd name="connsiteY13" fmla="*/ 445 h 360410"/>
                <a:gd name="connsiteX14" fmla="*/ 74621 w 1106701"/>
                <a:gd name="connsiteY14" fmla="*/ 25815 h 360410"/>
                <a:gd name="connsiteX0" fmla="*/ 71775 w 1103855"/>
                <a:gd name="connsiteY0" fmla="*/ 25815 h 360410"/>
                <a:gd name="connsiteX1" fmla="*/ 417526 w 1103855"/>
                <a:gd name="connsiteY1" fmla="*/ 117424 h 360410"/>
                <a:gd name="connsiteX2" fmla="*/ 565947 w 1103855"/>
                <a:gd name="connsiteY2" fmla="*/ 197589 h 360410"/>
                <a:gd name="connsiteX3" fmla="*/ 583290 w 1103855"/>
                <a:gd name="connsiteY3" fmla="*/ 231255 h 360410"/>
                <a:gd name="connsiteX4" fmla="*/ 729121 w 1103855"/>
                <a:gd name="connsiteY4" fmla="*/ 228633 h 360410"/>
                <a:gd name="connsiteX5" fmla="*/ 1102806 w 1103855"/>
                <a:gd name="connsiteY5" fmla="*/ 337329 h 360410"/>
                <a:gd name="connsiteX6" fmla="*/ 1103855 w 1103855"/>
                <a:gd name="connsiteY6" fmla="*/ 360410 h 360410"/>
                <a:gd name="connsiteX7" fmla="*/ 727023 w 1103855"/>
                <a:gd name="connsiteY7" fmla="*/ 246468 h 360410"/>
                <a:gd name="connsiteX8" fmla="*/ 573849 w 1103855"/>
                <a:gd name="connsiteY8" fmla="*/ 250140 h 360410"/>
                <a:gd name="connsiteX9" fmla="*/ 556779 w 1103855"/>
                <a:gd name="connsiteY9" fmla="*/ 213922 h 360410"/>
                <a:gd name="connsiteX10" fmla="*/ 416477 w 1103855"/>
                <a:gd name="connsiteY10" fmla="*/ 133162 h 360410"/>
                <a:gd name="connsiteX11" fmla="*/ 71410 w 1103855"/>
                <a:gd name="connsiteY11" fmla="*/ 45820 h 360410"/>
                <a:gd name="connsiteX12" fmla="*/ 5215 w 1103855"/>
                <a:gd name="connsiteY12" fmla="*/ 23002 h 360410"/>
                <a:gd name="connsiteX13" fmla="*/ 4690 w 1103855"/>
                <a:gd name="connsiteY13" fmla="*/ 445 h 360410"/>
                <a:gd name="connsiteX14" fmla="*/ 71775 w 1103855"/>
                <a:gd name="connsiteY14" fmla="*/ 25815 h 360410"/>
                <a:gd name="connsiteX0" fmla="*/ 71908 w 1103988"/>
                <a:gd name="connsiteY0" fmla="*/ 23262 h 357857"/>
                <a:gd name="connsiteX1" fmla="*/ 417659 w 1103988"/>
                <a:gd name="connsiteY1" fmla="*/ 114871 h 357857"/>
                <a:gd name="connsiteX2" fmla="*/ 566080 w 1103988"/>
                <a:gd name="connsiteY2" fmla="*/ 195036 h 357857"/>
                <a:gd name="connsiteX3" fmla="*/ 583423 w 1103988"/>
                <a:gd name="connsiteY3" fmla="*/ 228702 h 357857"/>
                <a:gd name="connsiteX4" fmla="*/ 729254 w 1103988"/>
                <a:gd name="connsiteY4" fmla="*/ 226080 h 357857"/>
                <a:gd name="connsiteX5" fmla="*/ 1102939 w 1103988"/>
                <a:gd name="connsiteY5" fmla="*/ 334776 h 357857"/>
                <a:gd name="connsiteX6" fmla="*/ 1103988 w 1103988"/>
                <a:gd name="connsiteY6" fmla="*/ 357857 h 357857"/>
                <a:gd name="connsiteX7" fmla="*/ 727156 w 1103988"/>
                <a:gd name="connsiteY7" fmla="*/ 243915 h 357857"/>
                <a:gd name="connsiteX8" fmla="*/ 573982 w 1103988"/>
                <a:gd name="connsiteY8" fmla="*/ 247587 h 357857"/>
                <a:gd name="connsiteX9" fmla="*/ 556912 w 1103988"/>
                <a:gd name="connsiteY9" fmla="*/ 211369 h 357857"/>
                <a:gd name="connsiteX10" fmla="*/ 416610 w 1103988"/>
                <a:gd name="connsiteY10" fmla="*/ 130609 h 357857"/>
                <a:gd name="connsiteX11" fmla="*/ 71543 w 1103988"/>
                <a:gd name="connsiteY11" fmla="*/ 43267 h 357857"/>
                <a:gd name="connsiteX12" fmla="*/ 5348 w 1103988"/>
                <a:gd name="connsiteY12" fmla="*/ 20449 h 357857"/>
                <a:gd name="connsiteX13" fmla="*/ 4298 w 1103988"/>
                <a:gd name="connsiteY13" fmla="*/ 515 h 357857"/>
                <a:gd name="connsiteX14" fmla="*/ 71908 w 1103988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6560 w 1098640"/>
                <a:gd name="connsiteY0" fmla="*/ 8766 h 343361"/>
                <a:gd name="connsiteX1" fmla="*/ 412311 w 1098640"/>
                <a:gd name="connsiteY1" fmla="*/ 100375 h 343361"/>
                <a:gd name="connsiteX2" fmla="*/ 560732 w 1098640"/>
                <a:gd name="connsiteY2" fmla="*/ 180540 h 343361"/>
                <a:gd name="connsiteX3" fmla="*/ 578075 w 1098640"/>
                <a:gd name="connsiteY3" fmla="*/ 214206 h 343361"/>
                <a:gd name="connsiteX4" fmla="*/ 723906 w 1098640"/>
                <a:gd name="connsiteY4" fmla="*/ 211584 h 343361"/>
                <a:gd name="connsiteX5" fmla="*/ 1097591 w 1098640"/>
                <a:gd name="connsiteY5" fmla="*/ 320280 h 343361"/>
                <a:gd name="connsiteX6" fmla="*/ 1098640 w 1098640"/>
                <a:gd name="connsiteY6" fmla="*/ 343361 h 343361"/>
                <a:gd name="connsiteX7" fmla="*/ 721808 w 1098640"/>
                <a:gd name="connsiteY7" fmla="*/ 229419 h 343361"/>
                <a:gd name="connsiteX8" fmla="*/ 568634 w 1098640"/>
                <a:gd name="connsiteY8" fmla="*/ 233091 h 343361"/>
                <a:gd name="connsiteX9" fmla="*/ 551564 w 1098640"/>
                <a:gd name="connsiteY9" fmla="*/ 196873 h 343361"/>
                <a:gd name="connsiteX10" fmla="*/ 411262 w 1098640"/>
                <a:gd name="connsiteY10" fmla="*/ 116113 h 343361"/>
                <a:gd name="connsiteX11" fmla="*/ 66195 w 1098640"/>
                <a:gd name="connsiteY11" fmla="*/ 28771 h 343361"/>
                <a:gd name="connsiteX12" fmla="*/ 0 w 1098640"/>
                <a:gd name="connsiteY12" fmla="*/ 5953 h 343361"/>
                <a:gd name="connsiteX13" fmla="*/ 66560 w 1098640"/>
                <a:gd name="connsiteY13" fmla="*/ 8766 h 343361"/>
                <a:gd name="connsiteX0" fmla="*/ 43359 w 1075439"/>
                <a:gd name="connsiteY0" fmla="*/ 4429 h 339024"/>
                <a:gd name="connsiteX1" fmla="*/ 389110 w 1075439"/>
                <a:gd name="connsiteY1" fmla="*/ 96038 h 339024"/>
                <a:gd name="connsiteX2" fmla="*/ 537531 w 1075439"/>
                <a:gd name="connsiteY2" fmla="*/ 176203 h 339024"/>
                <a:gd name="connsiteX3" fmla="*/ 554874 w 1075439"/>
                <a:gd name="connsiteY3" fmla="*/ 209869 h 339024"/>
                <a:gd name="connsiteX4" fmla="*/ 700705 w 1075439"/>
                <a:gd name="connsiteY4" fmla="*/ 207247 h 339024"/>
                <a:gd name="connsiteX5" fmla="*/ 1074390 w 1075439"/>
                <a:gd name="connsiteY5" fmla="*/ 315943 h 339024"/>
                <a:gd name="connsiteX6" fmla="*/ 1075439 w 1075439"/>
                <a:gd name="connsiteY6" fmla="*/ 339024 h 339024"/>
                <a:gd name="connsiteX7" fmla="*/ 698607 w 1075439"/>
                <a:gd name="connsiteY7" fmla="*/ 225082 h 339024"/>
                <a:gd name="connsiteX8" fmla="*/ 545433 w 1075439"/>
                <a:gd name="connsiteY8" fmla="*/ 228754 h 339024"/>
                <a:gd name="connsiteX9" fmla="*/ 528363 w 1075439"/>
                <a:gd name="connsiteY9" fmla="*/ 192536 h 339024"/>
                <a:gd name="connsiteX10" fmla="*/ 388061 w 1075439"/>
                <a:gd name="connsiteY10" fmla="*/ 111776 h 339024"/>
                <a:gd name="connsiteX11" fmla="*/ 42994 w 1075439"/>
                <a:gd name="connsiteY11" fmla="*/ 24434 h 339024"/>
                <a:gd name="connsiteX12" fmla="*/ 43359 w 1075439"/>
                <a:gd name="connsiteY12" fmla="*/ 4429 h 339024"/>
                <a:gd name="connsiteX0" fmla="*/ 25801 w 1057881"/>
                <a:gd name="connsiteY0" fmla="*/ 147 h 334742"/>
                <a:gd name="connsiteX1" fmla="*/ 371552 w 1057881"/>
                <a:gd name="connsiteY1" fmla="*/ 91756 h 334742"/>
                <a:gd name="connsiteX2" fmla="*/ 519973 w 1057881"/>
                <a:gd name="connsiteY2" fmla="*/ 171921 h 334742"/>
                <a:gd name="connsiteX3" fmla="*/ 537316 w 1057881"/>
                <a:gd name="connsiteY3" fmla="*/ 205587 h 334742"/>
                <a:gd name="connsiteX4" fmla="*/ 683147 w 1057881"/>
                <a:gd name="connsiteY4" fmla="*/ 202965 h 334742"/>
                <a:gd name="connsiteX5" fmla="*/ 1056832 w 1057881"/>
                <a:gd name="connsiteY5" fmla="*/ 311661 h 334742"/>
                <a:gd name="connsiteX6" fmla="*/ 1057881 w 1057881"/>
                <a:gd name="connsiteY6" fmla="*/ 334742 h 334742"/>
                <a:gd name="connsiteX7" fmla="*/ 681049 w 1057881"/>
                <a:gd name="connsiteY7" fmla="*/ 220800 h 334742"/>
                <a:gd name="connsiteX8" fmla="*/ 527875 w 1057881"/>
                <a:gd name="connsiteY8" fmla="*/ 224472 h 334742"/>
                <a:gd name="connsiteX9" fmla="*/ 510805 w 1057881"/>
                <a:gd name="connsiteY9" fmla="*/ 188254 h 334742"/>
                <a:gd name="connsiteX10" fmla="*/ 370503 w 1057881"/>
                <a:gd name="connsiteY10" fmla="*/ 107494 h 334742"/>
                <a:gd name="connsiteX11" fmla="*/ 25436 w 1057881"/>
                <a:gd name="connsiteY11" fmla="*/ 20152 h 334742"/>
                <a:gd name="connsiteX12" fmla="*/ 25801 w 1057881"/>
                <a:gd name="connsiteY12" fmla="*/ 147 h 334742"/>
                <a:gd name="connsiteX0" fmla="*/ 642 w 1032722"/>
                <a:gd name="connsiteY0" fmla="*/ 31 h 334626"/>
                <a:gd name="connsiteX1" fmla="*/ 346393 w 1032722"/>
                <a:gd name="connsiteY1" fmla="*/ 91640 h 334626"/>
                <a:gd name="connsiteX2" fmla="*/ 494814 w 1032722"/>
                <a:gd name="connsiteY2" fmla="*/ 171805 h 334626"/>
                <a:gd name="connsiteX3" fmla="*/ 512157 w 1032722"/>
                <a:gd name="connsiteY3" fmla="*/ 205471 h 334626"/>
                <a:gd name="connsiteX4" fmla="*/ 657988 w 1032722"/>
                <a:gd name="connsiteY4" fmla="*/ 202849 h 334626"/>
                <a:gd name="connsiteX5" fmla="*/ 1031673 w 1032722"/>
                <a:gd name="connsiteY5" fmla="*/ 311545 h 334626"/>
                <a:gd name="connsiteX6" fmla="*/ 1032722 w 1032722"/>
                <a:gd name="connsiteY6" fmla="*/ 334626 h 334626"/>
                <a:gd name="connsiteX7" fmla="*/ 655890 w 1032722"/>
                <a:gd name="connsiteY7" fmla="*/ 220684 h 334626"/>
                <a:gd name="connsiteX8" fmla="*/ 502716 w 1032722"/>
                <a:gd name="connsiteY8" fmla="*/ 224356 h 334626"/>
                <a:gd name="connsiteX9" fmla="*/ 485646 w 1032722"/>
                <a:gd name="connsiteY9" fmla="*/ 188138 h 334626"/>
                <a:gd name="connsiteX10" fmla="*/ 345344 w 1032722"/>
                <a:gd name="connsiteY10" fmla="*/ 107378 h 334626"/>
                <a:gd name="connsiteX11" fmla="*/ 277 w 1032722"/>
                <a:gd name="connsiteY11" fmla="*/ 20036 h 334626"/>
                <a:gd name="connsiteX12" fmla="*/ 642 w 1032722"/>
                <a:gd name="connsiteY12" fmla="*/ 31 h 334626"/>
                <a:gd name="connsiteX0" fmla="*/ 0 w 1101323"/>
                <a:gd name="connsiteY0" fmla="*/ 14 h 356641"/>
                <a:gd name="connsiteX1" fmla="*/ 414994 w 1101323"/>
                <a:gd name="connsiteY1" fmla="*/ 113655 h 356641"/>
                <a:gd name="connsiteX2" fmla="*/ 563415 w 1101323"/>
                <a:gd name="connsiteY2" fmla="*/ 193820 h 356641"/>
                <a:gd name="connsiteX3" fmla="*/ 580758 w 1101323"/>
                <a:gd name="connsiteY3" fmla="*/ 227486 h 356641"/>
                <a:gd name="connsiteX4" fmla="*/ 726589 w 1101323"/>
                <a:gd name="connsiteY4" fmla="*/ 224864 h 356641"/>
                <a:gd name="connsiteX5" fmla="*/ 1100274 w 1101323"/>
                <a:gd name="connsiteY5" fmla="*/ 333560 h 356641"/>
                <a:gd name="connsiteX6" fmla="*/ 1101323 w 1101323"/>
                <a:gd name="connsiteY6" fmla="*/ 356641 h 356641"/>
                <a:gd name="connsiteX7" fmla="*/ 724491 w 1101323"/>
                <a:gd name="connsiteY7" fmla="*/ 242699 h 356641"/>
                <a:gd name="connsiteX8" fmla="*/ 571317 w 1101323"/>
                <a:gd name="connsiteY8" fmla="*/ 246371 h 356641"/>
                <a:gd name="connsiteX9" fmla="*/ 554247 w 1101323"/>
                <a:gd name="connsiteY9" fmla="*/ 210153 h 356641"/>
                <a:gd name="connsiteX10" fmla="*/ 413945 w 1101323"/>
                <a:gd name="connsiteY10" fmla="*/ 129393 h 356641"/>
                <a:gd name="connsiteX11" fmla="*/ 68878 w 1101323"/>
                <a:gd name="connsiteY11" fmla="*/ 42051 h 356641"/>
                <a:gd name="connsiteX12" fmla="*/ 0 w 1101323"/>
                <a:gd name="connsiteY12" fmla="*/ 14 h 356641"/>
                <a:gd name="connsiteX0" fmla="*/ 0 w 1101323"/>
                <a:gd name="connsiteY0" fmla="*/ 28 h 356655"/>
                <a:gd name="connsiteX1" fmla="*/ 414994 w 1101323"/>
                <a:gd name="connsiteY1" fmla="*/ 113669 h 356655"/>
                <a:gd name="connsiteX2" fmla="*/ 563415 w 1101323"/>
                <a:gd name="connsiteY2" fmla="*/ 193834 h 356655"/>
                <a:gd name="connsiteX3" fmla="*/ 580758 w 1101323"/>
                <a:gd name="connsiteY3" fmla="*/ 227500 h 356655"/>
                <a:gd name="connsiteX4" fmla="*/ 726589 w 1101323"/>
                <a:gd name="connsiteY4" fmla="*/ 224878 h 356655"/>
                <a:gd name="connsiteX5" fmla="*/ 1100274 w 1101323"/>
                <a:gd name="connsiteY5" fmla="*/ 333574 h 356655"/>
                <a:gd name="connsiteX6" fmla="*/ 1101323 w 1101323"/>
                <a:gd name="connsiteY6" fmla="*/ 356655 h 356655"/>
                <a:gd name="connsiteX7" fmla="*/ 724491 w 1101323"/>
                <a:gd name="connsiteY7" fmla="*/ 242713 h 356655"/>
                <a:gd name="connsiteX8" fmla="*/ 571317 w 1101323"/>
                <a:gd name="connsiteY8" fmla="*/ 246385 h 356655"/>
                <a:gd name="connsiteX9" fmla="*/ 554247 w 1101323"/>
                <a:gd name="connsiteY9" fmla="*/ 210167 h 356655"/>
                <a:gd name="connsiteX10" fmla="*/ 413945 w 1101323"/>
                <a:gd name="connsiteY10" fmla="*/ 129407 h 356655"/>
                <a:gd name="connsiteX11" fmla="*/ 1209 w 1101323"/>
                <a:gd name="connsiteY11" fmla="*/ 21607 h 356655"/>
                <a:gd name="connsiteX12" fmla="*/ 0 w 1101323"/>
                <a:gd name="connsiteY12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1209 w 1101323"/>
                <a:gd name="connsiteY12" fmla="*/ 21607 h 356655"/>
                <a:gd name="connsiteX13" fmla="*/ 0 w 1101323"/>
                <a:gd name="connsiteY13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64057 w 1101323"/>
                <a:gd name="connsiteY12" fmla="*/ 38131 h 356655"/>
                <a:gd name="connsiteX13" fmla="*/ 1209 w 1101323"/>
                <a:gd name="connsiteY13" fmla="*/ 21607 h 356655"/>
                <a:gd name="connsiteX14" fmla="*/ 0 w 1101323"/>
                <a:gd name="connsiteY14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77696 w 1101323"/>
                <a:gd name="connsiteY12" fmla="*/ 42327 h 356655"/>
                <a:gd name="connsiteX13" fmla="*/ 64057 w 1101323"/>
                <a:gd name="connsiteY13" fmla="*/ 38131 h 356655"/>
                <a:gd name="connsiteX14" fmla="*/ 1209 w 1101323"/>
                <a:gd name="connsiteY14" fmla="*/ 21607 h 356655"/>
                <a:gd name="connsiteX15" fmla="*/ 0 w 1101323"/>
                <a:gd name="connsiteY15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64057 w 1101323"/>
                <a:gd name="connsiteY14" fmla="*/ 38131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64057 w 1101323"/>
                <a:gd name="connsiteY14" fmla="*/ 38131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31312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0351 w 1101323"/>
                <a:gd name="connsiteY13" fmla="*/ 45475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3567 w 1101323"/>
                <a:gd name="connsiteY1" fmla="*/ 10330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0351 w 1101323"/>
                <a:gd name="connsiteY13" fmla="*/ 45475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641 w 1101964"/>
                <a:gd name="connsiteY0" fmla="*/ 30 h 356657"/>
                <a:gd name="connsiteX1" fmla="*/ 54208 w 1101964"/>
                <a:gd name="connsiteY1" fmla="*/ 10332 h 356657"/>
                <a:gd name="connsiteX2" fmla="*/ 75190 w 1101964"/>
                <a:gd name="connsiteY2" fmla="*/ 29216 h 356657"/>
                <a:gd name="connsiteX3" fmla="*/ 415635 w 1101964"/>
                <a:gd name="connsiteY3" fmla="*/ 113671 h 356657"/>
                <a:gd name="connsiteX4" fmla="*/ 564056 w 1101964"/>
                <a:gd name="connsiteY4" fmla="*/ 193836 h 356657"/>
                <a:gd name="connsiteX5" fmla="*/ 581399 w 1101964"/>
                <a:gd name="connsiteY5" fmla="*/ 227502 h 356657"/>
                <a:gd name="connsiteX6" fmla="*/ 727230 w 1101964"/>
                <a:gd name="connsiteY6" fmla="*/ 224880 h 356657"/>
                <a:gd name="connsiteX7" fmla="*/ 1100915 w 1101964"/>
                <a:gd name="connsiteY7" fmla="*/ 333576 h 356657"/>
                <a:gd name="connsiteX8" fmla="*/ 1101964 w 1101964"/>
                <a:gd name="connsiteY8" fmla="*/ 356657 h 356657"/>
                <a:gd name="connsiteX9" fmla="*/ 725132 w 1101964"/>
                <a:gd name="connsiteY9" fmla="*/ 242715 h 356657"/>
                <a:gd name="connsiteX10" fmla="*/ 571958 w 1101964"/>
                <a:gd name="connsiteY10" fmla="*/ 246387 h 356657"/>
                <a:gd name="connsiteX11" fmla="*/ 554888 w 1101964"/>
                <a:gd name="connsiteY11" fmla="*/ 210169 h 356657"/>
                <a:gd name="connsiteX12" fmla="*/ 414586 w 1101964"/>
                <a:gd name="connsiteY12" fmla="*/ 129409 h 356657"/>
                <a:gd name="connsiteX13" fmla="*/ 70992 w 1101964"/>
                <a:gd name="connsiteY13" fmla="*/ 45477 h 356657"/>
                <a:gd name="connsiteX14" fmla="*/ 52633 w 1101964"/>
                <a:gd name="connsiteY14" fmla="*/ 30264 h 356657"/>
                <a:gd name="connsiteX15" fmla="*/ 276 w 1101964"/>
                <a:gd name="connsiteY15" fmla="*/ 20035 h 356657"/>
                <a:gd name="connsiteX16" fmla="*/ 641 w 1101964"/>
                <a:gd name="connsiteY16" fmla="*/ 30 h 356657"/>
                <a:gd name="connsiteX0" fmla="*/ 641 w 1101964"/>
                <a:gd name="connsiteY0" fmla="*/ 37 h 356664"/>
                <a:gd name="connsiteX1" fmla="*/ 54208 w 1101964"/>
                <a:gd name="connsiteY1" fmla="*/ 10339 h 356664"/>
                <a:gd name="connsiteX2" fmla="*/ 75190 w 1101964"/>
                <a:gd name="connsiteY2" fmla="*/ 29223 h 356664"/>
                <a:gd name="connsiteX3" fmla="*/ 415635 w 1101964"/>
                <a:gd name="connsiteY3" fmla="*/ 113678 h 356664"/>
                <a:gd name="connsiteX4" fmla="*/ 564056 w 1101964"/>
                <a:gd name="connsiteY4" fmla="*/ 193843 h 356664"/>
                <a:gd name="connsiteX5" fmla="*/ 581399 w 1101964"/>
                <a:gd name="connsiteY5" fmla="*/ 227509 h 356664"/>
                <a:gd name="connsiteX6" fmla="*/ 727230 w 1101964"/>
                <a:gd name="connsiteY6" fmla="*/ 224887 h 356664"/>
                <a:gd name="connsiteX7" fmla="*/ 1100915 w 1101964"/>
                <a:gd name="connsiteY7" fmla="*/ 333583 h 356664"/>
                <a:gd name="connsiteX8" fmla="*/ 1101964 w 1101964"/>
                <a:gd name="connsiteY8" fmla="*/ 356664 h 356664"/>
                <a:gd name="connsiteX9" fmla="*/ 725132 w 1101964"/>
                <a:gd name="connsiteY9" fmla="*/ 242722 h 356664"/>
                <a:gd name="connsiteX10" fmla="*/ 571958 w 1101964"/>
                <a:gd name="connsiteY10" fmla="*/ 246394 h 356664"/>
                <a:gd name="connsiteX11" fmla="*/ 554888 w 1101964"/>
                <a:gd name="connsiteY11" fmla="*/ 210176 h 356664"/>
                <a:gd name="connsiteX12" fmla="*/ 414586 w 1101964"/>
                <a:gd name="connsiteY12" fmla="*/ 129416 h 356664"/>
                <a:gd name="connsiteX13" fmla="*/ 70992 w 1101964"/>
                <a:gd name="connsiteY13" fmla="*/ 45484 h 356664"/>
                <a:gd name="connsiteX14" fmla="*/ 52633 w 1101964"/>
                <a:gd name="connsiteY14" fmla="*/ 30271 h 356664"/>
                <a:gd name="connsiteX15" fmla="*/ 276 w 1101964"/>
                <a:gd name="connsiteY15" fmla="*/ 16370 h 356664"/>
                <a:gd name="connsiteX16" fmla="*/ 641 w 1101964"/>
                <a:gd name="connsiteY16" fmla="*/ 37 h 356664"/>
                <a:gd name="connsiteX0" fmla="*/ 641 w 1101964"/>
                <a:gd name="connsiteY0" fmla="*/ 37 h 356664"/>
                <a:gd name="connsiteX1" fmla="*/ 54208 w 1101964"/>
                <a:gd name="connsiteY1" fmla="*/ 10339 h 356664"/>
                <a:gd name="connsiteX2" fmla="*/ 75190 w 1101964"/>
                <a:gd name="connsiteY2" fmla="*/ 29223 h 356664"/>
                <a:gd name="connsiteX3" fmla="*/ 415635 w 1101964"/>
                <a:gd name="connsiteY3" fmla="*/ 113678 h 356664"/>
                <a:gd name="connsiteX4" fmla="*/ 564056 w 1101964"/>
                <a:gd name="connsiteY4" fmla="*/ 193843 h 356664"/>
                <a:gd name="connsiteX5" fmla="*/ 581399 w 1101964"/>
                <a:gd name="connsiteY5" fmla="*/ 227509 h 356664"/>
                <a:gd name="connsiteX6" fmla="*/ 727230 w 1101964"/>
                <a:gd name="connsiteY6" fmla="*/ 224887 h 356664"/>
                <a:gd name="connsiteX7" fmla="*/ 1100915 w 1101964"/>
                <a:gd name="connsiteY7" fmla="*/ 333583 h 356664"/>
                <a:gd name="connsiteX8" fmla="*/ 1101964 w 1101964"/>
                <a:gd name="connsiteY8" fmla="*/ 356664 h 356664"/>
                <a:gd name="connsiteX9" fmla="*/ 725132 w 1101964"/>
                <a:gd name="connsiteY9" fmla="*/ 242722 h 356664"/>
                <a:gd name="connsiteX10" fmla="*/ 571958 w 1101964"/>
                <a:gd name="connsiteY10" fmla="*/ 246394 h 356664"/>
                <a:gd name="connsiteX11" fmla="*/ 554888 w 1101964"/>
                <a:gd name="connsiteY11" fmla="*/ 210176 h 356664"/>
                <a:gd name="connsiteX12" fmla="*/ 414586 w 1101964"/>
                <a:gd name="connsiteY12" fmla="*/ 129416 h 356664"/>
                <a:gd name="connsiteX13" fmla="*/ 70992 w 1101964"/>
                <a:gd name="connsiteY13" fmla="*/ 45484 h 356664"/>
                <a:gd name="connsiteX14" fmla="*/ 52108 w 1101964"/>
                <a:gd name="connsiteY14" fmla="*/ 28173 h 356664"/>
                <a:gd name="connsiteX15" fmla="*/ 276 w 1101964"/>
                <a:gd name="connsiteY15" fmla="*/ 16370 h 356664"/>
                <a:gd name="connsiteX16" fmla="*/ 641 w 1101964"/>
                <a:gd name="connsiteY16" fmla="*/ 37 h 356664"/>
                <a:gd name="connsiteX0" fmla="*/ 0 w 1101323"/>
                <a:gd name="connsiteY0" fmla="*/ 31 h 356658"/>
                <a:gd name="connsiteX1" fmla="*/ 53567 w 1101323"/>
                <a:gd name="connsiteY1" fmla="*/ 10333 h 356658"/>
                <a:gd name="connsiteX2" fmla="*/ 74549 w 1101323"/>
                <a:gd name="connsiteY2" fmla="*/ 29217 h 356658"/>
                <a:gd name="connsiteX3" fmla="*/ 414994 w 1101323"/>
                <a:gd name="connsiteY3" fmla="*/ 113672 h 356658"/>
                <a:gd name="connsiteX4" fmla="*/ 563415 w 1101323"/>
                <a:gd name="connsiteY4" fmla="*/ 193837 h 356658"/>
                <a:gd name="connsiteX5" fmla="*/ 580758 w 1101323"/>
                <a:gd name="connsiteY5" fmla="*/ 227503 h 356658"/>
                <a:gd name="connsiteX6" fmla="*/ 726589 w 1101323"/>
                <a:gd name="connsiteY6" fmla="*/ 224881 h 356658"/>
                <a:gd name="connsiteX7" fmla="*/ 1100274 w 1101323"/>
                <a:gd name="connsiteY7" fmla="*/ 333577 h 356658"/>
                <a:gd name="connsiteX8" fmla="*/ 1101323 w 1101323"/>
                <a:gd name="connsiteY8" fmla="*/ 356658 h 356658"/>
                <a:gd name="connsiteX9" fmla="*/ 724491 w 1101323"/>
                <a:gd name="connsiteY9" fmla="*/ 242716 h 356658"/>
                <a:gd name="connsiteX10" fmla="*/ 571317 w 1101323"/>
                <a:gd name="connsiteY10" fmla="*/ 246388 h 356658"/>
                <a:gd name="connsiteX11" fmla="*/ 554247 w 1101323"/>
                <a:gd name="connsiteY11" fmla="*/ 210170 h 356658"/>
                <a:gd name="connsiteX12" fmla="*/ 413945 w 1101323"/>
                <a:gd name="connsiteY12" fmla="*/ 129410 h 356658"/>
                <a:gd name="connsiteX13" fmla="*/ 70351 w 1101323"/>
                <a:gd name="connsiteY13" fmla="*/ 45478 h 356658"/>
                <a:gd name="connsiteX14" fmla="*/ 51467 w 1101323"/>
                <a:gd name="connsiteY14" fmla="*/ 28167 h 356658"/>
                <a:gd name="connsiteX15" fmla="*/ 1209 w 1101323"/>
                <a:gd name="connsiteY15" fmla="*/ 20561 h 356658"/>
                <a:gd name="connsiteX16" fmla="*/ 0 w 1101323"/>
                <a:gd name="connsiteY16" fmla="*/ 31 h 356658"/>
                <a:gd name="connsiteX0" fmla="*/ 0 w 1100798"/>
                <a:gd name="connsiteY0" fmla="*/ 35 h 354039"/>
                <a:gd name="connsiteX1" fmla="*/ 53042 w 1100798"/>
                <a:gd name="connsiteY1" fmla="*/ 7714 h 354039"/>
                <a:gd name="connsiteX2" fmla="*/ 74024 w 1100798"/>
                <a:gd name="connsiteY2" fmla="*/ 26598 h 354039"/>
                <a:gd name="connsiteX3" fmla="*/ 414469 w 1100798"/>
                <a:gd name="connsiteY3" fmla="*/ 111053 h 354039"/>
                <a:gd name="connsiteX4" fmla="*/ 562890 w 1100798"/>
                <a:gd name="connsiteY4" fmla="*/ 191218 h 354039"/>
                <a:gd name="connsiteX5" fmla="*/ 580233 w 1100798"/>
                <a:gd name="connsiteY5" fmla="*/ 224884 h 354039"/>
                <a:gd name="connsiteX6" fmla="*/ 726064 w 1100798"/>
                <a:gd name="connsiteY6" fmla="*/ 222262 h 354039"/>
                <a:gd name="connsiteX7" fmla="*/ 1099749 w 1100798"/>
                <a:gd name="connsiteY7" fmla="*/ 330958 h 354039"/>
                <a:gd name="connsiteX8" fmla="*/ 1100798 w 1100798"/>
                <a:gd name="connsiteY8" fmla="*/ 354039 h 354039"/>
                <a:gd name="connsiteX9" fmla="*/ 723966 w 1100798"/>
                <a:gd name="connsiteY9" fmla="*/ 240097 h 354039"/>
                <a:gd name="connsiteX10" fmla="*/ 570792 w 1100798"/>
                <a:gd name="connsiteY10" fmla="*/ 243769 h 354039"/>
                <a:gd name="connsiteX11" fmla="*/ 553722 w 1100798"/>
                <a:gd name="connsiteY11" fmla="*/ 207551 h 354039"/>
                <a:gd name="connsiteX12" fmla="*/ 413420 w 1100798"/>
                <a:gd name="connsiteY12" fmla="*/ 126791 h 354039"/>
                <a:gd name="connsiteX13" fmla="*/ 69826 w 1100798"/>
                <a:gd name="connsiteY13" fmla="*/ 42859 h 354039"/>
                <a:gd name="connsiteX14" fmla="*/ 50942 w 1100798"/>
                <a:gd name="connsiteY14" fmla="*/ 25548 h 354039"/>
                <a:gd name="connsiteX15" fmla="*/ 684 w 1100798"/>
                <a:gd name="connsiteY15" fmla="*/ 17942 h 354039"/>
                <a:gd name="connsiteX16" fmla="*/ 0 w 1100798"/>
                <a:gd name="connsiteY16" fmla="*/ 35 h 354039"/>
                <a:gd name="connsiteX0" fmla="*/ 238 w 1100511"/>
                <a:gd name="connsiteY0" fmla="*/ 35 h 354039"/>
                <a:gd name="connsiteX1" fmla="*/ 52755 w 1100511"/>
                <a:gd name="connsiteY1" fmla="*/ 7714 h 354039"/>
                <a:gd name="connsiteX2" fmla="*/ 73737 w 1100511"/>
                <a:gd name="connsiteY2" fmla="*/ 26598 h 354039"/>
                <a:gd name="connsiteX3" fmla="*/ 414182 w 1100511"/>
                <a:gd name="connsiteY3" fmla="*/ 111053 h 354039"/>
                <a:gd name="connsiteX4" fmla="*/ 562603 w 1100511"/>
                <a:gd name="connsiteY4" fmla="*/ 191218 h 354039"/>
                <a:gd name="connsiteX5" fmla="*/ 579946 w 1100511"/>
                <a:gd name="connsiteY5" fmla="*/ 224884 h 354039"/>
                <a:gd name="connsiteX6" fmla="*/ 725777 w 1100511"/>
                <a:gd name="connsiteY6" fmla="*/ 222262 h 354039"/>
                <a:gd name="connsiteX7" fmla="*/ 1099462 w 1100511"/>
                <a:gd name="connsiteY7" fmla="*/ 330958 h 354039"/>
                <a:gd name="connsiteX8" fmla="*/ 1100511 w 1100511"/>
                <a:gd name="connsiteY8" fmla="*/ 354039 h 354039"/>
                <a:gd name="connsiteX9" fmla="*/ 723679 w 1100511"/>
                <a:gd name="connsiteY9" fmla="*/ 240097 h 354039"/>
                <a:gd name="connsiteX10" fmla="*/ 570505 w 1100511"/>
                <a:gd name="connsiteY10" fmla="*/ 243769 h 354039"/>
                <a:gd name="connsiteX11" fmla="*/ 553435 w 1100511"/>
                <a:gd name="connsiteY11" fmla="*/ 207551 h 354039"/>
                <a:gd name="connsiteX12" fmla="*/ 413133 w 1100511"/>
                <a:gd name="connsiteY12" fmla="*/ 126791 h 354039"/>
                <a:gd name="connsiteX13" fmla="*/ 69539 w 1100511"/>
                <a:gd name="connsiteY13" fmla="*/ 42859 h 354039"/>
                <a:gd name="connsiteX14" fmla="*/ 50655 w 1100511"/>
                <a:gd name="connsiteY14" fmla="*/ 25548 h 354039"/>
                <a:gd name="connsiteX15" fmla="*/ 397 w 1100511"/>
                <a:gd name="connsiteY15" fmla="*/ 17942 h 354039"/>
                <a:gd name="connsiteX16" fmla="*/ 238 w 1100511"/>
                <a:gd name="connsiteY16" fmla="*/ 35 h 35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0511" h="354039">
                  <a:moveTo>
                    <a:pt x="238" y="35"/>
                  </a:moveTo>
                  <a:lnTo>
                    <a:pt x="52755" y="7714"/>
                  </a:lnTo>
                  <a:lnTo>
                    <a:pt x="73737" y="26598"/>
                  </a:lnTo>
                  <a:lnTo>
                    <a:pt x="414182" y="111053"/>
                  </a:lnTo>
                  <a:lnTo>
                    <a:pt x="562603" y="191218"/>
                  </a:lnTo>
                  <a:lnTo>
                    <a:pt x="579946" y="224884"/>
                  </a:lnTo>
                  <a:lnTo>
                    <a:pt x="725777" y="222262"/>
                  </a:lnTo>
                  <a:lnTo>
                    <a:pt x="1099462" y="330958"/>
                  </a:lnTo>
                  <a:cubicBezTo>
                    <a:pt x="1099812" y="338652"/>
                    <a:pt x="1100161" y="346345"/>
                    <a:pt x="1100511" y="354039"/>
                  </a:cubicBezTo>
                  <a:lnTo>
                    <a:pt x="723679" y="240097"/>
                  </a:lnTo>
                  <a:lnTo>
                    <a:pt x="570505" y="243769"/>
                  </a:lnTo>
                  <a:lnTo>
                    <a:pt x="553435" y="207551"/>
                  </a:lnTo>
                  <a:lnTo>
                    <a:pt x="413133" y="126791"/>
                  </a:lnTo>
                  <a:lnTo>
                    <a:pt x="69539" y="42859"/>
                  </a:lnTo>
                  <a:lnTo>
                    <a:pt x="50655" y="25548"/>
                  </a:lnTo>
                  <a:lnTo>
                    <a:pt x="397" y="17942"/>
                  </a:lnTo>
                  <a:cubicBezTo>
                    <a:pt x="-400" y="16837"/>
                    <a:pt x="255" y="-883"/>
                    <a:pt x="238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1E7B9C2-0C31-4A7C-9F7F-B0B117BB20C6}"/>
                </a:ext>
              </a:extLst>
            </p:cNvPr>
            <p:cNvSpPr/>
            <p:nvPr/>
          </p:nvSpPr>
          <p:spPr>
            <a:xfrm>
              <a:off x="5109894" y="2362663"/>
              <a:ext cx="1098481" cy="465985"/>
            </a:xfrm>
            <a:custGeom>
              <a:avLst/>
              <a:gdLst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1269 w 723138"/>
                <a:gd name="connsiteY6" fmla="*/ 115844 h 308218"/>
                <a:gd name="connsiteX7" fmla="*/ 1068 w 723138"/>
                <a:gd name="connsiteY7" fmla="*/ 104101 h 308218"/>
                <a:gd name="connsiteX8" fmla="*/ 351 w 723138"/>
                <a:gd name="connsiteY8" fmla="*/ 38786 h 308218"/>
                <a:gd name="connsiteX9" fmla="*/ 4737 w 723138"/>
                <a:gd name="connsiteY9" fmla="*/ 50577 h 308218"/>
                <a:gd name="connsiteX10" fmla="*/ 4376 w 723138"/>
                <a:gd name="connsiteY10" fmla="*/ 50720 h 308218"/>
                <a:gd name="connsiteX11" fmla="*/ 4737 w 723138"/>
                <a:gd name="connsiteY11" fmla="*/ 51785 h 308218"/>
                <a:gd name="connsiteX12" fmla="*/ 486 w 723138"/>
                <a:gd name="connsiteY12" fmla="*/ 53312 h 308218"/>
                <a:gd name="connsiteX13" fmla="*/ 0 w 723138"/>
                <a:gd name="connsiteY13" fmla="*/ 0 h 308218"/>
                <a:gd name="connsiteX14" fmla="*/ 34483 w 723138"/>
                <a:gd name="connsiteY14" fmla="*/ 5042 h 308218"/>
                <a:gd name="connsiteX15" fmla="*/ 48260 w 723138"/>
                <a:gd name="connsiteY15" fmla="*/ 17441 h 308218"/>
                <a:gd name="connsiteX16" fmla="*/ 272488 w 723138"/>
                <a:gd name="connsiteY16" fmla="*/ 120428 h 308218"/>
                <a:gd name="connsiteX17" fmla="*/ 380642 w 723138"/>
                <a:gd name="connsiteY17" fmla="*/ 147638 h 308218"/>
                <a:gd name="connsiteX18" fmla="*/ 476396 w 723138"/>
                <a:gd name="connsiteY18" fmla="*/ 145916 h 308218"/>
                <a:gd name="connsiteX19" fmla="*/ 721761 w 723138"/>
                <a:gd name="connsiteY19" fmla="*/ 217287 h 308218"/>
                <a:gd name="connsiteX20" fmla="*/ 723138 w 723138"/>
                <a:gd name="connsiteY20" fmla="*/ 308218 h 308218"/>
                <a:gd name="connsiteX21" fmla="*/ 472262 w 723138"/>
                <a:gd name="connsiteY21" fmla="*/ 279558 h 308218"/>
                <a:gd name="connsiteX22" fmla="*/ 379265 w 723138"/>
                <a:gd name="connsiteY22" fmla="*/ 255791 h 308218"/>
                <a:gd name="connsiteX23" fmla="*/ 275933 w 723138"/>
                <a:gd name="connsiteY23" fmla="*/ 236159 h 308218"/>
                <a:gd name="connsiteX24" fmla="*/ 127341 w 723138"/>
                <a:gd name="connsiteY24" fmla="*/ 163088 h 308218"/>
                <a:gd name="connsiteX25" fmla="*/ 120885 w 723138"/>
                <a:gd name="connsiteY25" fmla="*/ 135299 h 308218"/>
                <a:gd name="connsiteX26" fmla="*/ 57662 w 723138"/>
                <a:gd name="connsiteY26" fmla="*/ 44849 h 308218"/>
                <a:gd name="connsiteX27" fmla="*/ 54046 w 723138"/>
                <a:gd name="connsiteY27" fmla="*/ 41853 h 308218"/>
                <a:gd name="connsiteX28" fmla="*/ 46315 w 723138"/>
                <a:gd name="connsiteY28" fmla="*/ 34027 h 308218"/>
                <a:gd name="connsiteX29" fmla="*/ 25057 w 723138"/>
                <a:gd name="connsiteY29" fmla="*/ 19143 h 308218"/>
                <a:gd name="connsiteX30" fmla="*/ 18 w 723138"/>
                <a:gd name="connsiteY30" fmla="*/ 1904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1269 w 723138"/>
                <a:gd name="connsiteY6" fmla="*/ 115844 h 308218"/>
                <a:gd name="connsiteX7" fmla="*/ 59473 w 723138"/>
                <a:gd name="connsiteY7" fmla="*/ 103875 h 308218"/>
                <a:gd name="connsiteX8" fmla="*/ 351 w 723138"/>
                <a:gd name="connsiteY8" fmla="*/ 38786 h 308218"/>
                <a:gd name="connsiteX9" fmla="*/ 4737 w 723138"/>
                <a:gd name="connsiteY9" fmla="*/ 50577 h 308218"/>
                <a:gd name="connsiteX10" fmla="*/ 4376 w 723138"/>
                <a:gd name="connsiteY10" fmla="*/ 50720 h 308218"/>
                <a:gd name="connsiteX11" fmla="*/ 4737 w 723138"/>
                <a:gd name="connsiteY11" fmla="*/ 51785 h 308218"/>
                <a:gd name="connsiteX12" fmla="*/ 486 w 723138"/>
                <a:gd name="connsiteY12" fmla="*/ 53312 h 308218"/>
                <a:gd name="connsiteX13" fmla="*/ 351 w 723138"/>
                <a:gd name="connsiteY13" fmla="*/ 38786 h 308218"/>
                <a:gd name="connsiteX14" fmla="*/ 0 w 723138"/>
                <a:gd name="connsiteY14" fmla="*/ 0 h 308218"/>
                <a:gd name="connsiteX15" fmla="*/ 34483 w 723138"/>
                <a:gd name="connsiteY15" fmla="*/ 5042 h 308218"/>
                <a:gd name="connsiteX16" fmla="*/ 48260 w 723138"/>
                <a:gd name="connsiteY16" fmla="*/ 17441 h 308218"/>
                <a:gd name="connsiteX17" fmla="*/ 272488 w 723138"/>
                <a:gd name="connsiteY17" fmla="*/ 120428 h 308218"/>
                <a:gd name="connsiteX18" fmla="*/ 380642 w 723138"/>
                <a:gd name="connsiteY18" fmla="*/ 147638 h 308218"/>
                <a:gd name="connsiteX19" fmla="*/ 476396 w 723138"/>
                <a:gd name="connsiteY19" fmla="*/ 145916 h 308218"/>
                <a:gd name="connsiteX20" fmla="*/ 721761 w 723138"/>
                <a:gd name="connsiteY20" fmla="*/ 217287 h 308218"/>
                <a:gd name="connsiteX21" fmla="*/ 723138 w 723138"/>
                <a:gd name="connsiteY21" fmla="*/ 308218 h 308218"/>
                <a:gd name="connsiteX22" fmla="*/ 472262 w 723138"/>
                <a:gd name="connsiteY22" fmla="*/ 279558 h 308218"/>
                <a:gd name="connsiteX23" fmla="*/ 379265 w 723138"/>
                <a:gd name="connsiteY23" fmla="*/ 255791 h 308218"/>
                <a:gd name="connsiteX24" fmla="*/ 275933 w 723138"/>
                <a:gd name="connsiteY24" fmla="*/ 236159 h 308218"/>
                <a:gd name="connsiteX25" fmla="*/ 127341 w 723138"/>
                <a:gd name="connsiteY25" fmla="*/ 163088 h 308218"/>
                <a:gd name="connsiteX26" fmla="*/ 120885 w 723138"/>
                <a:gd name="connsiteY26" fmla="*/ 135299 h 308218"/>
                <a:gd name="connsiteX27" fmla="*/ 57662 w 723138"/>
                <a:gd name="connsiteY27" fmla="*/ 44849 h 308218"/>
                <a:gd name="connsiteX28" fmla="*/ 54046 w 723138"/>
                <a:gd name="connsiteY28" fmla="*/ 41853 h 308218"/>
                <a:gd name="connsiteX29" fmla="*/ 46315 w 723138"/>
                <a:gd name="connsiteY29" fmla="*/ 34027 h 308218"/>
                <a:gd name="connsiteX30" fmla="*/ 25057 w 723138"/>
                <a:gd name="connsiteY30" fmla="*/ 19143 h 308218"/>
                <a:gd name="connsiteX31" fmla="*/ 18 w 723138"/>
                <a:gd name="connsiteY31" fmla="*/ 1904 h 308218"/>
                <a:gd name="connsiteX32" fmla="*/ 0 w 723138"/>
                <a:gd name="connsiteY32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59473 w 723138"/>
                <a:gd name="connsiteY6" fmla="*/ 103875 h 308218"/>
                <a:gd name="connsiteX7" fmla="*/ 351 w 723138"/>
                <a:gd name="connsiteY7" fmla="*/ 38786 h 308218"/>
                <a:gd name="connsiteX8" fmla="*/ 4737 w 723138"/>
                <a:gd name="connsiteY8" fmla="*/ 50577 h 308218"/>
                <a:gd name="connsiteX9" fmla="*/ 4376 w 723138"/>
                <a:gd name="connsiteY9" fmla="*/ 50720 h 308218"/>
                <a:gd name="connsiteX10" fmla="*/ 4737 w 723138"/>
                <a:gd name="connsiteY10" fmla="*/ 51785 h 308218"/>
                <a:gd name="connsiteX11" fmla="*/ 486 w 723138"/>
                <a:gd name="connsiteY11" fmla="*/ 53312 h 308218"/>
                <a:gd name="connsiteX12" fmla="*/ 351 w 723138"/>
                <a:gd name="connsiteY12" fmla="*/ 38786 h 308218"/>
                <a:gd name="connsiteX13" fmla="*/ 0 w 723138"/>
                <a:gd name="connsiteY13" fmla="*/ 0 h 308218"/>
                <a:gd name="connsiteX14" fmla="*/ 34483 w 723138"/>
                <a:gd name="connsiteY14" fmla="*/ 5042 h 308218"/>
                <a:gd name="connsiteX15" fmla="*/ 48260 w 723138"/>
                <a:gd name="connsiteY15" fmla="*/ 17441 h 308218"/>
                <a:gd name="connsiteX16" fmla="*/ 272488 w 723138"/>
                <a:gd name="connsiteY16" fmla="*/ 120428 h 308218"/>
                <a:gd name="connsiteX17" fmla="*/ 380642 w 723138"/>
                <a:gd name="connsiteY17" fmla="*/ 147638 h 308218"/>
                <a:gd name="connsiteX18" fmla="*/ 476396 w 723138"/>
                <a:gd name="connsiteY18" fmla="*/ 145916 h 308218"/>
                <a:gd name="connsiteX19" fmla="*/ 721761 w 723138"/>
                <a:gd name="connsiteY19" fmla="*/ 217287 h 308218"/>
                <a:gd name="connsiteX20" fmla="*/ 723138 w 723138"/>
                <a:gd name="connsiteY20" fmla="*/ 308218 h 308218"/>
                <a:gd name="connsiteX21" fmla="*/ 472262 w 723138"/>
                <a:gd name="connsiteY21" fmla="*/ 279558 h 308218"/>
                <a:gd name="connsiteX22" fmla="*/ 379265 w 723138"/>
                <a:gd name="connsiteY22" fmla="*/ 255791 h 308218"/>
                <a:gd name="connsiteX23" fmla="*/ 275933 w 723138"/>
                <a:gd name="connsiteY23" fmla="*/ 236159 h 308218"/>
                <a:gd name="connsiteX24" fmla="*/ 127341 w 723138"/>
                <a:gd name="connsiteY24" fmla="*/ 163088 h 308218"/>
                <a:gd name="connsiteX25" fmla="*/ 120885 w 723138"/>
                <a:gd name="connsiteY25" fmla="*/ 135299 h 308218"/>
                <a:gd name="connsiteX26" fmla="*/ 57662 w 723138"/>
                <a:gd name="connsiteY26" fmla="*/ 44849 h 308218"/>
                <a:gd name="connsiteX27" fmla="*/ 54046 w 723138"/>
                <a:gd name="connsiteY27" fmla="*/ 41853 h 308218"/>
                <a:gd name="connsiteX28" fmla="*/ 46315 w 723138"/>
                <a:gd name="connsiteY28" fmla="*/ 34027 h 308218"/>
                <a:gd name="connsiteX29" fmla="*/ 25057 w 723138"/>
                <a:gd name="connsiteY29" fmla="*/ 19143 h 308218"/>
                <a:gd name="connsiteX30" fmla="*/ 18 w 723138"/>
                <a:gd name="connsiteY30" fmla="*/ 1904 h 308218"/>
                <a:gd name="connsiteX31" fmla="*/ 0 w 723138"/>
                <a:gd name="connsiteY31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351 w 723138"/>
                <a:gd name="connsiteY6" fmla="*/ 38786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486 w 723138"/>
                <a:gd name="connsiteY10" fmla="*/ 53312 h 308218"/>
                <a:gd name="connsiteX11" fmla="*/ 351 w 723138"/>
                <a:gd name="connsiteY11" fmla="*/ 38786 h 308218"/>
                <a:gd name="connsiteX12" fmla="*/ 0 w 723138"/>
                <a:gd name="connsiteY12" fmla="*/ 0 h 308218"/>
                <a:gd name="connsiteX13" fmla="*/ 34483 w 723138"/>
                <a:gd name="connsiteY13" fmla="*/ 5042 h 308218"/>
                <a:gd name="connsiteX14" fmla="*/ 48260 w 723138"/>
                <a:gd name="connsiteY14" fmla="*/ 17441 h 308218"/>
                <a:gd name="connsiteX15" fmla="*/ 272488 w 723138"/>
                <a:gd name="connsiteY15" fmla="*/ 120428 h 308218"/>
                <a:gd name="connsiteX16" fmla="*/ 380642 w 723138"/>
                <a:gd name="connsiteY16" fmla="*/ 147638 h 308218"/>
                <a:gd name="connsiteX17" fmla="*/ 476396 w 723138"/>
                <a:gd name="connsiteY17" fmla="*/ 145916 h 308218"/>
                <a:gd name="connsiteX18" fmla="*/ 721761 w 723138"/>
                <a:gd name="connsiteY18" fmla="*/ 217287 h 308218"/>
                <a:gd name="connsiteX19" fmla="*/ 723138 w 723138"/>
                <a:gd name="connsiteY19" fmla="*/ 308218 h 308218"/>
                <a:gd name="connsiteX20" fmla="*/ 472262 w 723138"/>
                <a:gd name="connsiteY20" fmla="*/ 279558 h 308218"/>
                <a:gd name="connsiteX21" fmla="*/ 379265 w 723138"/>
                <a:gd name="connsiteY21" fmla="*/ 255791 h 308218"/>
                <a:gd name="connsiteX22" fmla="*/ 275933 w 723138"/>
                <a:gd name="connsiteY22" fmla="*/ 236159 h 308218"/>
                <a:gd name="connsiteX23" fmla="*/ 127341 w 723138"/>
                <a:gd name="connsiteY23" fmla="*/ 163088 h 308218"/>
                <a:gd name="connsiteX24" fmla="*/ 120885 w 723138"/>
                <a:gd name="connsiteY24" fmla="*/ 135299 h 308218"/>
                <a:gd name="connsiteX25" fmla="*/ 57662 w 723138"/>
                <a:gd name="connsiteY25" fmla="*/ 44849 h 308218"/>
                <a:gd name="connsiteX26" fmla="*/ 54046 w 723138"/>
                <a:gd name="connsiteY26" fmla="*/ 41853 h 308218"/>
                <a:gd name="connsiteX27" fmla="*/ 46315 w 723138"/>
                <a:gd name="connsiteY27" fmla="*/ 34027 h 308218"/>
                <a:gd name="connsiteX28" fmla="*/ 25057 w 723138"/>
                <a:gd name="connsiteY28" fmla="*/ 19143 h 308218"/>
                <a:gd name="connsiteX29" fmla="*/ 18 w 723138"/>
                <a:gd name="connsiteY29" fmla="*/ 1904 h 308218"/>
                <a:gd name="connsiteX30" fmla="*/ 0 w 723138"/>
                <a:gd name="connsiteY30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351 w 723138"/>
                <a:gd name="connsiteY6" fmla="*/ 38786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351 w 723138"/>
                <a:gd name="connsiteY10" fmla="*/ 38786 h 308218"/>
                <a:gd name="connsiteX11" fmla="*/ 0 w 723138"/>
                <a:gd name="connsiteY11" fmla="*/ 0 h 308218"/>
                <a:gd name="connsiteX12" fmla="*/ 34483 w 723138"/>
                <a:gd name="connsiteY12" fmla="*/ 5042 h 308218"/>
                <a:gd name="connsiteX13" fmla="*/ 48260 w 723138"/>
                <a:gd name="connsiteY13" fmla="*/ 17441 h 308218"/>
                <a:gd name="connsiteX14" fmla="*/ 272488 w 723138"/>
                <a:gd name="connsiteY14" fmla="*/ 120428 h 308218"/>
                <a:gd name="connsiteX15" fmla="*/ 380642 w 723138"/>
                <a:gd name="connsiteY15" fmla="*/ 147638 h 308218"/>
                <a:gd name="connsiteX16" fmla="*/ 476396 w 723138"/>
                <a:gd name="connsiteY16" fmla="*/ 145916 h 308218"/>
                <a:gd name="connsiteX17" fmla="*/ 721761 w 723138"/>
                <a:gd name="connsiteY17" fmla="*/ 217287 h 308218"/>
                <a:gd name="connsiteX18" fmla="*/ 723138 w 723138"/>
                <a:gd name="connsiteY18" fmla="*/ 308218 h 308218"/>
                <a:gd name="connsiteX19" fmla="*/ 472262 w 723138"/>
                <a:gd name="connsiteY19" fmla="*/ 279558 h 308218"/>
                <a:gd name="connsiteX20" fmla="*/ 379265 w 723138"/>
                <a:gd name="connsiteY20" fmla="*/ 255791 h 308218"/>
                <a:gd name="connsiteX21" fmla="*/ 275933 w 723138"/>
                <a:gd name="connsiteY21" fmla="*/ 236159 h 308218"/>
                <a:gd name="connsiteX22" fmla="*/ 127341 w 723138"/>
                <a:gd name="connsiteY22" fmla="*/ 163088 h 308218"/>
                <a:gd name="connsiteX23" fmla="*/ 120885 w 723138"/>
                <a:gd name="connsiteY23" fmla="*/ 135299 h 308218"/>
                <a:gd name="connsiteX24" fmla="*/ 57662 w 723138"/>
                <a:gd name="connsiteY24" fmla="*/ 44849 h 308218"/>
                <a:gd name="connsiteX25" fmla="*/ 54046 w 723138"/>
                <a:gd name="connsiteY25" fmla="*/ 41853 h 308218"/>
                <a:gd name="connsiteX26" fmla="*/ 46315 w 723138"/>
                <a:gd name="connsiteY26" fmla="*/ 34027 h 308218"/>
                <a:gd name="connsiteX27" fmla="*/ 25057 w 723138"/>
                <a:gd name="connsiteY27" fmla="*/ 19143 h 308218"/>
                <a:gd name="connsiteX28" fmla="*/ 18 w 723138"/>
                <a:gd name="connsiteY28" fmla="*/ 1904 h 308218"/>
                <a:gd name="connsiteX29" fmla="*/ 0 w 723138"/>
                <a:gd name="connsiteY29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4737 w 723138"/>
                <a:gd name="connsiteY6" fmla="*/ 51785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0 w 723138"/>
                <a:gd name="connsiteY10" fmla="*/ 0 h 308218"/>
                <a:gd name="connsiteX11" fmla="*/ 34483 w 723138"/>
                <a:gd name="connsiteY11" fmla="*/ 5042 h 308218"/>
                <a:gd name="connsiteX12" fmla="*/ 48260 w 723138"/>
                <a:gd name="connsiteY12" fmla="*/ 17441 h 308218"/>
                <a:gd name="connsiteX13" fmla="*/ 272488 w 723138"/>
                <a:gd name="connsiteY13" fmla="*/ 120428 h 308218"/>
                <a:gd name="connsiteX14" fmla="*/ 380642 w 723138"/>
                <a:gd name="connsiteY14" fmla="*/ 147638 h 308218"/>
                <a:gd name="connsiteX15" fmla="*/ 476396 w 723138"/>
                <a:gd name="connsiteY15" fmla="*/ 145916 h 308218"/>
                <a:gd name="connsiteX16" fmla="*/ 721761 w 723138"/>
                <a:gd name="connsiteY16" fmla="*/ 217287 h 308218"/>
                <a:gd name="connsiteX17" fmla="*/ 723138 w 723138"/>
                <a:gd name="connsiteY17" fmla="*/ 308218 h 308218"/>
                <a:gd name="connsiteX18" fmla="*/ 472262 w 723138"/>
                <a:gd name="connsiteY18" fmla="*/ 279558 h 308218"/>
                <a:gd name="connsiteX19" fmla="*/ 379265 w 723138"/>
                <a:gd name="connsiteY19" fmla="*/ 255791 h 308218"/>
                <a:gd name="connsiteX20" fmla="*/ 275933 w 723138"/>
                <a:gd name="connsiteY20" fmla="*/ 236159 h 308218"/>
                <a:gd name="connsiteX21" fmla="*/ 127341 w 723138"/>
                <a:gd name="connsiteY21" fmla="*/ 163088 h 308218"/>
                <a:gd name="connsiteX22" fmla="*/ 120885 w 723138"/>
                <a:gd name="connsiteY22" fmla="*/ 135299 h 308218"/>
                <a:gd name="connsiteX23" fmla="*/ 57662 w 723138"/>
                <a:gd name="connsiteY23" fmla="*/ 44849 h 308218"/>
                <a:gd name="connsiteX24" fmla="*/ 54046 w 723138"/>
                <a:gd name="connsiteY24" fmla="*/ 41853 h 308218"/>
                <a:gd name="connsiteX25" fmla="*/ 46315 w 723138"/>
                <a:gd name="connsiteY25" fmla="*/ 34027 h 308218"/>
                <a:gd name="connsiteX26" fmla="*/ 25057 w 723138"/>
                <a:gd name="connsiteY26" fmla="*/ 19143 h 308218"/>
                <a:gd name="connsiteX27" fmla="*/ 18 w 723138"/>
                <a:gd name="connsiteY27" fmla="*/ 1904 h 308218"/>
                <a:gd name="connsiteX28" fmla="*/ 0 w 723138"/>
                <a:gd name="connsiteY28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4376 w 723138"/>
                <a:gd name="connsiteY6" fmla="*/ 50720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0 w 723138"/>
                <a:gd name="connsiteY9" fmla="*/ 0 h 308218"/>
                <a:gd name="connsiteX10" fmla="*/ 34483 w 723138"/>
                <a:gd name="connsiteY10" fmla="*/ 5042 h 308218"/>
                <a:gd name="connsiteX11" fmla="*/ 48260 w 723138"/>
                <a:gd name="connsiteY11" fmla="*/ 17441 h 308218"/>
                <a:gd name="connsiteX12" fmla="*/ 272488 w 723138"/>
                <a:gd name="connsiteY12" fmla="*/ 120428 h 308218"/>
                <a:gd name="connsiteX13" fmla="*/ 380642 w 723138"/>
                <a:gd name="connsiteY13" fmla="*/ 147638 h 308218"/>
                <a:gd name="connsiteX14" fmla="*/ 476396 w 723138"/>
                <a:gd name="connsiteY14" fmla="*/ 145916 h 308218"/>
                <a:gd name="connsiteX15" fmla="*/ 721761 w 723138"/>
                <a:gd name="connsiteY15" fmla="*/ 217287 h 308218"/>
                <a:gd name="connsiteX16" fmla="*/ 723138 w 723138"/>
                <a:gd name="connsiteY16" fmla="*/ 308218 h 308218"/>
                <a:gd name="connsiteX17" fmla="*/ 472262 w 723138"/>
                <a:gd name="connsiteY17" fmla="*/ 279558 h 308218"/>
                <a:gd name="connsiteX18" fmla="*/ 379265 w 723138"/>
                <a:gd name="connsiteY18" fmla="*/ 255791 h 308218"/>
                <a:gd name="connsiteX19" fmla="*/ 275933 w 723138"/>
                <a:gd name="connsiteY19" fmla="*/ 236159 h 308218"/>
                <a:gd name="connsiteX20" fmla="*/ 127341 w 723138"/>
                <a:gd name="connsiteY20" fmla="*/ 163088 h 308218"/>
                <a:gd name="connsiteX21" fmla="*/ 120885 w 723138"/>
                <a:gd name="connsiteY21" fmla="*/ 135299 h 308218"/>
                <a:gd name="connsiteX22" fmla="*/ 57662 w 723138"/>
                <a:gd name="connsiteY22" fmla="*/ 44849 h 308218"/>
                <a:gd name="connsiteX23" fmla="*/ 54046 w 723138"/>
                <a:gd name="connsiteY23" fmla="*/ 41853 h 308218"/>
                <a:gd name="connsiteX24" fmla="*/ 46315 w 723138"/>
                <a:gd name="connsiteY24" fmla="*/ 34027 h 308218"/>
                <a:gd name="connsiteX25" fmla="*/ 25057 w 723138"/>
                <a:gd name="connsiteY25" fmla="*/ 19143 h 308218"/>
                <a:gd name="connsiteX26" fmla="*/ 18 w 723138"/>
                <a:gd name="connsiteY26" fmla="*/ 1904 h 308218"/>
                <a:gd name="connsiteX27" fmla="*/ 0 w 723138"/>
                <a:gd name="connsiteY27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59473 w 723138"/>
                <a:gd name="connsiteY4" fmla="*/ 103875 h 308218"/>
                <a:gd name="connsiteX5" fmla="*/ 4376 w 723138"/>
                <a:gd name="connsiteY5" fmla="*/ 50720 h 308218"/>
                <a:gd name="connsiteX6" fmla="*/ 4737 w 723138"/>
                <a:gd name="connsiteY6" fmla="*/ 50577 h 308218"/>
                <a:gd name="connsiteX7" fmla="*/ 4376 w 723138"/>
                <a:gd name="connsiteY7" fmla="*/ 50720 h 308218"/>
                <a:gd name="connsiteX8" fmla="*/ 0 w 723138"/>
                <a:gd name="connsiteY8" fmla="*/ 0 h 308218"/>
                <a:gd name="connsiteX9" fmla="*/ 34483 w 723138"/>
                <a:gd name="connsiteY9" fmla="*/ 5042 h 308218"/>
                <a:gd name="connsiteX10" fmla="*/ 48260 w 723138"/>
                <a:gd name="connsiteY10" fmla="*/ 17441 h 308218"/>
                <a:gd name="connsiteX11" fmla="*/ 272488 w 723138"/>
                <a:gd name="connsiteY11" fmla="*/ 120428 h 308218"/>
                <a:gd name="connsiteX12" fmla="*/ 380642 w 723138"/>
                <a:gd name="connsiteY12" fmla="*/ 147638 h 308218"/>
                <a:gd name="connsiteX13" fmla="*/ 476396 w 723138"/>
                <a:gd name="connsiteY13" fmla="*/ 145916 h 308218"/>
                <a:gd name="connsiteX14" fmla="*/ 721761 w 723138"/>
                <a:gd name="connsiteY14" fmla="*/ 217287 h 308218"/>
                <a:gd name="connsiteX15" fmla="*/ 723138 w 723138"/>
                <a:gd name="connsiteY15" fmla="*/ 308218 h 308218"/>
                <a:gd name="connsiteX16" fmla="*/ 472262 w 723138"/>
                <a:gd name="connsiteY16" fmla="*/ 279558 h 308218"/>
                <a:gd name="connsiteX17" fmla="*/ 379265 w 723138"/>
                <a:gd name="connsiteY17" fmla="*/ 255791 h 308218"/>
                <a:gd name="connsiteX18" fmla="*/ 275933 w 723138"/>
                <a:gd name="connsiteY18" fmla="*/ 236159 h 308218"/>
                <a:gd name="connsiteX19" fmla="*/ 127341 w 723138"/>
                <a:gd name="connsiteY19" fmla="*/ 163088 h 308218"/>
                <a:gd name="connsiteX20" fmla="*/ 120885 w 723138"/>
                <a:gd name="connsiteY20" fmla="*/ 135299 h 308218"/>
                <a:gd name="connsiteX21" fmla="*/ 57662 w 723138"/>
                <a:gd name="connsiteY21" fmla="*/ 44849 h 308218"/>
                <a:gd name="connsiteX22" fmla="*/ 54046 w 723138"/>
                <a:gd name="connsiteY22" fmla="*/ 41853 h 308218"/>
                <a:gd name="connsiteX23" fmla="*/ 46315 w 723138"/>
                <a:gd name="connsiteY23" fmla="*/ 34027 h 308218"/>
                <a:gd name="connsiteX24" fmla="*/ 25057 w 723138"/>
                <a:gd name="connsiteY24" fmla="*/ 19143 h 308218"/>
                <a:gd name="connsiteX25" fmla="*/ 18 w 723138"/>
                <a:gd name="connsiteY25" fmla="*/ 1904 h 308218"/>
                <a:gd name="connsiteX26" fmla="*/ 0 w 723138"/>
                <a:gd name="connsiteY26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59473 w 723138"/>
                <a:gd name="connsiteY4" fmla="*/ 103875 h 308218"/>
                <a:gd name="connsiteX5" fmla="*/ 0 w 723138"/>
                <a:gd name="connsiteY5" fmla="*/ 0 h 308218"/>
                <a:gd name="connsiteX6" fmla="*/ 34483 w 723138"/>
                <a:gd name="connsiteY6" fmla="*/ 5042 h 308218"/>
                <a:gd name="connsiteX7" fmla="*/ 48260 w 723138"/>
                <a:gd name="connsiteY7" fmla="*/ 17441 h 308218"/>
                <a:gd name="connsiteX8" fmla="*/ 272488 w 723138"/>
                <a:gd name="connsiteY8" fmla="*/ 120428 h 308218"/>
                <a:gd name="connsiteX9" fmla="*/ 380642 w 723138"/>
                <a:gd name="connsiteY9" fmla="*/ 147638 h 308218"/>
                <a:gd name="connsiteX10" fmla="*/ 476396 w 723138"/>
                <a:gd name="connsiteY10" fmla="*/ 145916 h 308218"/>
                <a:gd name="connsiteX11" fmla="*/ 721761 w 723138"/>
                <a:gd name="connsiteY11" fmla="*/ 217287 h 308218"/>
                <a:gd name="connsiteX12" fmla="*/ 723138 w 723138"/>
                <a:gd name="connsiteY12" fmla="*/ 308218 h 308218"/>
                <a:gd name="connsiteX13" fmla="*/ 472262 w 723138"/>
                <a:gd name="connsiteY13" fmla="*/ 279558 h 308218"/>
                <a:gd name="connsiteX14" fmla="*/ 379265 w 723138"/>
                <a:gd name="connsiteY14" fmla="*/ 255791 h 308218"/>
                <a:gd name="connsiteX15" fmla="*/ 275933 w 723138"/>
                <a:gd name="connsiteY15" fmla="*/ 236159 h 308218"/>
                <a:gd name="connsiteX16" fmla="*/ 127341 w 723138"/>
                <a:gd name="connsiteY16" fmla="*/ 163088 h 308218"/>
                <a:gd name="connsiteX17" fmla="*/ 120885 w 723138"/>
                <a:gd name="connsiteY17" fmla="*/ 135299 h 308218"/>
                <a:gd name="connsiteX18" fmla="*/ 57662 w 723138"/>
                <a:gd name="connsiteY18" fmla="*/ 44849 h 308218"/>
                <a:gd name="connsiteX19" fmla="*/ 54046 w 723138"/>
                <a:gd name="connsiteY19" fmla="*/ 41853 h 308218"/>
                <a:gd name="connsiteX20" fmla="*/ 46315 w 723138"/>
                <a:gd name="connsiteY20" fmla="*/ 34027 h 308218"/>
                <a:gd name="connsiteX21" fmla="*/ 25057 w 723138"/>
                <a:gd name="connsiteY21" fmla="*/ 19143 h 308218"/>
                <a:gd name="connsiteX22" fmla="*/ 18 w 723138"/>
                <a:gd name="connsiteY22" fmla="*/ 1904 h 308218"/>
                <a:gd name="connsiteX23" fmla="*/ 0 w 723138"/>
                <a:gd name="connsiteY23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59473 w 723138"/>
                <a:gd name="connsiteY3" fmla="*/ 103875 h 308218"/>
                <a:gd name="connsiteX4" fmla="*/ 0 w 723138"/>
                <a:gd name="connsiteY4" fmla="*/ 0 h 308218"/>
                <a:gd name="connsiteX5" fmla="*/ 34483 w 723138"/>
                <a:gd name="connsiteY5" fmla="*/ 5042 h 308218"/>
                <a:gd name="connsiteX6" fmla="*/ 48260 w 723138"/>
                <a:gd name="connsiteY6" fmla="*/ 17441 h 308218"/>
                <a:gd name="connsiteX7" fmla="*/ 272488 w 723138"/>
                <a:gd name="connsiteY7" fmla="*/ 120428 h 308218"/>
                <a:gd name="connsiteX8" fmla="*/ 380642 w 723138"/>
                <a:gd name="connsiteY8" fmla="*/ 147638 h 308218"/>
                <a:gd name="connsiteX9" fmla="*/ 476396 w 723138"/>
                <a:gd name="connsiteY9" fmla="*/ 145916 h 308218"/>
                <a:gd name="connsiteX10" fmla="*/ 721761 w 723138"/>
                <a:gd name="connsiteY10" fmla="*/ 217287 h 308218"/>
                <a:gd name="connsiteX11" fmla="*/ 723138 w 723138"/>
                <a:gd name="connsiteY11" fmla="*/ 308218 h 308218"/>
                <a:gd name="connsiteX12" fmla="*/ 472262 w 723138"/>
                <a:gd name="connsiteY12" fmla="*/ 279558 h 308218"/>
                <a:gd name="connsiteX13" fmla="*/ 379265 w 723138"/>
                <a:gd name="connsiteY13" fmla="*/ 255791 h 308218"/>
                <a:gd name="connsiteX14" fmla="*/ 275933 w 723138"/>
                <a:gd name="connsiteY14" fmla="*/ 236159 h 308218"/>
                <a:gd name="connsiteX15" fmla="*/ 127341 w 723138"/>
                <a:gd name="connsiteY15" fmla="*/ 163088 h 308218"/>
                <a:gd name="connsiteX16" fmla="*/ 120885 w 723138"/>
                <a:gd name="connsiteY16" fmla="*/ 135299 h 308218"/>
                <a:gd name="connsiteX17" fmla="*/ 57662 w 723138"/>
                <a:gd name="connsiteY17" fmla="*/ 44849 h 308218"/>
                <a:gd name="connsiteX18" fmla="*/ 54046 w 723138"/>
                <a:gd name="connsiteY18" fmla="*/ 41853 h 308218"/>
                <a:gd name="connsiteX19" fmla="*/ 46315 w 723138"/>
                <a:gd name="connsiteY19" fmla="*/ 34027 h 308218"/>
                <a:gd name="connsiteX20" fmla="*/ 25057 w 723138"/>
                <a:gd name="connsiteY20" fmla="*/ 19143 h 308218"/>
                <a:gd name="connsiteX21" fmla="*/ 18 w 723138"/>
                <a:gd name="connsiteY21" fmla="*/ 1904 h 308218"/>
                <a:gd name="connsiteX22" fmla="*/ 0 w 723138"/>
                <a:gd name="connsiteY22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59473 w 723138"/>
                <a:gd name="connsiteY2" fmla="*/ 103875 h 308218"/>
                <a:gd name="connsiteX3" fmla="*/ 0 w 723138"/>
                <a:gd name="connsiteY3" fmla="*/ 0 h 308218"/>
                <a:gd name="connsiteX4" fmla="*/ 34483 w 723138"/>
                <a:gd name="connsiteY4" fmla="*/ 5042 h 308218"/>
                <a:gd name="connsiteX5" fmla="*/ 48260 w 723138"/>
                <a:gd name="connsiteY5" fmla="*/ 17441 h 308218"/>
                <a:gd name="connsiteX6" fmla="*/ 272488 w 723138"/>
                <a:gd name="connsiteY6" fmla="*/ 120428 h 308218"/>
                <a:gd name="connsiteX7" fmla="*/ 380642 w 723138"/>
                <a:gd name="connsiteY7" fmla="*/ 147638 h 308218"/>
                <a:gd name="connsiteX8" fmla="*/ 476396 w 723138"/>
                <a:gd name="connsiteY8" fmla="*/ 145916 h 308218"/>
                <a:gd name="connsiteX9" fmla="*/ 721761 w 723138"/>
                <a:gd name="connsiteY9" fmla="*/ 217287 h 308218"/>
                <a:gd name="connsiteX10" fmla="*/ 723138 w 723138"/>
                <a:gd name="connsiteY10" fmla="*/ 308218 h 308218"/>
                <a:gd name="connsiteX11" fmla="*/ 472262 w 723138"/>
                <a:gd name="connsiteY11" fmla="*/ 279558 h 308218"/>
                <a:gd name="connsiteX12" fmla="*/ 379265 w 723138"/>
                <a:gd name="connsiteY12" fmla="*/ 255791 h 308218"/>
                <a:gd name="connsiteX13" fmla="*/ 275933 w 723138"/>
                <a:gd name="connsiteY13" fmla="*/ 236159 h 308218"/>
                <a:gd name="connsiteX14" fmla="*/ 127341 w 723138"/>
                <a:gd name="connsiteY14" fmla="*/ 163088 h 308218"/>
                <a:gd name="connsiteX15" fmla="*/ 120885 w 723138"/>
                <a:gd name="connsiteY15" fmla="*/ 135299 h 308218"/>
                <a:gd name="connsiteX16" fmla="*/ 57662 w 723138"/>
                <a:gd name="connsiteY16" fmla="*/ 44849 h 308218"/>
                <a:gd name="connsiteX17" fmla="*/ 54046 w 723138"/>
                <a:gd name="connsiteY17" fmla="*/ 41853 h 308218"/>
                <a:gd name="connsiteX18" fmla="*/ 46315 w 723138"/>
                <a:gd name="connsiteY18" fmla="*/ 34027 h 308218"/>
                <a:gd name="connsiteX19" fmla="*/ 25057 w 723138"/>
                <a:gd name="connsiteY19" fmla="*/ 19143 h 308218"/>
                <a:gd name="connsiteX20" fmla="*/ 18 w 723138"/>
                <a:gd name="connsiteY20" fmla="*/ 1904 h 308218"/>
                <a:gd name="connsiteX21" fmla="*/ 0 w 723138"/>
                <a:gd name="connsiteY21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54046 w 723138"/>
                <a:gd name="connsiteY14" fmla="*/ 41853 h 308218"/>
                <a:gd name="connsiteX15" fmla="*/ 46315 w 723138"/>
                <a:gd name="connsiteY15" fmla="*/ 34027 h 308218"/>
                <a:gd name="connsiteX16" fmla="*/ 25057 w 723138"/>
                <a:gd name="connsiteY16" fmla="*/ 19143 h 308218"/>
                <a:gd name="connsiteX17" fmla="*/ 18 w 723138"/>
                <a:gd name="connsiteY17" fmla="*/ 1904 h 308218"/>
                <a:gd name="connsiteX18" fmla="*/ 0 w 723138"/>
                <a:gd name="connsiteY18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46315 w 723138"/>
                <a:gd name="connsiteY14" fmla="*/ 34027 h 308218"/>
                <a:gd name="connsiteX15" fmla="*/ 25057 w 723138"/>
                <a:gd name="connsiteY15" fmla="*/ 19143 h 308218"/>
                <a:gd name="connsiteX16" fmla="*/ 18 w 723138"/>
                <a:gd name="connsiteY16" fmla="*/ 1904 h 308218"/>
                <a:gd name="connsiteX17" fmla="*/ 0 w 723138"/>
                <a:gd name="connsiteY17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25057 w 723138"/>
                <a:gd name="connsiteY14" fmla="*/ 19143 h 308218"/>
                <a:gd name="connsiteX15" fmla="*/ 18 w 723138"/>
                <a:gd name="connsiteY15" fmla="*/ 1904 h 308218"/>
                <a:gd name="connsiteX16" fmla="*/ 0 w 723138"/>
                <a:gd name="connsiteY16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25057 w 723138"/>
                <a:gd name="connsiteY13" fmla="*/ 19143 h 308218"/>
                <a:gd name="connsiteX14" fmla="*/ 18 w 723138"/>
                <a:gd name="connsiteY14" fmla="*/ 1904 h 308218"/>
                <a:gd name="connsiteX15" fmla="*/ 0 w 723138"/>
                <a:gd name="connsiteY15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4704 w 727842"/>
                <a:gd name="connsiteY0" fmla="*/ 0 h 308218"/>
                <a:gd name="connsiteX1" fmla="*/ 39187 w 727842"/>
                <a:gd name="connsiteY1" fmla="*/ 5042 h 308218"/>
                <a:gd name="connsiteX2" fmla="*/ 52964 w 727842"/>
                <a:gd name="connsiteY2" fmla="*/ 17441 h 308218"/>
                <a:gd name="connsiteX3" fmla="*/ 277192 w 727842"/>
                <a:gd name="connsiteY3" fmla="*/ 120428 h 308218"/>
                <a:gd name="connsiteX4" fmla="*/ 385346 w 727842"/>
                <a:gd name="connsiteY4" fmla="*/ 147638 h 308218"/>
                <a:gd name="connsiteX5" fmla="*/ 481100 w 727842"/>
                <a:gd name="connsiteY5" fmla="*/ 145916 h 308218"/>
                <a:gd name="connsiteX6" fmla="*/ 726465 w 727842"/>
                <a:gd name="connsiteY6" fmla="*/ 217287 h 308218"/>
                <a:gd name="connsiteX7" fmla="*/ 727842 w 727842"/>
                <a:gd name="connsiteY7" fmla="*/ 308218 h 308218"/>
                <a:gd name="connsiteX8" fmla="*/ 476966 w 727842"/>
                <a:gd name="connsiteY8" fmla="*/ 279558 h 308218"/>
                <a:gd name="connsiteX9" fmla="*/ 383969 w 727842"/>
                <a:gd name="connsiteY9" fmla="*/ 255791 h 308218"/>
                <a:gd name="connsiteX10" fmla="*/ 280637 w 727842"/>
                <a:gd name="connsiteY10" fmla="*/ 236159 h 308218"/>
                <a:gd name="connsiteX11" fmla="*/ 132045 w 727842"/>
                <a:gd name="connsiteY11" fmla="*/ 163088 h 308218"/>
                <a:gd name="connsiteX12" fmla="*/ 6455 w 727842"/>
                <a:gd name="connsiteY12" fmla="*/ 100813 h 308218"/>
                <a:gd name="connsiteX13" fmla="*/ 4722 w 727842"/>
                <a:gd name="connsiteY13" fmla="*/ 1904 h 308218"/>
                <a:gd name="connsiteX14" fmla="*/ 4704 w 727842"/>
                <a:gd name="connsiteY14" fmla="*/ 0 h 308218"/>
                <a:gd name="connsiteX0" fmla="*/ 4704 w 727842"/>
                <a:gd name="connsiteY0" fmla="*/ 0 h 308218"/>
                <a:gd name="connsiteX1" fmla="*/ 39187 w 727842"/>
                <a:gd name="connsiteY1" fmla="*/ 5042 h 308218"/>
                <a:gd name="connsiteX2" fmla="*/ 52964 w 727842"/>
                <a:gd name="connsiteY2" fmla="*/ 17441 h 308218"/>
                <a:gd name="connsiteX3" fmla="*/ 277192 w 727842"/>
                <a:gd name="connsiteY3" fmla="*/ 120428 h 308218"/>
                <a:gd name="connsiteX4" fmla="*/ 385346 w 727842"/>
                <a:gd name="connsiteY4" fmla="*/ 147638 h 308218"/>
                <a:gd name="connsiteX5" fmla="*/ 481100 w 727842"/>
                <a:gd name="connsiteY5" fmla="*/ 145916 h 308218"/>
                <a:gd name="connsiteX6" fmla="*/ 726465 w 727842"/>
                <a:gd name="connsiteY6" fmla="*/ 217287 h 308218"/>
                <a:gd name="connsiteX7" fmla="*/ 727842 w 727842"/>
                <a:gd name="connsiteY7" fmla="*/ 308218 h 308218"/>
                <a:gd name="connsiteX8" fmla="*/ 476966 w 727842"/>
                <a:gd name="connsiteY8" fmla="*/ 279558 h 308218"/>
                <a:gd name="connsiteX9" fmla="*/ 383969 w 727842"/>
                <a:gd name="connsiteY9" fmla="*/ 255791 h 308218"/>
                <a:gd name="connsiteX10" fmla="*/ 280637 w 727842"/>
                <a:gd name="connsiteY10" fmla="*/ 236159 h 308218"/>
                <a:gd name="connsiteX11" fmla="*/ 132045 w 727842"/>
                <a:gd name="connsiteY11" fmla="*/ 163088 h 308218"/>
                <a:gd name="connsiteX12" fmla="*/ 6455 w 727842"/>
                <a:gd name="connsiteY12" fmla="*/ 100813 h 308218"/>
                <a:gd name="connsiteX13" fmla="*/ 4722 w 727842"/>
                <a:gd name="connsiteY13" fmla="*/ 1904 h 308218"/>
                <a:gd name="connsiteX14" fmla="*/ 4704 w 727842"/>
                <a:gd name="connsiteY14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7426 w 723138"/>
                <a:gd name="connsiteY12" fmla="*/ 107083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7426 w 723138"/>
                <a:gd name="connsiteY12" fmla="*/ 107083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0 w 748219"/>
                <a:gd name="connsiteY0" fmla="*/ 18489 h 306329"/>
                <a:gd name="connsiteX1" fmla="*/ 59564 w 748219"/>
                <a:gd name="connsiteY1" fmla="*/ 3153 h 306329"/>
                <a:gd name="connsiteX2" fmla="*/ 73341 w 748219"/>
                <a:gd name="connsiteY2" fmla="*/ 15552 h 306329"/>
                <a:gd name="connsiteX3" fmla="*/ 297569 w 748219"/>
                <a:gd name="connsiteY3" fmla="*/ 118539 h 306329"/>
                <a:gd name="connsiteX4" fmla="*/ 405723 w 748219"/>
                <a:gd name="connsiteY4" fmla="*/ 145749 h 306329"/>
                <a:gd name="connsiteX5" fmla="*/ 501477 w 748219"/>
                <a:gd name="connsiteY5" fmla="*/ 144027 h 306329"/>
                <a:gd name="connsiteX6" fmla="*/ 746842 w 748219"/>
                <a:gd name="connsiteY6" fmla="*/ 215398 h 306329"/>
                <a:gd name="connsiteX7" fmla="*/ 748219 w 748219"/>
                <a:gd name="connsiteY7" fmla="*/ 306329 h 306329"/>
                <a:gd name="connsiteX8" fmla="*/ 497343 w 748219"/>
                <a:gd name="connsiteY8" fmla="*/ 277669 h 306329"/>
                <a:gd name="connsiteX9" fmla="*/ 404346 w 748219"/>
                <a:gd name="connsiteY9" fmla="*/ 253902 h 306329"/>
                <a:gd name="connsiteX10" fmla="*/ 301014 w 748219"/>
                <a:gd name="connsiteY10" fmla="*/ 234270 h 306329"/>
                <a:gd name="connsiteX11" fmla="*/ 152422 w 748219"/>
                <a:gd name="connsiteY11" fmla="*/ 161199 h 306329"/>
                <a:gd name="connsiteX12" fmla="*/ 42507 w 748219"/>
                <a:gd name="connsiteY12" fmla="*/ 105194 h 306329"/>
                <a:gd name="connsiteX13" fmla="*/ 25099 w 748219"/>
                <a:gd name="connsiteY13" fmla="*/ 15 h 306329"/>
                <a:gd name="connsiteX14" fmla="*/ 0 w 748219"/>
                <a:gd name="connsiteY14" fmla="*/ 18489 h 306329"/>
                <a:gd name="connsiteX0" fmla="*/ 0 w 723120"/>
                <a:gd name="connsiteY0" fmla="*/ 7332 h 313646"/>
                <a:gd name="connsiteX1" fmla="*/ 34465 w 723120"/>
                <a:gd name="connsiteY1" fmla="*/ 10470 h 313646"/>
                <a:gd name="connsiteX2" fmla="*/ 48242 w 723120"/>
                <a:gd name="connsiteY2" fmla="*/ 22869 h 313646"/>
                <a:gd name="connsiteX3" fmla="*/ 272470 w 723120"/>
                <a:gd name="connsiteY3" fmla="*/ 125856 h 313646"/>
                <a:gd name="connsiteX4" fmla="*/ 380624 w 723120"/>
                <a:gd name="connsiteY4" fmla="*/ 153066 h 313646"/>
                <a:gd name="connsiteX5" fmla="*/ 476378 w 723120"/>
                <a:gd name="connsiteY5" fmla="*/ 151344 h 313646"/>
                <a:gd name="connsiteX6" fmla="*/ 721743 w 723120"/>
                <a:gd name="connsiteY6" fmla="*/ 222715 h 313646"/>
                <a:gd name="connsiteX7" fmla="*/ 723120 w 723120"/>
                <a:gd name="connsiteY7" fmla="*/ 313646 h 313646"/>
                <a:gd name="connsiteX8" fmla="*/ 472244 w 723120"/>
                <a:gd name="connsiteY8" fmla="*/ 284986 h 313646"/>
                <a:gd name="connsiteX9" fmla="*/ 379247 w 723120"/>
                <a:gd name="connsiteY9" fmla="*/ 261219 h 313646"/>
                <a:gd name="connsiteX10" fmla="*/ 275915 w 723120"/>
                <a:gd name="connsiteY10" fmla="*/ 241587 h 313646"/>
                <a:gd name="connsiteX11" fmla="*/ 127323 w 723120"/>
                <a:gd name="connsiteY11" fmla="*/ 168516 h 313646"/>
                <a:gd name="connsiteX12" fmla="*/ 17408 w 723120"/>
                <a:gd name="connsiteY12" fmla="*/ 112511 h 313646"/>
                <a:gd name="connsiteX13" fmla="*/ 0 w 723120"/>
                <a:gd name="connsiteY13" fmla="*/ 7332 h 313646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408 w 723120"/>
                <a:gd name="connsiteY12" fmla="*/ 105619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408 w 723120"/>
                <a:gd name="connsiteY12" fmla="*/ 105619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1138 w 723120"/>
                <a:gd name="connsiteY12" fmla="*/ 107186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1138 w 723120"/>
                <a:gd name="connsiteY12" fmla="*/ 107186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33 w 723120"/>
                <a:gd name="connsiteY12" fmla="*/ 104050 h 306754"/>
                <a:gd name="connsiteX13" fmla="*/ 0 w 723120"/>
                <a:gd name="connsiteY13" fmla="*/ 440 h 30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120" h="306754">
                  <a:moveTo>
                    <a:pt x="0" y="440"/>
                  </a:moveTo>
                  <a:cubicBezTo>
                    <a:pt x="15384" y="-891"/>
                    <a:pt x="26425" y="989"/>
                    <a:pt x="34465" y="3578"/>
                  </a:cubicBezTo>
                  <a:lnTo>
                    <a:pt x="48242" y="15977"/>
                  </a:lnTo>
                  <a:lnTo>
                    <a:pt x="272470" y="118964"/>
                  </a:lnTo>
                  <a:lnTo>
                    <a:pt x="380624" y="146174"/>
                  </a:lnTo>
                  <a:lnTo>
                    <a:pt x="476378" y="144452"/>
                  </a:lnTo>
                  <a:lnTo>
                    <a:pt x="721743" y="215823"/>
                  </a:lnTo>
                  <a:cubicBezTo>
                    <a:pt x="721972" y="220875"/>
                    <a:pt x="722890" y="301702"/>
                    <a:pt x="723120" y="306754"/>
                  </a:cubicBezTo>
                  <a:lnTo>
                    <a:pt x="472244" y="278094"/>
                  </a:lnTo>
                  <a:lnTo>
                    <a:pt x="379247" y="254327"/>
                  </a:lnTo>
                  <a:lnTo>
                    <a:pt x="275915" y="234695"/>
                  </a:lnTo>
                  <a:lnTo>
                    <a:pt x="127323" y="161624"/>
                  </a:lnTo>
                  <a:cubicBezTo>
                    <a:pt x="85460" y="140866"/>
                    <a:pt x="53002" y="124808"/>
                    <a:pt x="1733" y="104050"/>
                  </a:cubicBezTo>
                  <a:cubicBezTo>
                    <a:pt x="891" y="75619"/>
                    <a:pt x="1337" y="44936"/>
                    <a:pt x="0" y="4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3B4DBF-6CC4-4A7F-86D3-D0F7A1648D1E}"/>
                </a:ext>
              </a:extLst>
            </p:cNvPr>
            <p:cNvSpPr/>
            <p:nvPr/>
          </p:nvSpPr>
          <p:spPr>
            <a:xfrm>
              <a:off x="5166435" y="2322876"/>
              <a:ext cx="15174" cy="6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1A91CE4-2D7B-400E-A31F-F791ABFA535A}"/>
                </a:ext>
              </a:extLst>
            </p:cNvPr>
            <p:cNvSpPr/>
            <p:nvPr/>
          </p:nvSpPr>
          <p:spPr>
            <a:xfrm>
              <a:off x="5522057" y="2426109"/>
              <a:ext cx="15174" cy="142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0FCDEF-8234-45D1-B023-50286602F7FB}"/>
                </a:ext>
              </a:extLst>
            </p:cNvPr>
            <p:cNvSpPr/>
            <p:nvPr/>
          </p:nvSpPr>
          <p:spPr>
            <a:xfrm>
              <a:off x="5671350" y="2532518"/>
              <a:ext cx="15174" cy="99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1895FA-12D2-4BAB-A81F-3A0BFACC93DA}"/>
                </a:ext>
              </a:extLst>
            </p:cNvPr>
            <p:cNvSpPr/>
            <p:nvPr/>
          </p:nvSpPr>
          <p:spPr>
            <a:xfrm>
              <a:off x="5822078" y="2536262"/>
              <a:ext cx="15174" cy="95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Frame 138">
              <a:extLst>
                <a:ext uri="{FF2B5EF4-FFF2-40B4-BE49-F238E27FC236}">
                  <a16:creationId xmlns:a16="http://schemas.microsoft.com/office/drawing/2014/main" id="{39A2F544-7E7A-4009-9ADC-02A2D1D46B97}"/>
                </a:ext>
              </a:extLst>
            </p:cNvPr>
            <p:cNvSpPr/>
            <p:nvPr/>
          </p:nvSpPr>
          <p:spPr>
            <a:xfrm>
              <a:off x="5166435" y="2204884"/>
              <a:ext cx="15174" cy="131331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Frame 139">
              <a:extLst>
                <a:ext uri="{FF2B5EF4-FFF2-40B4-BE49-F238E27FC236}">
                  <a16:creationId xmlns:a16="http://schemas.microsoft.com/office/drawing/2014/main" id="{D22B1A98-3EA3-46EF-87FD-9467A517B43B}"/>
                </a:ext>
              </a:extLst>
            </p:cNvPr>
            <p:cNvSpPr/>
            <p:nvPr/>
          </p:nvSpPr>
          <p:spPr>
            <a:xfrm>
              <a:off x="5523530" y="2288924"/>
              <a:ext cx="15174" cy="142323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ame 140">
              <a:extLst>
                <a:ext uri="{FF2B5EF4-FFF2-40B4-BE49-F238E27FC236}">
                  <a16:creationId xmlns:a16="http://schemas.microsoft.com/office/drawing/2014/main" id="{EA13F639-E0AD-400A-81FF-5369EB0C15BB}"/>
                </a:ext>
              </a:extLst>
            </p:cNvPr>
            <p:cNvSpPr/>
            <p:nvPr/>
          </p:nvSpPr>
          <p:spPr>
            <a:xfrm>
              <a:off x="5671350" y="2324703"/>
              <a:ext cx="15174" cy="207815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ame 141">
              <a:extLst>
                <a:ext uri="{FF2B5EF4-FFF2-40B4-BE49-F238E27FC236}">
                  <a16:creationId xmlns:a16="http://schemas.microsoft.com/office/drawing/2014/main" id="{5A7B82FE-1BE6-4C2A-8A70-0F80089DB0BB}"/>
                </a:ext>
              </a:extLst>
            </p:cNvPr>
            <p:cNvSpPr/>
            <p:nvPr/>
          </p:nvSpPr>
          <p:spPr>
            <a:xfrm>
              <a:off x="5822078" y="2361872"/>
              <a:ext cx="15174" cy="170647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AB711AE-80C3-41A6-9EC4-E800E64C4859}"/>
                </a:ext>
              </a:extLst>
            </p:cNvPr>
            <p:cNvSpPr/>
            <p:nvPr/>
          </p:nvSpPr>
          <p:spPr>
            <a:xfrm>
              <a:off x="5826653" y="2176406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D6635F6-2D2D-47BC-8CE9-A9B1FD2F1EB3}"/>
                </a:ext>
              </a:extLst>
            </p:cNvPr>
            <p:cNvSpPr/>
            <p:nvPr/>
          </p:nvSpPr>
          <p:spPr>
            <a:xfrm>
              <a:off x="5827055" y="2080928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9EE4C7-2759-4F12-A9DF-BAA7F7CC5110}"/>
                </a:ext>
              </a:extLst>
            </p:cNvPr>
            <p:cNvSpPr/>
            <p:nvPr/>
          </p:nvSpPr>
          <p:spPr>
            <a:xfrm>
              <a:off x="5673452" y="2236021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1233C0F-FBA8-4D86-B910-0F8E7787F4F7}"/>
                </a:ext>
              </a:extLst>
            </p:cNvPr>
            <p:cNvSpPr/>
            <p:nvPr/>
          </p:nvSpPr>
          <p:spPr>
            <a:xfrm>
              <a:off x="5673452" y="213664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CB850AF-3748-401A-8AC8-69096112983A}"/>
                </a:ext>
              </a:extLst>
            </p:cNvPr>
            <p:cNvSpPr/>
            <p:nvPr/>
          </p:nvSpPr>
          <p:spPr>
            <a:xfrm>
              <a:off x="5673853" y="204116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253E98D-A824-44EE-A5A0-EDC04B2B513E}"/>
                </a:ext>
              </a:extLst>
            </p:cNvPr>
            <p:cNvSpPr/>
            <p:nvPr/>
          </p:nvSpPr>
          <p:spPr>
            <a:xfrm>
              <a:off x="5521749" y="219881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61D5B45-45CA-4989-BC95-9F5AB4D02926}"/>
                </a:ext>
              </a:extLst>
            </p:cNvPr>
            <p:cNvSpPr/>
            <p:nvPr/>
          </p:nvSpPr>
          <p:spPr>
            <a:xfrm>
              <a:off x="5521749" y="209943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2D4F649-E55B-45CB-8A48-752B40ECAFA2}"/>
                </a:ext>
              </a:extLst>
            </p:cNvPr>
            <p:cNvSpPr/>
            <p:nvPr/>
          </p:nvSpPr>
          <p:spPr>
            <a:xfrm>
              <a:off x="5522150" y="200396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A5BCC0-8758-4B09-8FB8-F196D881E9A6}"/>
                </a:ext>
              </a:extLst>
            </p:cNvPr>
            <p:cNvSpPr/>
            <p:nvPr/>
          </p:nvSpPr>
          <p:spPr>
            <a:xfrm>
              <a:off x="5167543" y="2107044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F326D0-9E2D-4E86-BE4B-65CD959E69DD}"/>
                </a:ext>
              </a:extLst>
            </p:cNvPr>
            <p:cNvSpPr/>
            <p:nvPr/>
          </p:nvSpPr>
          <p:spPr>
            <a:xfrm>
              <a:off x="5167543" y="2007663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81EF5C-6623-4456-AE8C-C7382DA8D602}"/>
                </a:ext>
              </a:extLst>
            </p:cNvPr>
            <p:cNvSpPr/>
            <p:nvPr/>
          </p:nvSpPr>
          <p:spPr>
            <a:xfrm>
              <a:off x="5167946" y="1912185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Circle: Hollow 153">
              <a:extLst>
                <a:ext uri="{FF2B5EF4-FFF2-40B4-BE49-F238E27FC236}">
                  <a16:creationId xmlns:a16="http://schemas.microsoft.com/office/drawing/2014/main" id="{CD223FF3-8175-473C-AE67-C41745AFABA5}"/>
                </a:ext>
              </a:extLst>
            </p:cNvPr>
            <p:cNvSpPr/>
            <p:nvPr/>
          </p:nvSpPr>
          <p:spPr>
            <a:xfrm>
              <a:off x="5118289" y="1793769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ircle: Hollow 154">
              <a:extLst>
                <a:ext uri="{FF2B5EF4-FFF2-40B4-BE49-F238E27FC236}">
                  <a16:creationId xmlns:a16="http://schemas.microsoft.com/office/drawing/2014/main" id="{E188C924-701F-4B33-9B8A-71326FA68A3C}"/>
                </a:ext>
              </a:extLst>
            </p:cNvPr>
            <p:cNvSpPr/>
            <p:nvPr/>
          </p:nvSpPr>
          <p:spPr>
            <a:xfrm>
              <a:off x="5475663" y="1887331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Circle: Hollow 155">
              <a:extLst>
                <a:ext uri="{FF2B5EF4-FFF2-40B4-BE49-F238E27FC236}">
                  <a16:creationId xmlns:a16="http://schemas.microsoft.com/office/drawing/2014/main" id="{463F1D6D-8DFA-4E18-96C3-0CF24CC1C286}"/>
                </a:ext>
              </a:extLst>
            </p:cNvPr>
            <p:cNvSpPr/>
            <p:nvPr/>
          </p:nvSpPr>
          <p:spPr>
            <a:xfrm>
              <a:off x="5626214" y="1932126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Circle: Hollow 156">
              <a:extLst>
                <a:ext uri="{FF2B5EF4-FFF2-40B4-BE49-F238E27FC236}">
                  <a16:creationId xmlns:a16="http://schemas.microsoft.com/office/drawing/2014/main" id="{B19D83FF-652A-49EE-BC18-655A676BBB8B}"/>
                </a:ext>
              </a:extLst>
            </p:cNvPr>
            <p:cNvSpPr/>
            <p:nvPr/>
          </p:nvSpPr>
          <p:spPr>
            <a:xfrm>
              <a:off x="5776765" y="1976608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4290961-7B31-482A-9C86-504A8F6C05BA}"/>
                </a:ext>
              </a:extLst>
            </p:cNvPr>
            <p:cNvSpPr/>
            <p:nvPr/>
          </p:nvSpPr>
          <p:spPr>
            <a:xfrm>
              <a:off x="5826018" y="227070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6" name="Picture 175">
            <a:extLst>
              <a:ext uri="{FF2B5EF4-FFF2-40B4-BE49-F238E27FC236}">
                <a16:creationId xmlns:a16="http://schemas.microsoft.com/office/drawing/2014/main" id="{D93F094E-4F34-4105-9590-5FA2B5C65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9" y="3698552"/>
            <a:ext cx="3270130" cy="2677659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8CE813D7-1641-4BD3-B9DA-BF2A855606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9"/>
          <a:stretch/>
        </p:blipFill>
        <p:spPr>
          <a:xfrm>
            <a:off x="796148" y="1131291"/>
            <a:ext cx="1918136" cy="2463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EE632-EB7C-4DCA-ABBD-DD29AB0FD63D}"/>
              </a:ext>
            </a:extLst>
          </p:cNvPr>
          <p:cNvSpPr txBox="1"/>
          <p:nvPr/>
        </p:nvSpPr>
        <p:spPr>
          <a:xfrm>
            <a:off x="8276901" y="5338773"/>
            <a:ext cx="339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soil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 and layer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boreholes in software</a:t>
            </a:r>
          </a:p>
        </p:txBody>
      </p:sp>
    </p:spTree>
    <p:extLst>
      <p:ext uri="{BB962C8B-B14F-4D97-AF65-F5344CB8AC3E}">
        <p14:creationId xmlns:p14="http://schemas.microsoft.com/office/powerpoint/2010/main" val="17966171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Subsurface model – Lab tests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21901" y="3720810"/>
            <a:ext cx="2681822" cy="2683764"/>
            <a:chOff x="3419346" y="3379815"/>
            <a:chExt cx="2681822" cy="2683764"/>
          </a:xfrm>
          <a:solidFill>
            <a:srgbClr val="22AAFF"/>
          </a:solidFill>
        </p:grpSpPr>
        <p:sp>
          <p:nvSpPr>
            <p:cNvPr id="9" name="Freeform 8"/>
            <p:cNvSpPr/>
            <p:nvPr/>
          </p:nvSpPr>
          <p:spPr bwMode="auto">
            <a:xfrm flipV="1">
              <a:off x="3419346" y="3379815"/>
              <a:ext cx="2681822" cy="2683764"/>
            </a:xfrm>
            <a:custGeom>
              <a:avLst/>
              <a:gdLst>
                <a:gd name="connsiteX0" fmla="*/ 0 w 2681822"/>
                <a:gd name="connsiteY0" fmla="*/ 2683764 h 2683764"/>
                <a:gd name="connsiteX1" fmla="*/ 1760380 w 2681822"/>
                <a:gd name="connsiteY1" fmla="*/ 2683764 h 2683764"/>
                <a:gd name="connsiteX2" fmla="*/ 1760335 w 2681822"/>
                <a:gd name="connsiteY2" fmla="*/ 2682885 h 2683764"/>
                <a:gd name="connsiteX3" fmla="*/ 2674260 w 2681822"/>
                <a:gd name="connsiteY3" fmla="*/ 1768960 h 2683764"/>
                <a:gd name="connsiteX4" fmla="*/ 2681822 w 2681822"/>
                <a:gd name="connsiteY4" fmla="*/ 1769342 h 2683764"/>
                <a:gd name="connsiteX5" fmla="*/ 2681822 w 2681822"/>
                <a:gd name="connsiteY5" fmla="*/ 0 h 2683764"/>
                <a:gd name="connsiteX6" fmla="*/ 0 w 2681822"/>
                <a:gd name="connsiteY6" fmla="*/ 2683764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1822" h="2683764">
                  <a:moveTo>
                    <a:pt x="0" y="2683764"/>
                  </a:moveTo>
                  <a:lnTo>
                    <a:pt x="1760380" y="2683764"/>
                  </a:lnTo>
                  <a:lnTo>
                    <a:pt x="1760335" y="2682885"/>
                  </a:lnTo>
                  <a:cubicBezTo>
                    <a:pt x="1760335" y="2178138"/>
                    <a:pt x="2169513" y="1768960"/>
                    <a:pt x="2674260" y="1768960"/>
                  </a:cubicBezTo>
                  <a:lnTo>
                    <a:pt x="2681822" y="1769342"/>
                  </a:lnTo>
                  <a:lnTo>
                    <a:pt x="2681822" y="0"/>
                  </a:lnTo>
                  <a:cubicBezTo>
                    <a:pt x="1200693" y="0"/>
                    <a:pt x="0" y="1201562"/>
                    <a:pt x="0" y="2683764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9039106">
              <a:off x="5474475" y="3542333"/>
              <a:ext cx="406255" cy="537603"/>
            </a:xfrm>
            <a:prstGeom prst="rightArrow">
              <a:avLst/>
            </a:prstGeom>
            <a:grp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15168" y="3720810"/>
            <a:ext cx="2681822" cy="2683764"/>
            <a:chOff x="6102135" y="3379815"/>
            <a:chExt cx="2681822" cy="2683764"/>
          </a:xfrm>
          <a:solidFill>
            <a:srgbClr val="22AAFF"/>
          </a:solidFill>
        </p:grpSpPr>
        <p:sp>
          <p:nvSpPr>
            <p:cNvPr id="14" name="Freeform 13"/>
            <p:cNvSpPr/>
            <p:nvPr/>
          </p:nvSpPr>
          <p:spPr bwMode="auto">
            <a:xfrm flipH="1" flipV="1">
              <a:off x="6102135" y="3379815"/>
              <a:ext cx="2681822" cy="2683764"/>
            </a:xfrm>
            <a:custGeom>
              <a:avLst/>
              <a:gdLst>
                <a:gd name="connsiteX0" fmla="*/ 1776471 w 2681822"/>
                <a:gd name="connsiteY0" fmla="*/ 2683764 h 2683764"/>
                <a:gd name="connsiteX1" fmla="*/ 0 w 2681822"/>
                <a:gd name="connsiteY1" fmla="*/ 2683764 h 2683764"/>
                <a:gd name="connsiteX2" fmla="*/ 2681822 w 2681822"/>
                <a:gd name="connsiteY2" fmla="*/ 0 h 2683764"/>
                <a:gd name="connsiteX3" fmla="*/ 2681822 w 2681822"/>
                <a:gd name="connsiteY3" fmla="*/ 1769391 h 2683764"/>
                <a:gd name="connsiteX4" fmla="*/ 2596908 w 2681822"/>
                <a:gd name="connsiteY4" fmla="*/ 1773679 h 2683764"/>
                <a:gd name="connsiteX5" fmla="*/ 1776426 w 2681822"/>
                <a:gd name="connsiteY5" fmla="*/ 2682885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1822" h="2683764">
                  <a:moveTo>
                    <a:pt x="1776471" y="2683764"/>
                  </a:moveTo>
                  <a:lnTo>
                    <a:pt x="0" y="2683764"/>
                  </a:lnTo>
                  <a:cubicBezTo>
                    <a:pt x="0" y="1201562"/>
                    <a:pt x="1200693" y="0"/>
                    <a:pt x="2681822" y="0"/>
                  </a:cubicBezTo>
                  <a:lnTo>
                    <a:pt x="2681822" y="1769391"/>
                  </a:lnTo>
                  <a:lnTo>
                    <a:pt x="2596908" y="1773679"/>
                  </a:lnTo>
                  <a:cubicBezTo>
                    <a:pt x="2136055" y="1820481"/>
                    <a:pt x="1776426" y="2209685"/>
                    <a:pt x="1776426" y="268288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13500000">
              <a:off x="6332741" y="3553981"/>
              <a:ext cx="406255" cy="537603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03723" y="1029426"/>
            <a:ext cx="2681822" cy="2683764"/>
            <a:chOff x="6102135" y="696051"/>
            <a:chExt cx="2681822" cy="2683764"/>
          </a:xfrm>
          <a:solidFill>
            <a:srgbClr val="22AAFF"/>
          </a:solidFill>
        </p:grpSpPr>
        <p:sp>
          <p:nvSpPr>
            <p:cNvPr id="22" name="Freeform 21"/>
            <p:cNvSpPr/>
            <p:nvPr/>
          </p:nvSpPr>
          <p:spPr bwMode="auto">
            <a:xfrm flipH="1">
              <a:off x="6102135" y="696051"/>
              <a:ext cx="2681822" cy="2683764"/>
            </a:xfrm>
            <a:custGeom>
              <a:avLst/>
              <a:gdLst>
                <a:gd name="connsiteX0" fmla="*/ 2681822 w 2681822"/>
                <a:gd name="connsiteY0" fmla="*/ 0 h 2683764"/>
                <a:gd name="connsiteX1" fmla="*/ 0 w 2681822"/>
                <a:gd name="connsiteY1" fmla="*/ 2683764 h 2683764"/>
                <a:gd name="connsiteX2" fmla="*/ 1776471 w 2681822"/>
                <a:gd name="connsiteY2" fmla="*/ 2683764 h 2683764"/>
                <a:gd name="connsiteX3" fmla="*/ 1781145 w 2681822"/>
                <a:gd name="connsiteY3" fmla="*/ 2591200 h 2683764"/>
                <a:gd name="connsiteX4" fmla="*/ 2596908 w 2681822"/>
                <a:gd name="connsiteY4" fmla="*/ 1775437 h 2683764"/>
                <a:gd name="connsiteX5" fmla="*/ 2681822 w 2681822"/>
                <a:gd name="connsiteY5" fmla="*/ 1771149 h 26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1822" h="2683764">
                  <a:moveTo>
                    <a:pt x="2681822" y="0"/>
                  </a:moveTo>
                  <a:cubicBezTo>
                    <a:pt x="1200693" y="0"/>
                    <a:pt x="0" y="1201562"/>
                    <a:pt x="0" y="2683764"/>
                  </a:cubicBezTo>
                  <a:lnTo>
                    <a:pt x="1776471" y="2683764"/>
                  </a:lnTo>
                  <a:lnTo>
                    <a:pt x="1781145" y="2591200"/>
                  </a:lnTo>
                  <a:cubicBezTo>
                    <a:pt x="1824827" y="2161071"/>
                    <a:pt x="2166779" y="1819119"/>
                    <a:pt x="2596908" y="1775437"/>
                  </a:cubicBezTo>
                  <a:lnTo>
                    <a:pt x="2681822" y="1771149"/>
                  </a:lnTo>
                  <a:close/>
                </a:path>
              </a:pathLst>
            </a:custGeom>
            <a:grp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8292151">
              <a:off x="6378923" y="2720093"/>
              <a:ext cx="406255" cy="537603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 dirty="0" err="1">
                <a:solidFill>
                  <a:srgbClr val="FFFFFF"/>
                </a:solidFill>
                <a:latin typeface="Arial" panose="020B0604020202020204"/>
                <a:ea typeface="MS PGothic"/>
                <a:cs typeface="MS PGothic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5181718" y="2801171"/>
            <a:ext cx="1837944" cy="1837944"/>
          </a:xfrm>
          <a:prstGeom prst="ellipse">
            <a:avLst/>
          </a:prstGeom>
          <a:solidFill>
            <a:srgbClr val="002A44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9" dirty="0" err="1">
              <a:solidFill>
                <a:srgbClr val="FFFFFF"/>
              </a:solidFill>
              <a:latin typeface="Arial" panose="020B0604020202020204"/>
              <a:ea typeface="MS PGothic"/>
              <a:cs typeface="MS PGothic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0574" y="3133376"/>
            <a:ext cx="1994297" cy="46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Survey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6069" y="5528844"/>
            <a:ext cx="190342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Lab tests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4127" y="5528844"/>
            <a:ext cx="1897689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399" dirty="0">
                <a:solidFill>
                  <a:srgbClr val="FFFFFF"/>
                </a:solidFill>
                <a:latin typeface="Arial Narrow" pitchFamily="34" charset="0"/>
              </a:rPr>
              <a:t>Bore logs</a:t>
            </a:r>
          </a:p>
        </p:txBody>
      </p:sp>
      <p:pic>
        <p:nvPicPr>
          <p:cNvPr id="23" name="Picture 22">
            <a:hlinkClick r:id="rId2" action="ppaction://hlinksldjump"/>
            <a:extLst>
              <a:ext uri="{FF2B5EF4-FFF2-40B4-BE49-F238E27FC236}">
                <a16:creationId xmlns:a16="http://schemas.microsoft.com/office/drawing/2014/main" id="{F342DF2B-D0C1-49E4-8E67-E68CE4FD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5" y="173048"/>
            <a:ext cx="405657" cy="405657"/>
          </a:xfrm>
          <a:prstGeom prst="rect">
            <a:avLst/>
          </a:prstGeom>
        </p:spPr>
      </p:pic>
      <p:sp>
        <p:nvSpPr>
          <p:cNvPr id="21" name="Freeform 723">
            <a:extLst>
              <a:ext uri="{FF2B5EF4-FFF2-40B4-BE49-F238E27FC236}">
                <a16:creationId xmlns:a16="http://schemas.microsoft.com/office/drawing/2014/main" id="{758D3335-54D1-4916-86F7-DB16292DE7BE}"/>
              </a:ext>
            </a:extLst>
          </p:cNvPr>
          <p:cNvSpPr/>
          <p:nvPr/>
        </p:nvSpPr>
        <p:spPr bwMode="auto">
          <a:xfrm>
            <a:off x="5822969" y="3338689"/>
            <a:ext cx="566595" cy="719726"/>
          </a:xfrm>
          <a:custGeom>
            <a:avLst/>
            <a:gdLst>
              <a:gd name="connsiteX0" fmla="*/ 1 w 1589104"/>
              <a:gd name="connsiteY0" fmla="*/ 1404806 h 2018581"/>
              <a:gd name="connsiteX1" fmla="*/ 43763 w 1589104"/>
              <a:gd name="connsiteY1" fmla="*/ 1441543 h 2018581"/>
              <a:gd name="connsiteX2" fmla="*/ 794556 w 1589104"/>
              <a:gd name="connsiteY2" fmla="*/ 1645115 h 2018581"/>
              <a:gd name="connsiteX3" fmla="*/ 1545346 w 1589104"/>
              <a:gd name="connsiteY3" fmla="*/ 1441543 h 2018581"/>
              <a:gd name="connsiteX4" fmla="*/ 1589104 w 1589104"/>
              <a:gd name="connsiteY4" fmla="*/ 1404809 h 2018581"/>
              <a:gd name="connsiteX5" fmla="*/ 1589104 w 1589104"/>
              <a:gd name="connsiteY5" fmla="*/ 1778274 h 2018581"/>
              <a:gd name="connsiteX6" fmla="*/ 1545346 w 1589104"/>
              <a:gd name="connsiteY6" fmla="*/ 1815008 h 2018581"/>
              <a:gd name="connsiteX7" fmla="*/ 794556 w 1589104"/>
              <a:gd name="connsiteY7" fmla="*/ 2018581 h 2018581"/>
              <a:gd name="connsiteX8" fmla="*/ 43763 w 1589104"/>
              <a:gd name="connsiteY8" fmla="*/ 1815008 h 2018581"/>
              <a:gd name="connsiteX9" fmla="*/ 1 w 1589104"/>
              <a:gd name="connsiteY9" fmla="*/ 1778271 h 2018581"/>
              <a:gd name="connsiteX10" fmla="*/ 1 w 1589104"/>
              <a:gd name="connsiteY10" fmla="*/ 878895 h 2018581"/>
              <a:gd name="connsiteX11" fmla="*/ 20209 w 1589104"/>
              <a:gd name="connsiteY11" fmla="*/ 899650 h 2018581"/>
              <a:gd name="connsiteX12" fmla="*/ 794556 w 1589104"/>
              <a:gd name="connsiteY12" fmla="*/ 1121960 h 2018581"/>
              <a:gd name="connsiteX13" fmla="*/ 1545346 w 1589104"/>
              <a:gd name="connsiteY13" fmla="*/ 918387 h 2018581"/>
              <a:gd name="connsiteX14" fmla="*/ 1589104 w 1589104"/>
              <a:gd name="connsiteY14" fmla="*/ 881653 h 2018581"/>
              <a:gd name="connsiteX15" fmla="*/ 1589104 w 1589104"/>
              <a:gd name="connsiteY15" fmla="*/ 1255119 h 2018581"/>
              <a:gd name="connsiteX16" fmla="*/ 1545346 w 1589104"/>
              <a:gd name="connsiteY16" fmla="*/ 1291853 h 2018581"/>
              <a:gd name="connsiteX17" fmla="*/ 794556 w 1589104"/>
              <a:gd name="connsiteY17" fmla="*/ 1495426 h 2018581"/>
              <a:gd name="connsiteX18" fmla="*/ 43763 w 1589104"/>
              <a:gd name="connsiteY18" fmla="*/ 1291853 h 2018581"/>
              <a:gd name="connsiteX19" fmla="*/ 1 w 1589104"/>
              <a:gd name="connsiteY19" fmla="*/ 1255116 h 2018581"/>
              <a:gd name="connsiteX20" fmla="*/ 1 w 1589104"/>
              <a:gd name="connsiteY20" fmla="*/ 460840 h 2018581"/>
              <a:gd name="connsiteX21" fmla="*/ 248 w 1589104"/>
              <a:gd name="connsiteY21" fmla="*/ 461063 h 2018581"/>
              <a:gd name="connsiteX22" fmla="*/ 796400 w 1589104"/>
              <a:gd name="connsiteY22" fmla="*/ 642704 h 2018581"/>
              <a:gd name="connsiteX23" fmla="*/ 1547190 w 1589104"/>
              <a:gd name="connsiteY23" fmla="*/ 492540 h 2018581"/>
              <a:gd name="connsiteX24" fmla="*/ 1589104 w 1589104"/>
              <a:gd name="connsiteY24" fmla="*/ 463453 h 2018581"/>
              <a:gd name="connsiteX25" fmla="*/ 1589104 w 1589104"/>
              <a:gd name="connsiteY25" fmla="*/ 731107 h 2018581"/>
              <a:gd name="connsiteX26" fmla="*/ 1570746 w 1589104"/>
              <a:gd name="connsiteY26" fmla="*/ 749963 h 2018581"/>
              <a:gd name="connsiteX27" fmla="*/ 796404 w 1589104"/>
              <a:gd name="connsiteY27" fmla="*/ 972272 h 2018581"/>
              <a:gd name="connsiteX28" fmla="*/ 252 w 1589104"/>
              <a:gd name="connsiteY28" fmla="*/ 730622 h 2018581"/>
              <a:gd name="connsiteX29" fmla="*/ 1 w 1589104"/>
              <a:gd name="connsiteY29" fmla="*/ 730356 h 2018581"/>
              <a:gd name="connsiteX30" fmla="*/ 794552 w 1589104"/>
              <a:gd name="connsiteY30" fmla="*/ 0 h 2018581"/>
              <a:gd name="connsiteX31" fmla="*/ 1589104 w 1589104"/>
              <a:gd name="connsiteY31" fmla="*/ 259009 h 2018581"/>
              <a:gd name="connsiteX32" fmla="*/ 794552 w 1589104"/>
              <a:gd name="connsiteY32" fmla="*/ 518018 h 2018581"/>
              <a:gd name="connsiteX33" fmla="*/ 0 w 1589104"/>
              <a:gd name="connsiteY33" fmla="*/ 259009 h 2018581"/>
              <a:gd name="connsiteX34" fmla="*/ 794552 w 1589104"/>
              <a:gd name="connsiteY34" fmla="*/ 0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89104" h="2018581">
                <a:moveTo>
                  <a:pt x="1" y="1404806"/>
                </a:moveTo>
                <a:lnTo>
                  <a:pt x="43763" y="1441543"/>
                </a:lnTo>
                <a:cubicBezTo>
                  <a:pt x="206495" y="1564384"/>
                  <a:pt x="482063" y="1645115"/>
                  <a:pt x="794556" y="1645115"/>
                </a:cubicBezTo>
                <a:cubicBezTo>
                  <a:pt x="1107048" y="1645115"/>
                  <a:pt x="1382614" y="1564384"/>
                  <a:pt x="1545346" y="1441543"/>
                </a:cubicBezTo>
                <a:lnTo>
                  <a:pt x="1589104" y="1404809"/>
                </a:lnTo>
                <a:lnTo>
                  <a:pt x="1589104" y="1778274"/>
                </a:lnTo>
                <a:lnTo>
                  <a:pt x="1545346" y="1815008"/>
                </a:lnTo>
                <a:cubicBezTo>
                  <a:pt x="1382614" y="1937849"/>
                  <a:pt x="1107048" y="2018581"/>
                  <a:pt x="794556" y="2018581"/>
                </a:cubicBezTo>
                <a:cubicBezTo>
                  <a:pt x="482063" y="2018581"/>
                  <a:pt x="206495" y="1937849"/>
                  <a:pt x="43763" y="1815008"/>
                </a:cubicBezTo>
                <a:lnTo>
                  <a:pt x="1" y="1778271"/>
                </a:lnTo>
                <a:close/>
                <a:moveTo>
                  <a:pt x="1" y="878895"/>
                </a:moveTo>
                <a:lnTo>
                  <a:pt x="20209" y="899650"/>
                </a:lnTo>
                <a:cubicBezTo>
                  <a:pt x="179030" y="1032954"/>
                  <a:pt x="466438" y="1121960"/>
                  <a:pt x="794556" y="1121960"/>
                </a:cubicBezTo>
                <a:cubicBezTo>
                  <a:pt x="1107048" y="1121960"/>
                  <a:pt x="1382614" y="1041229"/>
                  <a:pt x="1545346" y="918387"/>
                </a:cubicBezTo>
                <a:lnTo>
                  <a:pt x="1589104" y="881653"/>
                </a:lnTo>
                <a:lnTo>
                  <a:pt x="1589104" y="1255119"/>
                </a:lnTo>
                <a:lnTo>
                  <a:pt x="1545346" y="1291853"/>
                </a:lnTo>
                <a:cubicBezTo>
                  <a:pt x="1382614" y="1414695"/>
                  <a:pt x="1107048" y="1495426"/>
                  <a:pt x="794556" y="1495426"/>
                </a:cubicBezTo>
                <a:cubicBezTo>
                  <a:pt x="482063" y="1495426"/>
                  <a:pt x="206495" y="1414695"/>
                  <a:pt x="43763" y="1291853"/>
                </a:cubicBezTo>
                <a:lnTo>
                  <a:pt x="1" y="1255116"/>
                </a:lnTo>
                <a:close/>
                <a:moveTo>
                  <a:pt x="1" y="460840"/>
                </a:moveTo>
                <a:lnTo>
                  <a:pt x="248" y="461063"/>
                </a:lnTo>
                <a:cubicBezTo>
                  <a:pt x="153594" y="581948"/>
                  <a:pt x="452657" y="642704"/>
                  <a:pt x="796400" y="642704"/>
                </a:cubicBezTo>
                <a:cubicBezTo>
                  <a:pt x="1108891" y="642704"/>
                  <a:pt x="1384458" y="592492"/>
                  <a:pt x="1547190" y="492540"/>
                </a:cubicBezTo>
                <a:lnTo>
                  <a:pt x="1589104" y="463453"/>
                </a:lnTo>
                <a:lnTo>
                  <a:pt x="1589104" y="731107"/>
                </a:lnTo>
                <a:lnTo>
                  <a:pt x="1570746" y="749963"/>
                </a:lnTo>
                <a:cubicBezTo>
                  <a:pt x="1411924" y="883266"/>
                  <a:pt x="1124518" y="972272"/>
                  <a:pt x="796404" y="972272"/>
                </a:cubicBezTo>
                <a:cubicBezTo>
                  <a:pt x="452661" y="972272"/>
                  <a:pt x="153598" y="874587"/>
                  <a:pt x="252" y="730622"/>
                </a:cubicBezTo>
                <a:lnTo>
                  <a:pt x="1" y="730356"/>
                </a:lnTo>
                <a:close/>
                <a:moveTo>
                  <a:pt x="794552" y="0"/>
                </a:moveTo>
                <a:cubicBezTo>
                  <a:pt x="1233371" y="0"/>
                  <a:pt x="1589104" y="115962"/>
                  <a:pt x="1589104" y="259009"/>
                </a:cubicBezTo>
                <a:cubicBezTo>
                  <a:pt x="1589104" y="402056"/>
                  <a:pt x="1233371" y="518018"/>
                  <a:pt x="794552" y="518018"/>
                </a:cubicBezTo>
                <a:cubicBezTo>
                  <a:pt x="355733" y="518018"/>
                  <a:pt x="0" y="402056"/>
                  <a:pt x="0" y="259009"/>
                </a:cubicBezTo>
                <a:cubicBezTo>
                  <a:pt x="0" y="115962"/>
                  <a:pt x="355733" y="0"/>
                  <a:pt x="794552" y="0"/>
                </a:cubicBezTo>
                <a:close/>
              </a:path>
            </a:pathLst>
          </a:custGeom>
          <a:solidFill>
            <a:srgbClr val="52B5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6F1324-9CA8-453D-A6F7-B6C7FE593F15}"/>
              </a:ext>
            </a:extLst>
          </p:cNvPr>
          <p:cNvGrpSpPr/>
          <p:nvPr/>
        </p:nvGrpSpPr>
        <p:grpSpPr>
          <a:xfrm>
            <a:off x="6940573" y="1869702"/>
            <a:ext cx="1129855" cy="1259864"/>
            <a:chOff x="1576065" y="964177"/>
            <a:chExt cx="2164326" cy="2413368"/>
          </a:xfrm>
          <a:solidFill>
            <a:schemeClr val="tx2">
              <a:lumMod val="65000"/>
              <a:lumOff val="35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AB029C-D407-4928-9D86-12BB4256123B}"/>
                </a:ext>
              </a:extLst>
            </p:cNvPr>
            <p:cNvGrpSpPr/>
            <p:nvPr/>
          </p:nvGrpSpPr>
          <p:grpSpPr>
            <a:xfrm>
              <a:off x="1576065" y="1630013"/>
              <a:ext cx="766933" cy="1487615"/>
              <a:chOff x="4693939" y="977109"/>
              <a:chExt cx="2592979" cy="5029579"/>
            </a:xfrm>
            <a:grpFill/>
          </p:grpSpPr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1D9D59A-841F-488F-B2CF-891482F061F0}"/>
                  </a:ext>
                </a:extLst>
              </p:cNvPr>
              <p:cNvSpPr/>
              <p:nvPr/>
            </p:nvSpPr>
            <p:spPr>
              <a:xfrm>
                <a:off x="5775322" y="3232152"/>
                <a:ext cx="430213" cy="2584472"/>
              </a:xfrm>
              <a:custGeom>
                <a:avLst/>
                <a:gdLst>
                  <a:gd name="connsiteX0" fmla="*/ 0 w 430213"/>
                  <a:gd name="connsiteY0" fmla="*/ 0 h 2584472"/>
                  <a:gd name="connsiteX1" fmla="*/ 135731 w 430213"/>
                  <a:gd name="connsiteY1" fmla="*/ 0 h 2584472"/>
                  <a:gd name="connsiteX2" fmla="*/ 135731 w 430213"/>
                  <a:gd name="connsiteY2" fmla="*/ 1758948 h 2584472"/>
                  <a:gd name="connsiteX3" fmla="*/ 135733 w 430213"/>
                  <a:gd name="connsiteY3" fmla="*/ 1758948 h 2584472"/>
                  <a:gd name="connsiteX4" fmla="*/ 215107 w 430213"/>
                  <a:gd name="connsiteY4" fmla="*/ 2101847 h 2584472"/>
                  <a:gd name="connsiteX5" fmla="*/ 294481 w 430213"/>
                  <a:gd name="connsiteY5" fmla="*/ 1758948 h 2584472"/>
                  <a:gd name="connsiteX6" fmla="*/ 294481 w 430213"/>
                  <a:gd name="connsiteY6" fmla="*/ 1758946 h 2584472"/>
                  <a:gd name="connsiteX7" fmla="*/ 294481 w 430213"/>
                  <a:gd name="connsiteY7" fmla="*/ 0 h 2584472"/>
                  <a:gd name="connsiteX8" fmla="*/ 430213 w 430213"/>
                  <a:gd name="connsiteY8" fmla="*/ 0 h 2584472"/>
                  <a:gd name="connsiteX9" fmla="*/ 430213 w 430213"/>
                  <a:gd name="connsiteY9" fmla="*/ 1768474 h 2584472"/>
                  <a:gd name="connsiteX10" fmla="*/ 215108 w 430213"/>
                  <a:gd name="connsiteY10" fmla="*/ 2584448 h 2584472"/>
                  <a:gd name="connsiteX11" fmla="*/ 3 w 430213"/>
                  <a:gd name="connsiteY11" fmla="*/ 1768474 h 2584472"/>
                  <a:gd name="connsiteX12" fmla="*/ 0 w 430213"/>
                  <a:gd name="connsiteY12" fmla="*/ 1768474 h 258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0213" h="2584472">
                    <a:moveTo>
                      <a:pt x="0" y="0"/>
                    </a:moveTo>
                    <a:lnTo>
                      <a:pt x="135731" y="0"/>
                    </a:lnTo>
                    <a:lnTo>
                      <a:pt x="135731" y="1758948"/>
                    </a:lnTo>
                    <a:lnTo>
                      <a:pt x="135733" y="1758948"/>
                    </a:lnTo>
                    <a:lnTo>
                      <a:pt x="215107" y="2101847"/>
                    </a:lnTo>
                    <a:lnTo>
                      <a:pt x="294481" y="1758948"/>
                    </a:lnTo>
                    <a:lnTo>
                      <a:pt x="294481" y="1758946"/>
                    </a:lnTo>
                    <a:lnTo>
                      <a:pt x="294481" y="0"/>
                    </a:lnTo>
                    <a:lnTo>
                      <a:pt x="430213" y="0"/>
                    </a:lnTo>
                    <a:lnTo>
                      <a:pt x="430213" y="1768474"/>
                    </a:lnTo>
                    <a:cubicBezTo>
                      <a:pt x="358511" y="2040465"/>
                      <a:pt x="359835" y="2579157"/>
                      <a:pt x="215108" y="2584448"/>
                    </a:cubicBezTo>
                    <a:cubicBezTo>
                      <a:pt x="57681" y="2588682"/>
                      <a:pt x="71705" y="2040465"/>
                      <a:pt x="3" y="1768474"/>
                    </a:cubicBezTo>
                    <a:lnTo>
                      <a:pt x="0" y="17684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AA7717D7-0C75-460D-9B59-11270EF96C92}"/>
                  </a:ext>
                </a:extLst>
              </p:cNvPr>
              <p:cNvSpPr/>
              <p:nvPr/>
            </p:nvSpPr>
            <p:spPr>
              <a:xfrm>
                <a:off x="5213350" y="977109"/>
                <a:ext cx="1536700" cy="2255041"/>
              </a:xfrm>
              <a:custGeom>
                <a:avLst/>
                <a:gdLst>
                  <a:gd name="connsiteX0" fmla="*/ 184861 w 1536700"/>
                  <a:gd name="connsiteY0" fmla="*/ 1848670 h 2255041"/>
                  <a:gd name="connsiteX1" fmla="*/ 151605 w 1536700"/>
                  <a:gd name="connsiteY1" fmla="*/ 1881926 h 2255041"/>
                  <a:gd name="connsiteX2" fmla="*/ 151605 w 1536700"/>
                  <a:gd name="connsiteY2" fmla="*/ 2094756 h 2255041"/>
                  <a:gd name="connsiteX3" fmla="*/ 184861 w 1536700"/>
                  <a:gd name="connsiteY3" fmla="*/ 2128012 h 2255041"/>
                  <a:gd name="connsiteX4" fmla="*/ 1367712 w 1536700"/>
                  <a:gd name="connsiteY4" fmla="*/ 2128012 h 2255041"/>
                  <a:gd name="connsiteX5" fmla="*/ 1400968 w 1536700"/>
                  <a:gd name="connsiteY5" fmla="*/ 2094756 h 2255041"/>
                  <a:gd name="connsiteX6" fmla="*/ 1400968 w 1536700"/>
                  <a:gd name="connsiteY6" fmla="*/ 1881926 h 2255041"/>
                  <a:gd name="connsiteX7" fmla="*/ 1367712 w 1536700"/>
                  <a:gd name="connsiteY7" fmla="*/ 1848670 h 2255041"/>
                  <a:gd name="connsiteX8" fmla="*/ 773440 w 1536700"/>
                  <a:gd name="connsiteY8" fmla="*/ 1012980 h 2255041"/>
                  <a:gd name="connsiteX9" fmla="*/ 910600 w 1536700"/>
                  <a:gd name="connsiteY9" fmla="*/ 1150140 h 2255041"/>
                  <a:gd name="connsiteX10" fmla="*/ 773440 w 1536700"/>
                  <a:gd name="connsiteY10" fmla="*/ 1287300 h 2255041"/>
                  <a:gd name="connsiteX11" fmla="*/ 636280 w 1536700"/>
                  <a:gd name="connsiteY11" fmla="*/ 1150140 h 2255041"/>
                  <a:gd name="connsiteX12" fmla="*/ 773440 w 1536700"/>
                  <a:gd name="connsiteY12" fmla="*/ 1012980 h 2255041"/>
                  <a:gd name="connsiteX13" fmla="*/ 773441 w 1536700"/>
                  <a:gd name="connsiteY13" fmla="*/ 923127 h 2255041"/>
                  <a:gd name="connsiteX14" fmla="*/ 546427 w 1536700"/>
                  <a:gd name="connsiteY14" fmla="*/ 1150141 h 2255041"/>
                  <a:gd name="connsiteX15" fmla="*/ 773441 w 1536700"/>
                  <a:gd name="connsiteY15" fmla="*/ 1377155 h 2255041"/>
                  <a:gd name="connsiteX16" fmla="*/ 1000455 w 1536700"/>
                  <a:gd name="connsiteY16" fmla="*/ 1150141 h 2255041"/>
                  <a:gd name="connsiteX17" fmla="*/ 773441 w 1536700"/>
                  <a:gd name="connsiteY17" fmla="*/ 923127 h 2255041"/>
                  <a:gd name="connsiteX18" fmla="*/ 702800 w 1536700"/>
                  <a:gd name="connsiteY18" fmla="*/ 146847 h 2255041"/>
                  <a:gd name="connsiteX19" fmla="*/ 674388 w 1536700"/>
                  <a:gd name="connsiteY19" fmla="*/ 175259 h 2255041"/>
                  <a:gd name="connsiteX20" fmla="*/ 674388 w 1536700"/>
                  <a:gd name="connsiteY20" fmla="*/ 445291 h 2255041"/>
                  <a:gd name="connsiteX21" fmla="*/ 862311 w 1536700"/>
                  <a:gd name="connsiteY21" fmla="*/ 445291 h 2255041"/>
                  <a:gd name="connsiteX22" fmla="*/ 862311 w 1536700"/>
                  <a:gd name="connsiteY22" fmla="*/ 175259 h 2255041"/>
                  <a:gd name="connsiteX23" fmla="*/ 833899 w 1536700"/>
                  <a:gd name="connsiteY23" fmla="*/ 146847 h 2255041"/>
                  <a:gd name="connsiteX24" fmla="*/ 602175 w 1536700"/>
                  <a:gd name="connsiteY24" fmla="*/ 0 h 2255041"/>
                  <a:gd name="connsiteX25" fmla="*/ 950399 w 1536700"/>
                  <a:gd name="connsiteY25" fmla="*/ 0 h 2255041"/>
                  <a:gd name="connsiteX26" fmla="*/ 1020436 w 1536700"/>
                  <a:gd name="connsiteY26" fmla="*/ 70037 h 2255041"/>
                  <a:gd name="connsiteX27" fmla="*/ 1020436 w 1536700"/>
                  <a:gd name="connsiteY27" fmla="*/ 445291 h 2255041"/>
                  <a:gd name="connsiteX28" fmla="*/ 1191184 w 1536700"/>
                  <a:gd name="connsiteY28" fmla="*/ 445291 h 2255041"/>
                  <a:gd name="connsiteX29" fmla="*/ 1264585 w 1536700"/>
                  <a:gd name="connsiteY29" fmla="*/ 518692 h 2255041"/>
                  <a:gd name="connsiteX30" fmla="*/ 1264585 w 1536700"/>
                  <a:gd name="connsiteY30" fmla="*/ 1721641 h 2255041"/>
                  <a:gd name="connsiteX31" fmla="*/ 1473199 w 1536700"/>
                  <a:gd name="connsiteY31" fmla="*/ 1721641 h 2255041"/>
                  <a:gd name="connsiteX32" fmla="*/ 1536700 w 1536700"/>
                  <a:gd name="connsiteY32" fmla="*/ 1785142 h 2255041"/>
                  <a:gd name="connsiteX33" fmla="*/ 1536700 w 1536700"/>
                  <a:gd name="connsiteY33" fmla="*/ 2191540 h 2255041"/>
                  <a:gd name="connsiteX34" fmla="*/ 1473199 w 1536700"/>
                  <a:gd name="connsiteY34" fmla="*/ 2255041 h 2255041"/>
                  <a:gd name="connsiteX35" fmla="*/ 63501 w 1536700"/>
                  <a:gd name="connsiteY35" fmla="*/ 2255041 h 2255041"/>
                  <a:gd name="connsiteX36" fmla="*/ 0 w 1536700"/>
                  <a:gd name="connsiteY36" fmla="*/ 2191540 h 2255041"/>
                  <a:gd name="connsiteX37" fmla="*/ 0 w 1536700"/>
                  <a:gd name="connsiteY37" fmla="*/ 1785142 h 2255041"/>
                  <a:gd name="connsiteX38" fmla="*/ 63501 w 1536700"/>
                  <a:gd name="connsiteY38" fmla="*/ 1721641 h 2255041"/>
                  <a:gd name="connsiteX39" fmla="*/ 287989 w 1536700"/>
                  <a:gd name="connsiteY39" fmla="*/ 1721641 h 2255041"/>
                  <a:gd name="connsiteX40" fmla="*/ 287989 w 1536700"/>
                  <a:gd name="connsiteY40" fmla="*/ 518692 h 2255041"/>
                  <a:gd name="connsiteX41" fmla="*/ 361390 w 1536700"/>
                  <a:gd name="connsiteY41" fmla="*/ 445291 h 2255041"/>
                  <a:gd name="connsiteX42" fmla="*/ 532138 w 1536700"/>
                  <a:gd name="connsiteY42" fmla="*/ 445291 h 2255041"/>
                  <a:gd name="connsiteX43" fmla="*/ 532138 w 1536700"/>
                  <a:gd name="connsiteY43" fmla="*/ 70037 h 2255041"/>
                  <a:gd name="connsiteX44" fmla="*/ 602175 w 1536700"/>
                  <a:gd name="connsiteY44" fmla="*/ 0 h 2255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36700" h="2255041">
                    <a:moveTo>
                      <a:pt x="184861" y="1848670"/>
                    </a:moveTo>
                    <a:cubicBezTo>
                      <a:pt x="166494" y="1848670"/>
                      <a:pt x="151605" y="1863559"/>
                      <a:pt x="151605" y="1881926"/>
                    </a:cubicBezTo>
                    <a:lnTo>
                      <a:pt x="151605" y="2094756"/>
                    </a:lnTo>
                    <a:cubicBezTo>
                      <a:pt x="151605" y="2113123"/>
                      <a:pt x="166494" y="2128012"/>
                      <a:pt x="184861" y="2128012"/>
                    </a:cubicBezTo>
                    <a:lnTo>
                      <a:pt x="1367712" y="2128012"/>
                    </a:lnTo>
                    <a:cubicBezTo>
                      <a:pt x="1386079" y="2128012"/>
                      <a:pt x="1400968" y="2113123"/>
                      <a:pt x="1400968" y="2094756"/>
                    </a:cubicBezTo>
                    <a:lnTo>
                      <a:pt x="1400968" y="1881926"/>
                    </a:lnTo>
                    <a:cubicBezTo>
                      <a:pt x="1400968" y="1863559"/>
                      <a:pt x="1386079" y="1848670"/>
                      <a:pt x="1367712" y="1848670"/>
                    </a:cubicBezTo>
                    <a:close/>
                    <a:moveTo>
                      <a:pt x="773440" y="1012980"/>
                    </a:moveTo>
                    <a:cubicBezTo>
                      <a:pt x="849191" y="1012980"/>
                      <a:pt x="910600" y="1074389"/>
                      <a:pt x="910600" y="1150140"/>
                    </a:cubicBezTo>
                    <a:cubicBezTo>
                      <a:pt x="910600" y="1225891"/>
                      <a:pt x="849191" y="1287300"/>
                      <a:pt x="773440" y="1287300"/>
                    </a:cubicBezTo>
                    <a:cubicBezTo>
                      <a:pt x="697689" y="1287300"/>
                      <a:pt x="636280" y="1225891"/>
                      <a:pt x="636280" y="1150140"/>
                    </a:cubicBezTo>
                    <a:cubicBezTo>
                      <a:pt x="636280" y="1074389"/>
                      <a:pt x="697689" y="1012980"/>
                      <a:pt x="773440" y="1012980"/>
                    </a:cubicBezTo>
                    <a:close/>
                    <a:moveTo>
                      <a:pt x="773441" y="923127"/>
                    </a:moveTo>
                    <a:cubicBezTo>
                      <a:pt x="648065" y="923127"/>
                      <a:pt x="546427" y="1024765"/>
                      <a:pt x="546427" y="1150141"/>
                    </a:cubicBezTo>
                    <a:cubicBezTo>
                      <a:pt x="546427" y="1275517"/>
                      <a:pt x="648065" y="1377155"/>
                      <a:pt x="773441" y="1377155"/>
                    </a:cubicBezTo>
                    <a:cubicBezTo>
                      <a:pt x="898817" y="1377155"/>
                      <a:pt x="1000455" y="1275517"/>
                      <a:pt x="1000455" y="1150141"/>
                    </a:cubicBezTo>
                    <a:cubicBezTo>
                      <a:pt x="1000455" y="1024765"/>
                      <a:pt x="898817" y="923127"/>
                      <a:pt x="773441" y="923127"/>
                    </a:cubicBezTo>
                    <a:close/>
                    <a:moveTo>
                      <a:pt x="702800" y="146847"/>
                    </a:moveTo>
                    <a:cubicBezTo>
                      <a:pt x="687108" y="146847"/>
                      <a:pt x="674388" y="159567"/>
                      <a:pt x="674388" y="175259"/>
                    </a:cubicBezTo>
                    <a:lnTo>
                      <a:pt x="674388" y="445291"/>
                    </a:lnTo>
                    <a:lnTo>
                      <a:pt x="862311" y="445291"/>
                    </a:lnTo>
                    <a:lnTo>
                      <a:pt x="862311" y="175259"/>
                    </a:lnTo>
                    <a:cubicBezTo>
                      <a:pt x="862311" y="159567"/>
                      <a:pt x="849591" y="146847"/>
                      <a:pt x="833899" y="146847"/>
                    </a:cubicBezTo>
                    <a:close/>
                    <a:moveTo>
                      <a:pt x="602175" y="0"/>
                    </a:moveTo>
                    <a:lnTo>
                      <a:pt x="950399" y="0"/>
                    </a:lnTo>
                    <a:cubicBezTo>
                      <a:pt x="989079" y="0"/>
                      <a:pt x="1020436" y="31357"/>
                      <a:pt x="1020436" y="70037"/>
                    </a:cubicBezTo>
                    <a:lnTo>
                      <a:pt x="1020436" y="445291"/>
                    </a:lnTo>
                    <a:lnTo>
                      <a:pt x="1191184" y="445291"/>
                    </a:lnTo>
                    <a:cubicBezTo>
                      <a:pt x="1231722" y="445291"/>
                      <a:pt x="1264585" y="478154"/>
                      <a:pt x="1264585" y="518692"/>
                    </a:cubicBezTo>
                    <a:lnTo>
                      <a:pt x="1264585" y="1721641"/>
                    </a:lnTo>
                    <a:lnTo>
                      <a:pt x="1473199" y="1721641"/>
                    </a:lnTo>
                    <a:cubicBezTo>
                      <a:pt x="1508270" y="1721641"/>
                      <a:pt x="1536700" y="1750071"/>
                      <a:pt x="1536700" y="1785142"/>
                    </a:cubicBezTo>
                    <a:lnTo>
                      <a:pt x="1536700" y="2191540"/>
                    </a:lnTo>
                    <a:cubicBezTo>
                      <a:pt x="1536700" y="2226611"/>
                      <a:pt x="1508270" y="2255041"/>
                      <a:pt x="1473199" y="2255041"/>
                    </a:cubicBezTo>
                    <a:lnTo>
                      <a:pt x="63501" y="2255041"/>
                    </a:lnTo>
                    <a:cubicBezTo>
                      <a:pt x="28430" y="2255041"/>
                      <a:pt x="0" y="2226611"/>
                      <a:pt x="0" y="2191540"/>
                    </a:cubicBezTo>
                    <a:lnTo>
                      <a:pt x="0" y="1785142"/>
                    </a:lnTo>
                    <a:cubicBezTo>
                      <a:pt x="0" y="1750071"/>
                      <a:pt x="28430" y="1721641"/>
                      <a:pt x="63501" y="1721641"/>
                    </a:cubicBezTo>
                    <a:lnTo>
                      <a:pt x="287989" y="1721641"/>
                    </a:lnTo>
                    <a:lnTo>
                      <a:pt x="287989" y="518692"/>
                    </a:lnTo>
                    <a:cubicBezTo>
                      <a:pt x="287989" y="478154"/>
                      <a:pt x="320852" y="445291"/>
                      <a:pt x="361390" y="445291"/>
                    </a:cubicBezTo>
                    <a:lnTo>
                      <a:pt x="532138" y="445291"/>
                    </a:lnTo>
                    <a:lnTo>
                      <a:pt x="532138" y="70037"/>
                    </a:lnTo>
                    <a:cubicBezTo>
                      <a:pt x="532138" y="31357"/>
                      <a:pt x="563495" y="0"/>
                      <a:pt x="6021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5FA2CB41-4556-48FC-93A7-B64335486D86}"/>
                  </a:ext>
                </a:extLst>
              </p:cNvPr>
              <p:cNvSpPr/>
              <p:nvPr/>
            </p:nvSpPr>
            <p:spPr>
              <a:xfrm rot="19963040">
                <a:off x="6856705" y="2898433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D7C50B01-782A-4816-AA7C-5F6DFFFF44AA}"/>
                  </a:ext>
                </a:extLst>
              </p:cNvPr>
              <p:cNvSpPr/>
              <p:nvPr/>
            </p:nvSpPr>
            <p:spPr>
              <a:xfrm rot="1636960" flipH="1">
                <a:off x="4693939" y="2880746"/>
                <a:ext cx="430213" cy="3108255"/>
              </a:xfrm>
              <a:custGeom>
                <a:avLst/>
                <a:gdLst>
                  <a:gd name="connsiteX0" fmla="*/ 0 w 430213"/>
                  <a:gd name="connsiteY0" fmla="*/ 0 h 3108255"/>
                  <a:gd name="connsiteX1" fmla="*/ 136668 w 430213"/>
                  <a:gd name="connsiteY1" fmla="*/ 70487 h 3108255"/>
                  <a:gd name="connsiteX2" fmla="*/ 136668 w 430213"/>
                  <a:gd name="connsiteY2" fmla="*/ 536483 h 3108255"/>
                  <a:gd name="connsiteX3" fmla="*/ 135731 w 430213"/>
                  <a:gd name="connsiteY3" fmla="*/ 536483 h 3108255"/>
                  <a:gd name="connsiteX4" fmla="*/ 135731 w 430213"/>
                  <a:gd name="connsiteY4" fmla="*/ 2282731 h 3108255"/>
                  <a:gd name="connsiteX5" fmla="*/ 135733 w 430213"/>
                  <a:gd name="connsiteY5" fmla="*/ 2282731 h 3108255"/>
                  <a:gd name="connsiteX6" fmla="*/ 215107 w 430213"/>
                  <a:gd name="connsiteY6" fmla="*/ 2625630 h 3108255"/>
                  <a:gd name="connsiteX7" fmla="*/ 294481 w 430213"/>
                  <a:gd name="connsiteY7" fmla="*/ 2282731 h 3108255"/>
                  <a:gd name="connsiteX8" fmla="*/ 294481 w 430213"/>
                  <a:gd name="connsiteY8" fmla="*/ 2282729 h 3108255"/>
                  <a:gd name="connsiteX9" fmla="*/ 294481 w 430213"/>
                  <a:gd name="connsiteY9" fmla="*/ 550771 h 3108255"/>
                  <a:gd name="connsiteX10" fmla="*/ 293545 w 430213"/>
                  <a:gd name="connsiteY10" fmla="*/ 550771 h 3108255"/>
                  <a:gd name="connsiteX11" fmla="*/ 293545 w 430213"/>
                  <a:gd name="connsiteY11" fmla="*/ 151397 h 3108255"/>
                  <a:gd name="connsiteX12" fmla="*/ 430213 w 430213"/>
                  <a:gd name="connsiteY12" fmla="*/ 221884 h 3108255"/>
                  <a:gd name="connsiteX13" fmla="*/ 430213 w 430213"/>
                  <a:gd name="connsiteY13" fmla="*/ 523783 h 3108255"/>
                  <a:gd name="connsiteX14" fmla="*/ 430213 w 430213"/>
                  <a:gd name="connsiteY14" fmla="*/ 550771 h 3108255"/>
                  <a:gd name="connsiteX15" fmla="*/ 430213 w 430213"/>
                  <a:gd name="connsiteY15" fmla="*/ 2292257 h 3108255"/>
                  <a:gd name="connsiteX16" fmla="*/ 215108 w 430213"/>
                  <a:gd name="connsiteY16" fmla="*/ 3108231 h 3108255"/>
                  <a:gd name="connsiteX17" fmla="*/ 3 w 430213"/>
                  <a:gd name="connsiteY17" fmla="*/ 2292257 h 3108255"/>
                  <a:gd name="connsiteX18" fmla="*/ 0 w 430213"/>
                  <a:gd name="connsiteY18" fmla="*/ 2292257 h 3108255"/>
                  <a:gd name="connsiteX19" fmla="*/ 0 w 430213"/>
                  <a:gd name="connsiteY19" fmla="*/ 536483 h 3108255"/>
                  <a:gd name="connsiteX20" fmla="*/ 0 w 430213"/>
                  <a:gd name="connsiteY20" fmla="*/ 523783 h 31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0213" h="3108255">
                    <a:moveTo>
                      <a:pt x="0" y="0"/>
                    </a:moveTo>
                    <a:lnTo>
                      <a:pt x="136668" y="70487"/>
                    </a:lnTo>
                    <a:lnTo>
                      <a:pt x="136668" y="536483"/>
                    </a:lnTo>
                    <a:lnTo>
                      <a:pt x="135731" y="536483"/>
                    </a:lnTo>
                    <a:lnTo>
                      <a:pt x="135731" y="2282731"/>
                    </a:lnTo>
                    <a:lnTo>
                      <a:pt x="135733" y="2282731"/>
                    </a:lnTo>
                    <a:lnTo>
                      <a:pt x="215107" y="2625630"/>
                    </a:lnTo>
                    <a:lnTo>
                      <a:pt x="294481" y="2282731"/>
                    </a:lnTo>
                    <a:lnTo>
                      <a:pt x="294481" y="2282729"/>
                    </a:lnTo>
                    <a:lnTo>
                      <a:pt x="294481" y="550771"/>
                    </a:lnTo>
                    <a:lnTo>
                      <a:pt x="293545" y="550771"/>
                    </a:lnTo>
                    <a:lnTo>
                      <a:pt x="293545" y="151397"/>
                    </a:lnTo>
                    <a:lnTo>
                      <a:pt x="430213" y="221884"/>
                    </a:lnTo>
                    <a:lnTo>
                      <a:pt x="430213" y="523783"/>
                    </a:lnTo>
                    <a:lnTo>
                      <a:pt x="430213" y="550771"/>
                    </a:lnTo>
                    <a:lnTo>
                      <a:pt x="430213" y="2292257"/>
                    </a:lnTo>
                    <a:cubicBezTo>
                      <a:pt x="358511" y="2564248"/>
                      <a:pt x="359835" y="3102940"/>
                      <a:pt x="215108" y="3108231"/>
                    </a:cubicBezTo>
                    <a:cubicBezTo>
                      <a:pt x="57681" y="3112465"/>
                      <a:pt x="71705" y="2564248"/>
                      <a:pt x="3" y="2292257"/>
                    </a:cubicBezTo>
                    <a:lnTo>
                      <a:pt x="0" y="2292257"/>
                    </a:lnTo>
                    <a:lnTo>
                      <a:pt x="0" y="536483"/>
                    </a:lnTo>
                    <a:lnTo>
                      <a:pt x="0" y="523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B0CF72-C65B-4D4D-A448-A109AB443D8B}"/>
                </a:ext>
              </a:extLst>
            </p:cNvPr>
            <p:cNvGrpSpPr/>
            <p:nvPr/>
          </p:nvGrpSpPr>
          <p:grpSpPr>
            <a:xfrm>
              <a:off x="2202625" y="964177"/>
              <a:ext cx="1199300" cy="1131611"/>
              <a:chOff x="6336263" y="2390553"/>
              <a:chExt cx="3935752" cy="3713616"/>
            </a:xfrm>
            <a:grpFill/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639E4A3F-06EA-4408-8EBA-9C14D02F4F64}"/>
                  </a:ext>
                </a:extLst>
              </p:cNvPr>
              <p:cNvSpPr/>
              <p:nvPr/>
            </p:nvSpPr>
            <p:spPr>
              <a:xfrm>
                <a:off x="6951662" y="2530091"/>
                <a:ext cx="2676524" cy="1221163"/>
              </a:xfrm>
              <a:custGeom>
                <a:avLst/>
                <a:gdLst>
                  <a:gd name="connsiteX0" fmla="*/ 1259682 w 2676524"/>
                  <a:gd name="connsiteY0" fmla="*/ 0 h 1221163"/>
                  <a:gd name="connsiteX1" fmla="*/ 1412080 w 2676524"/>
                  <a:gd name="connsiteY1" fmla="*/ 0 h 1221163"/>
                  <a:gd name="connsiteX2" fmla="*/ 1507331 w 2676524"/>
                  <a:gd name="connsiteY2" fmla="*/ 95251 h 1221163"/>
                  <a:gd name="connsiteX3" fmla="*/ 1507331 w 2676524"/>
                  <a:gd name="connsiteY3" fmla="*/ 174251 h 1221163"/>
                  <a:gd name="connsiteX4" fmla="*/ 2297182 w 2676524"/>
                  <a:gd name="connsiteY4" fmla="*/ 174251 h 1221163"/>
                  <a:gd name="connsiteX5" fmla="*/ 2296377 w 2676524"/>
                  <a:gd name="connsiteY5" fmla="*/ 168368 h 1221163"/>
                  <a:gd name="connsiteX6" fmla="*/ 2292476 w 2676524"/>
                  <a:gd name="connsiteY6" fmla="*/ 80545 h 1221163"/>
                  <a:gd name="connsiteX7" fmla="*/ 2293640 w 2676524"/>
                  <a:gd name="connsiteY7" fmla="*/ 54351 h 1221163"/>
                  <a:gd name="connsiteX8" fmla="*/ 2675361 w 2676524"/>
                  <a:gd name="connsiteY8" fmla="*/ 54351 h 1221163"/>
                  <a:gd name="connsiteX9" fmla="*/ 2676524 w 2676524"/>
                  <a:gd name="connsiteY9" fmla="*/ 80545 h 1221163"/>
                  <a:gd name="connsiteX10" fmla="*/ 2484500 w 2676524"/>
                  <a:gd name="connsiteY10" fmla="*/ 516314 h 1221163"/>
                  <a:gd name="connsiteX11" fmla="*/ 2377137 w 2676524"/>
                  <a:gd name="connsiteY11" fmla="*/ 441892 h 1221163"/>
                  <a:gd name="connsiteX12" fmla="*/ 2348763 w 2676524"/>
                  <a:gd name="connsiteY12" fmla="*/ 388763 h 1221163"/>
                  <a:gd name="connsiteX13" fmla="*/ 1507331 w 2676524"/>
                  <a:gd name="connsiteY13" fmla="*/ 563630 h 1221163"/>
                  <a:gd name="connsiteX14" fmla="*/ 1507331 w 2676524"/>
                  <a:gd name="connsiteY14" fmla="*/ 706813 h 1221163"/>
                  <a:gd name="connsiteX15" fmla="*/ 1776412 w 2676524"/>
                  <a:gd name="connsiteY15" fmla="*/ 706813 h 1221163"/>
                  <a:gd name="connsiteX16" fmla="*/ 1776412 w 2676524"/>
                  <a:gd name="connsiteY16" fmla="*/ 1221163 h 1221163"/>
                  <a:gd name="connsiteX17" fmla="*/ 895350 w 2676524"/>
                  <a:gd name="connsiteY17" fmla="*/ 1221163 h 1221163"/>
                  <a:gd name="connsiteX18" fmla="*/ 895350 w 2676524"/>
                  <a:gd name="connsiteY18" fmla="*/ 706813 h 1221163"/>
                  <a:gd name="connsiteX19" fmla="*/ 1164431 w 2676524"/>
                  <a:gd name="connsiteY19" fmla="*/ 706813 h 1221163"/>
                  <a:gd name="connsiteX20" fmla="*/ 1164431 w 2676524"/>
                  <a:gd name="connsiteY20" fmla="*/ 562641 h 1221163"/>
                  <a:gd name="connsiteX21" fmla="*/ 327761 w 2676524"/>
                  <a:gd name="connsiteY21" fmla="*/ 388763 h 1221163"/>
                  <a:gd name="connsiteX22" fmla="*/ 299386 w 2676524"/>
                  <a:gd name="connsiteY22" fmla="*/ 441892 h 1221163"/>
                  <a:gd name="connsiteX23" fmla="*/ 192024 w 2676524"/>
                  <a:gd name="connsiteY23" fmla="*/ 516314 h 1221163"/>
                  <a:gd name="connsiteX24" fmla="*/ 0 w 2676524"/>
                  <a:gd name="connsiteY24" fmla="*/ 80545 h 1221163"/>
                  <a:gd name="connsiteX25" fmla="*/ 1164 w 2676524"/>
                  <a:gd name="connsiteY25" fmla="*/ 54351 h 1221163"/>
                  <a:gd name="connsiteX26" fmla="*/ 382885 w 2676524"/>
                  <a:gd name="connsiteY26" fmla="*/ 54351 h 1221163"/>
                  <a:gd name="connsiteX27" fmla="*/ 384048 w 2676524"/>
                  <a:gd name="connsiteY27" fmla="*/ 80545 h 1221163"/>
                  <a:gd name="connsiteX28" fmla="*/ 380147 w 2676524"/>
                  <a:gd name="connsiteY28" fmla="*/ 168368 h 1221163"/>
                  <a:gd name="connsiteX29" fmla="*/ 379342 w 2676524"/>
                  <a:gd name="connsiteY29" fmla="*/ 174251 h 1221163"/>
                  <a:gd name="connsiteX30" fmla="*/ 1164431 w 2676524"/>
                  <a:gd name="connsiteY30" fmla="*/ 174251 h 1221163"/>
                  <a:gd name="connsiteX31" fmla="*/ 1164431 w 2676524"/>
                  <a:gd name="connsiteY31" fmla="*/ 95251 h 1221163"/>
                  <a:gd name="connsiteX32" fmla="*/ 1259682 w 2676524"/>
                  <a:gd name="connsiteY32" fmla="*/ 0 h 122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676524" h="1221163">
                    <a:moveTo>
                      <a:pt x="1259682" y="0"/>
                    </a:moveTo>
                    <a:lnTo>
                      <a:pt x="1412080" y="0"/>
                    </a:lnTo>
                    <a:cubicBezTo>
                      <a:pt x="1464686" y="0"/>
                      <a:pt x="1507331" y="42645"/>
                      <a:pt x="1507331" y="95251"/>
                    </a:cubicBezTo>
                    <a:lnTo>
                      <a:pt x="1507331" y="174251"/>
                    </a:lnTo>
                    <a:lnTo>
                      <a:pt x="2297182" y="174251"/>
                    </a:lnTo>
                    <a:lnTo>
                      <a:pt x="2296377" y="168368"/>
                    </a:lnTo>
                    <a:cubicBezTo>
                      <a:pt x="2293819" y="140000"/>
                      <a:pt x="2292476" y="110629"/>
                      <a:pt x="2292476" y="80545"/>
                    </a:cubicBezTo>
                    <a:lnTo>
                      <a:pt x="2293640" y="54351"/>
                    </a:lnTo>
                    <a:lnTo>
                      <a:pt x="2675361" y="54351"/>
                    </a:lnTo>
                    <a:lnTo>
                      <a:pt x="2676524" y="80545"/>
                    </a:lnTo>
                    <a:cubicBezTo>
                      <a:pt x="2676524" y="321214"/>
                      <a:pt x="2590552" y="516314"/>
                      <a:pt x="2484500" y="516314"/>
                    </a:cubicBezTo>
                    <a:cubicBezTo>
                      <a:pt x="2444730" y="516314"/>
                      <a:pt x="2407785" y="488878"/>
                      <a:pt x="2377137" y="441892"/>
                    </a:cubicBezTo>
                    <a:lnTo>
                      <a:pt x="2348763" y="388763"/>
                    </a:lnTo>
                    <a:lnTo>
                      <a:pt x="1507331" y="563630"/>
                    </a:lnTo>
                    <a:lnTo>
                      <a:pt x="1507331" y="706813"/>
                    </a:lnTo>
                    <a:lnTo>
                      <a:pt x="1776412" y="706813"/>
                    </a:lnTo>
                    <a:lnTo>
                      <a:pt x="1776412" y="1221163"/>
                    </a:lnTo>
                    <a:lnTo>
                      <a:pt x="895350" y="1221163"/>
                    </a:lnTo>
                    <a:lnTo>
                      <a:pt x="895350" y="706813"/>
                    </a:lnTo>
                    <a:lnTo>
                      <a:pt x="1164431" y="706813"/>
                    </a:lnTo>
                    <a:lnTo>
                      <a:pt x="1164431" y="562641"/>
                    </a:lnTo>
                    <a:lnTo>
                      <a:pt x="327761" y="388763"/>
                    </a:lnTo>
                    <a:lnTo>
                      <a:pt x="299386" y="441892"/>
                    </a:lnTo>
                    <a:cubicBezTo>
                      <a:pt x="268739" y="488878"/>
                      <a:pt x="231793" y="516314"/>
                      <a:pt x="192024" y="516314"/>
                    </a:cubicBezTo>
                    <a:cubicBezTo>
                      <a:pt x="85972" y="516314"/>
                      <a:pt x="0" y="321214"/>
                      <a:pt x="0" y="80545"/>
                    </a:cubicBezTo>
                    <a:lnTo>
                      <a:pt x="1164" y="54351"/>
                    </a:lnTo>
                    <a:lnTo>
                      <a:pt x="382885" y="54351"/>
                    </a:lnTo>
                    <a:lnTo>
                      <a:pt x="384048" y="80545"/>
                    </a:lnTo>
                    <a:cubicBezTo>
                      <a:pt x="384048" y="110629"/>
                      <a:pt x="382704" y="140000"/>
                      <a:pt x="380147" y="168368"/>
                    </a:cubicBezTo>
                    <a:lnTo>
                      <a:pt x="379342" y="174251"/>
                    </a:lnTo>
                    <a:lnTo>
                      <a:pt x="1164431" y="174251"/>
                    </a:lnTo>
                    <a:lnTo>
                      <a:pt x="1164431" y="95251"/>
                    </a:lnTo>
                    <a:cubicBezTo>
                      <a:pt x="1164431" y="42645"/>
                      <a:pt x="1207076" y="0"/>
                      <a:pt x="12596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EF2A3A02-7D54-43D8-A77B-B842C7D2F7E5}"/>
                  </a:ext>
                </a:extLst>
              </p:cNvPr>
              <p:cNvSpPr/>
              <p:nvPr/>
            </p:nvSpPr>
            <p:spPr>
              <a:xfrm>
                <a:off x="7708900" y="3825866"/>
                <a:ext cx="1157270" cy="581264"/>
              </a:xfrm>
              <a:custGeom>
                <a:avLst/>
                <a:gdLst>
                  <a:gd name="connsiteX0" fmla="*/ 581024 w 1157270"/>
                  <a:gd name="connsiteY0" fmla="*/ 177600 h 581264"/>
                  <a:gd name="connsiteX1" fmla="*/ 628296 w 1157270"/>
                  <a:gd name="connsiteY1" fmla="*/ 187144 h 581264"/>
                  <a:gd name="connsiteX2" fmla="*/ 628612 w 1157270"/>
                  <a:gd name="connsiteY2" fmla="*/ 187357 h 581264"/>
                  <a:gd name="connsiteX3" fmla="*/ 627458 w 1157270"/>
                  <a:gd name="connsiteY3" fmla="*/ 187124 h 581264"/>
                  <a:gd name="connsiteX4" fmla="*/ 571498 w 1157270"/>
                  <a:gd name="connsiteY4" fmla="*/ 243084 h 581264"/>
                  <a:gd name="connsiteX5" fmla="*/ 627458 w 1157270"/>
                  <a:gd name="connsiteY5" fmla="*/ 299044 h 581264"/>
                  <a:gd name="connsiteX6" fmla="*/ 683418 w 1157270"/>
                  <a:gd name="connsiteY6" fmla="*/ 243084 h 581264"/>
                  <a:gd name="connsiteX7" fmla="*/ 681858 w 1157270"/>
                  <a:gd name="connsiteY7" fmla="*/ 235360 h 581264"/>
                  <a:gd name="connsiteX8" fmla="*/ 692924 w 1157270"/>
                  <a:gd name="connsiteY8" fmla="*/ 251773 h 581264"/>
                  <a:gd name="connsiteX9" fmla="*/ 702468 w 1157270"/>
                  <a:gd name="connsiteY9" fmla="*/ 299044 h 581264"/>
                  <a:gd name="connsiteX10" fmla="*/ 581024 w 1157270"/>
                  <a:gd name="connsiteY10" fmla="*/ 420488 h 581264"/>
                  <a:gd name="connsiteX11" fmla="*/ 459580 w 1157270"/>
                  <a:gd name="connsiteY11" fmla="*/ 299044 h 581264"/>
                  <a:gd name="connsiteX12" fmla="*/ 581024 w 1157270"/>
                  <a:gd name="connsiteY12" fmla="*/ 177600 h 581264"/>
                  <a:gd name="connsiteX13" fmla="*/ 578785 w 1157270"/>
                  <a:gd name="connsiteY13" fmla="*/ 99219 h 581264"/>
                  <a:gd name="connsiteX14" fmla="*/ 382189 w 1157270"/>
                  <a:gd name="connsiteY14" fmla="*/ 295815 h 581264"/>
                  <a:gd name="connsiteX15" fmla="*/ 578785 w 1157270"/>
                  <a:gd name="connsiteY15" fmla="*/ 492411 h 581264"/>
                  <a:gd name="connsiteX16" fmla="*/ 775381 w 1157270"/>
                  <a:gd name="connsiteY16" fmla="*/ 295815 h 581264"/>
                  <a:gd name="connsiteX17" fmla="*/ 578785 w 1157270"/>
                  <a:gd name="connsiteY17" fmla="*/ 99219 h 581264"/>
                  <a:gd name="connsiteX18" fmla="*/ 265 w 1157270"/>
                  <a:gd name="connsiteY18" fmla="*/ 0 h 581264"/>
                  <a:gd name="connsiteX19" fmla="*/ 1157005 w 1157270"/>
                  <a:gd name="connsiteY19" fmla="*/ 0 h 581264"/>
                  <a:gd name="connsiteX20" fmla="*/ 1157270 w 1157270"/>
                  <a:gd name="connsiteY20" fmla="*/ 2629 h 581264"/>
                  <a:gd name="connsiteX21" fmla="*/ 578635 w 1157270"/>
                  <a:gd name="connsiteY21" fmla="*/ 581264 h 581264"/>
                  <a:gd name="connsiteX22" fmla="*/ 0 w 1157270"/>
                  <a:gd name="connsiteY22" fmla="*/ 2629 h 58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7270" h="581264">
                    <a:moveTo>
                      <a:pt x="581024" y="177600"/>
                    </a:moveTo>
                    <a:cubicBezTo>
                      <a:pt x="597792" y="177600"/>
                      <a:pt x="613766" y="180998"/>
                      <a:pt x="628296" y="187144"/>
                    </a:cubicBezTo>
                    <a:lnTo>
                      <a:pt x="628612" y="187357"/>
                    </a:lnTo>
                    <a:lnTo>
                      <a:pt x="627458" y="187124"/>
                    </a:lnTo>
                    <a:cubicBezTo>
                      <a:pt x="596552" y="187124"/>
                      <a:pt x="571498" y="212178"/>
                      <a:pt x="571498" y="243084"/>
                    </a:cubicBezTo>
                    <a:cubicBezTo>
                      <a:pt x="571498" y="273990"/>
                      <a:pt x="596552" y="299044"/>
                      <a:pt x="627458" y="299044"/>
                    </a:cubicBezTo>
                    <a:cubicBezTo>
                      <a:pt x="658364" y="299044"/>
                      <a:pt x="683418" y="273990"/>
                      <a:pt x="683418" y="243084"/>
                    </a:cubicBezTo>
                    <a:lnTo>
                      <a:pt x="681858" y="235360"/>
                    </a:lnTo>
                    <a:lnTo>
                      <a:pt x="692924" y="251773"/>
                    </a:lnTo>
                    <a:cubicBezTo>
                      <a:pt x="699070" y="266302"/>
                      <a:pt x="702468" y="282276"/>
                      <a:pt x="702468" y="299044"/>
                    </a:cubicBezTo>
                    <a:cubicBezTo>
                      <a:pt x="702468" y="366116"/>
                      <a:pt x="648096" y="420488"/>
                      <a:pt x="581024" y="420488"/>
                    </a:cubicBezTo>
                    <a:cubicBezTo>
                      <a:pt x="513952" y="420488"/>
                      <a:pt x="459580" y="366116"/>
                      <a:pt x="459580" y="299044"/>
                    </a:cubicBezTo>
                    <a:cubicBezTo>
                      <a:pt x="459580" y="231972"/>
                      <a:pt x="513952" y="177600"/>
                      <a:pt x="581024" y="177600"/>
                    </a:cubicBezTo>
                    <a:close/>
                    <a:moveTo>
                      <a:pt x="578785" y="99219"/>
                    </a:moveTo>
                    <a:cubicBezTo>
                      <a:pt x="470208" y="99219"/>
                      <a:pt x="382189" y="187238"/>
                      <a:pt x="382189" y="295815"/>
                    </a:cubicBezTo>
                    <a:cubicBezTo>
                      <a:pt x="382189" y="404392"/>
                      <a:pt x="470208" y="492411"/>
                      <a:pt x="578785" y="492411"/>
                    </a:cubicBezTo>
                    <a:cubicBezTo>
                      <a:pt x="687362" y="492411"/>
                      <a:pt x="775381" y="404392"/>
                      <a:pt x="775381" y="295815"/>
                    </a:cubicBezTo>
                    <a:cubicBezTo>
                      <a:pt x="775381" y="187238"/>
                      <a:pt x="687362" y="99219"/>
                      <a:pt x="578785" y="99219"/>
                    </a:cubicBezTo>
                    <a:close/>
                    <a:moveTo>
                      <a:pt x="265" y="0"/>
                    </a:moveTo>
                    <a:lnTo>
                      <a:pt x="1157005" y="0"/>
                    </a:lnTo>
                    <a:lnTo>
                      <a:pt x="1157270" y="2629"/>
                    </a:lnTo>
                    <a:cubicBezTo>
                      <a:pt x="1157270" y="322200"/>
                      <a:pt x="898206" y="581264"/>
                      <a:pt x="578635" y="581264"/>
                    </a:cubicBezTo>
                    <a:cubicBezTo>
                      <a:pt x="259064" y="581264"/>
                      <a:pt x="0" y="322200"/>
                      <a:pt x="0" y="26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7632AC13-5642-48D4-A9FB-18C6D99351DE}"/>
                  </a:ext>
                </a:extLst>
              </p:cNvPr>
              <p:cNvSpPr/>
              <p:nvPr/>
            </p:nvSpPr>
            <p:spPr>
              <a:xfrm>
                <a:off x="8278886" y="4643817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08F52FB5-2761-4BF0-A4A2-16EB861B0750}"/>
                  </a:ext>
                </a:extLst>
              </p:cNvPr>
              <p:cNvSpPr/>
              <p:nvPr/>
            </p:nvSpPr>
            <p:spPr>
              <a:xfrm rot="2700000">
                <a:off x="7463378" y="4306083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0C9020AD-2D03-491D-AF44-7FE5D0655B71}"/>
                  </a:ext>
                </a:extLst>
              </p:cNvPr>
              <p:cNvSpPr/>
              <p:nvPr/>
            </p:nvSpPr>
            <p:spPr>
              <a:xfrm rot="18900000" flipH="1">
                <a:off x="9084868" y="4306081"/>
                <a:ext cx="31392" cy="1460352"/>
              </a:xfrm>
              <a:custGeom>
                <a:avLst/>
                <a:gdLst>
                  <a:gd name="connsiteX0" fmla="*/ 0 w 31392"/>
                  <a:gd name="connsiteY0" fmla="*/ 1279197 h 1460352"/>
                  <a:gd name="connsiteX1" fmla="*/ 27432 w 31392"/>
                  <a:gd name="connsiteY1" fmla="*/ 1279197 h 1460352"/>
                  <a:gd name="connsiteX2" fmla="*/ 27432 w 31392"/>
                  <a:gd name="connsiteY2" fmla="*/ 1460352 h 1460352"/>
                  <a:gd name="connsiteX3" fmla="*/ 0 w 31392"/>
                  <a:gd name="connsiteY3" fmla="*/ 1460352 h 1460352"/>
                  <a:gd name="connsiteX4" fmla="*/ 3960 w 31392"/>
                  <a:gd name="connsiteY4" fmla="*/ 945642 h 1460352"/>
                  <a:gd name="connsiteX5" fmla="*/ 31392 w 31392"/>
                  <a:gd name="connsiteY5" fmla="*/ 945642 h 1460352"/>
                  <a:gd name="connsiteX6" fmla="*/ 31392 w 31392"/>
                  <a:gd name="connsiteY6" fmla="*/ 1126797 h 1460352"/>
                  <a:gd name="connsiteX7" fmla="*/ 3960 w 31392"/>
                  <a:gd name="connsiteY7" fmla="*/ 1126797 h 1460352"/>
                  <a:gd name="connsiteX8" fmla="*/ 0 w 31392"/>
                  <a:gd name="connsiteY8" fmla="*/ 618377 h 1460352"/>
                  <a:gd name="connsiteX9" fmla="*/ 27432 w 31392"/>
                  <a:gd name="connsiteY9" fmla="*/ 618377 h 1460352"/>
                  <a:gd name="connsiteX10" fmla="*/ 27432 w 31392"/>
                  <a:gd name="connsiteY10" fmla="*/ 799532 h 1460352"/>
                  <a:gd name="connsiteX11" fmla="*/ 0 w 31392"/>
                  <a:gd name="connsiteY11" fmla="*/ 799532 h 1460352"/>
                  <a:gd name="connsiteX12" fmla="*/ 0 w 31392"/>
                  <a:gd name="connsiteY12" fmla="*/ 327265 h 1460352"/>
                  <a:gd name="connsiteX13" fmla="*/ 27432 w 31392"/>
                  <a:gd name="connsiteY13" fmla="*/ 327265 h 1460352"/>
                  <a:gd name="connsiteX14" fmla="*/ 27432 w 31392"/>
                  <a:gd name="connsiteY14" fmla="*/ 508420 h 1460352"/>
                  <a:gd name="connsiteX15" fmla="*/ 0 w 31392"/>
                  <a:gd name="connsiteY15" fmla="*/ 508420 h 1460352"/>
                  <a:gd name="connsiteX16" fmla="*/ 0 w 31392"/>
                  <a:gd name="connsiteY16" fmla="*/ 0 h 1460352"/>
                  <a:gd name="connsiteX17" fmla="*/ 27432 w 31392"/>
                  <a:gd name="connsiteY17" fmla="*/ 0 h 1460352"/>
                  <a:gd name="connsiteX18" fmla="*/ 27432 w 31392"/>
                  <a:gd name="connsiteY18" fmla="*/ 181155 h 1460352"/>
                  <a:gd name="connsiteX19" fmla="*/ 0 w 31392"/>
                  <a:gd name="connsiteY19" fmla="*/ 181155 h 146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392" h="1460352">
                    <a:moveTo>
                      <a:pt x="0" y="1279197"/>
                    </a:moveTo>
                    <a:lnTo>
                      <a:pt x="27432" y="1279197"/>
                    </a:lnTo>
                    <a:lnTo>
                      <a:pt x="27432" y="1460352"/>
                    </a:lnTo>
                    <a:lnTo>
                      <a:pt x="0" y="1460352"/>
                    </a:lnTo>
                    <a:close/>
                    <a:moveTo>
                      <a:pt x="3960" y="945642"/>
                    </a:moveTo>
                    <a:lnTo>
                      <a:pt x="31392" y="945642"/>
                    </a:lnTo>
                    <a:lnTo>
                      <a:pt x="31392" y="1126797"/>
                    </a:lnTo>
                    <a:lnTo>
                      <a:pt x="3960" y="1126797"/>
                    </a:lnTo>
                    <a:close/>
                    <a:moveTo>
                      <a:pt x="0" y="618377"/>
                    </a:moveTo>
                    <a:lnTo>
                      <a:pt x="27432" y="618377"/>
                    </a:lnTo>
                    <a:lnTo>
                      <a:pt x="27432" y="799532"/>
                    </a:lnTo>
                    <a:lnTo>
                      <a:pt x="0" y="799532"/>
                    </a:lnTo>
                    <a:close/>
                    <a:moveTo>
                      <a:pt x="0" y="327265"/>
                    </a:moveTo>
                    <a:lnTo>
                      <a:pt x="27432" y="327265"/>
                    </a:lnTo>
                    <a:lnTo>
                      <a:pt x="27432" y="508420"/>
                    </a:lnTo>
                    <a:lnTo>
                      <a:pt x="0" y="508420"/>
                    </a:lnTo>
                    <a:close/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181155"/>
                    </a:lnTo>
                    <a:lnTo>
                      <a:pt x="0" y="181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7AC3973B-6082-429F-A652-7330F818BA69}"/>
                  </a:ext>
                </a:extLst>
              </p:cNvPr>
              <p:cNvSpPr/>
              <p:nvPr/>
            </p:nvSpPr>
            <p:spPr>
              <a:xfrm rot="16200000" flipH="1" flipV="1">
                <a:off x="9388603" y="1636993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8226910B-C22F-4F61-AC0D-BDE4694C4364}"/>
                  </a:ext>
                </a:extLst>
              </p:cNvPr>
              <p:cNvSpPr/>
              <p:nvPr/>
            </p:nvSpPr>
            <p:spPr>
              <a:xfrm rot="16200000" flipH="1" flipV="1">
                <a:off x="7089823" y="1643236"/>
                <a:ext cx="129852" cy="1636972"/>
              </a:xfrm>
              <a:custGeom>
                <a:avLst/>
                <a:gdLst>
                  <a:gd name="connsiteX0" fmla="*/ 0 w 883098"/>
                  <a:gd name="connsiteY0" fmla="*/ 2426570 h 11132714"/>
                  <a:gd name="connsiteX1" fmla="*/ 129327 w 883098"/>
                  <a:gd name="connsiteY1" fmla="*/ 488010 h 11132714"/>
                  <a:gd name="connsiteX2" fmla="*/ 245905 w 883098"/>
                  <a:gd name="connsiteY2" fmla="*/ 0 h 11132714"/>
                  <a:gd name="connsiteX3" fmla="*/ 637199 w 883098"/>
                  <a:gd name="connsiteY3" fmla="*/ 0 h 11132714"/>
                  <a:gd name="connsiteX4" fmla="*/ 753770 w 883098"/>
                  <a:gd name="connsiteY4" fmla="*/ 488010 h 11132714"/>
                  <a:gd name="connsiteX5" fmla="*/ 883098 w 883098"/>
                  <a:gd name="connsiteY5" fmla="*/ 2426570 h 11132714"/>
                  <a:gd name="connsiteX6" fmla="*/ 753772 w 883098"/>
                  <a:gd name="connsiteY6" fmla="*/ 4365132 h 11132714"/>
                  <a:gd name="connsiteX7" fmla="*/ 738065 w 883098"/>
                  <a:gd name="connsiteY7" fmla="*/ 4445598 h 11132714"/>
                  <a:gd name="connsiteX8" fmla="*/ 732074 w 883098"/>
                  <a:gd name="connsiteY8" fmla="*/ 4496156 h 11132714"/>
                  <a:gd name="connsiteX9" fmla="*/ 550695 w 883098"/>
                  <a:gd name="connsiteY9" fmla="*/ 5451750 h 11132714"/>
                  <a:gd name="connsiteX10" fmla="*/ 546550 w 883098"/>
                  <a:gd name="connsiteY10" fmla="*/ 5566356 h 11132714"/>
                  <a:gd name="connsiteX11" fmla="*/ 340198 w 883098"/>
                  <a:gd name="connsiteY11" fmla="*/ 5566356 h 11132714"/>
                  <a:gd name="connsiteX12" fmla="*/ 334541 w 883098"/>
                  <a:gd name="connsiteY12" fmla="*/ 5431832 h 11132714"/>
                  <a:gd name="connsiteX13" fmla="*/ 250251 w 883098"/>
                  <a:gd name="connsiteY13" fmla="*/ 4945948 h 11132714"/>
                  <a:gd name="connsiteX14" fmla="*/ 196328 w 883098"/>
                  <a:gd name="connsiteY14" fmla="*/ 4705476 h 11132714"/>
                  <a:gd name="connsiteX15" fmla="*/ 194673 w 883098"/>
                  <a:gd name="connsiteY15" fmla="*/ 4699900 h 11132714"/>
                  <a:gd name="connsiteX16" fmla="*/ 191955 w 883098"/>
                  <a:gd name="connsiteY16" fmla="*/ 4685978 h 11132714"/>
                  <a:gd name="connsiteX17" fmla="*/ 181070 w 883098"/>
                  <a:gd name="connsiteY17" fmla="*/ 4637436 h 11132714"/>
                  <a:gd name="connsiteX18" fmla="*/ 154807 w 883098"/>
                  <a:gd name="connsiteY18" fmla="*/ 4496156 h 11132714"/>
                  <a:gd name="connsiteX19" fmla="*/ 154663 w 883098"/>
                  <a:gd name="connsiteY19" fmla="*/ 4494934 h 11132714"/>
                  <a:gd name="connsiteX20" fmla="*/ 129325 w 883098"/>
                  <a:gd name="connsiteY20" fmla="*/ 4365132 h 11132714"/>
                  <a:gd name="connsiteX21" fmla="*/ 0 w 883098"/>
                  <a:gd name="connsiteY21" fmla="*/ 2426570 h 11132714"/>
                  <a:gd name="connsiteX22" fmla="*/ 0 w 883098"/>
                  <a:gd name="connsiteY22" fmla="*/ 8706144 h 11132714"/>
                  <a:gd name="connsiteX23" fmla="*/ 129325 w 883098"/>
                  <a:gd name="connsiteY23" fmla="*/ 6767582 h 11132714"/>
                  <a:gd name="connsiteX24" fmla="*/ 154663 w 883098"/>
                  <a:gd name="connsiteY24" fmla="*/ 6637780 h 11132714"/>
                  <a:gd name="connsiteX25" fmla="*/ 154807 w 883098"/>
                  <a:gd name="connsiteY25" fmla="*/ 6636558 h 11132714"/>
                  <a:gd name="connsiteX26" fmla="*/ 181070 w 883098"/>
                  <a:gd name="connsiteY26" fmla="*/ 6495278 h 11132714"/>
                  <a:gd name="connsiteX27" fmla="*/ 191955 w 883098"/>
                  <a:gd name="connsiteY27" fmla="*/ 6446736 h 11132714"/>
                  <a:gd name="connsiteX28" fmla="*/ 194673 w 883098"/>
                  <a:gd name="connsiteY28" fmla="*/ 6432814 h 11132714"/>
                  <a:gd name="connsiteX29" fmla="*/ 196328 w 883098"/>
                  <a:gd name="connsiteY29" fmla="*/ 6427237 h 11132714"/>
                  <a:gd name="connsiteX30" fmla="*/ 250251 w 883098"/>
                  <a:gd name="connsiteY30" fmla="*/ 6186765 h 11132714"/>
                  <a:gd name="connsiteX31" fmla="*/ 334541 w 883098"/>
                  <a:gd name="connsiteY31" fmla="*/ 5700881 h 11132714"/>
                  <a:gd name="connsiteX32" fmla="*/ 340198 w 883098"/>
                  <a:gd name="connsiteY32" fmla="*/ 5566357 h 11132714"/>
                  <a:gd name="connsiteX33" fmla="*/ 546550 w 883098"/>
                  <a:gd name="connsiteY33" fmla="*/ 5566357 h 11132714"/>
                  <a:gd name="connsiteX34" fmla="*/ 550695 w 883098"/>
                  <a:gd name="connsiteY34" fmla="*/ 5680963 h 11132714"/>
                  <a:gd name="connsiteX35" fmla="*/ 732074 w 883098"/>
                  <a:gd name="connsiteY35" fmla="*/ 6636558 h 11132714"/>
                  <a:gd name="connsiteX36" fmla="*/ 738065 w 883098"/>
                  <a:gd name="connsiteY36" fmla="*/ 6687116 h 11132714"/>
                  <a:gd name="connsiteX37" fmla="*/ 753772 w 883098"/>
                  <a:gd name="connsiteY37" fmla="*/ 6767582 h 11132714"/>
                  <a:gd name="connsiteX38" fmla="*/ 883098 w 883098"/>
                  <a:gd name="connsiteY38" fmla="*/ 8706144 h 11132714"/>
                  <a:gd name="connsiteX39" fmla="*/ 753770 w 883098"/>
                  <a:gd name="connsiteY39" fmla="*/ 10644704 h 11132714"/>
                  <a:gd name="connsiteX40" fmla="*/ 637199 w 883098"/>
                  <a:gd name="connsiteY40" fmla="*/ 11132714 h 11132714"/>
                  <a:gd name="connsiteX41" fmla="*/ 245905 w 883098"/>
                  <a:gd name="connsiteY41" fmla="*/ 11132714 h 11132714"/>
                  <a:gd name="connsiteX42" fmla="*/ 129327 w 883098"/>
                  <a:gd name="connsiteY42" fmla="*/ 10644704 h 11132714"/>
                  <a:gd name="connsiteX43" fmla="*/ 0 w 883098"/>
                  <a:gd name="connsiteY43" fmla="*/ 8706144 h 1113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3098" h="11132714">
                    <a:moveTo>
                      <a:pt x="0" y="2426570"/>
                    </a:moveTo>
                    <a:cubicBezTo>
                      <a:pt x="0" y="1669514"/>
                      <a:pt x="49421" y="984130"/>
                      <a:pt x="129327" y="488010"/>
                    </a:cubicBezTo>
                    <a:lnTo>
                      <a:pt x="245905" y="0"/>
                    </a:lnTo>
                    <a:lnTo>
                      <a:pt x="637199" y="0"/>
                    </a:lnTo>
                    <a:lnTo>
                      <a:pt x="753770" y="488010"/>
                    </a:lnTo>
                    <a:cubicBezTo>
                      <a:pt x="833676" y="984130"/>
                      <a:pt x="883098" y="1669514"/>
                      <a:pt x="883098" y="2426570"/>
                    </a:cubicBezTo>
                    <a:cubicBezTo>
                      <a:pt x="883098" y="3183626"/>
                      <a:pt x="833676" y="3869010"/>
                      <a:pt x="753772" y="4365132"/>
                    </a:cubicBezTo>
                    <a:lnTo>
                      <a:pt x="738065" y="4445598"/>
                    </a:lnTo>
                    <a:lnTo>
                      <a:pt x="732074" y="4496156"/>
                    </a:lnTo>
                    <a:cubicBezTo>
                      <a:pt x="688281" y="4772930"/>
                      <a:pt x="575803" y="5127004"/>
                      <a:pt x="550695" y="5451750"/>
                    </a:cubicBezTo>
                    <a:lnTo>
                      <a:pt x="546550" y="5566356"/>
                    </a:lnTo>
                    <a:lnTo>
                      <a:pt x="340198" y="5566356"/>
                    </a:lnTo>
                    <a:lnTo>
                      <a:pt x="334541" y="5431832"/>
                    </a:lnTo>
                    <a:cubicBezTo>
                      <a:pt x="320528" y="5272208"/>
                      <a:pt x="286319" y="5106070"/>
                      <a:pt x="250251" y="4945948"/>
                    </a:cubicBezTo>
                    <a:lnTo>
                      <a:pt x="196328" y="4705476"/>
                    </a:lnTo>
                    <a:lnTo>
                      <a:pt x="194673" y="4699900"/>
                    </a:lnTo>
                    <a:lnTo>
                      <a:pt x="191955" y="4685978"/>
                    </a:lnTo>
                    <a:lnTo>
                      <a:pt x="181070" y="4637436"/>
                    </a:lnTo>
                    <a:cubicBezTo>
                      <a:pt x="170938" y="4588592"/>
                      <a:pt x="161957" y="4541344"/>
                      <a:pt x="154807" y="4496156"/>
                    </a:cubicBezTo>
                    <a:lnTo>
                      <a:pt x="154663" y="4494934"/>
                    </a:lnTo>
                    <a:lnTo>
                      <a:pt x="129325" y="4365132"/>
                    </a:lnTo>
                    <a:cubicBezTo>
                      <a:pt x="49421" y="3869010"/>
                      <a:pt x="0" y="3183626"/>
                      <a:pt x="0" y="2426570"/>
                    </a:cubicBezTo>
                    <a:close/>
                    <a:moveTo>
                      <a:pt x="0" y="8706144"/>
                    </a:moveTo>
                    <a:cubicBezTo>
                      <a:pt x="0" y="7949088"/>
                      <a:pt x="49421" y="7263703"/>
                      <a:pt x="129325" y="6767582"/>
                    </a:cubicBezTo>
                    <a:lnTo>
                      <a:pt x="154663" y="6637780"/>
                    </a:lnTo>
                    <a:lnTo>
                      <a:pt x="154807" y="6636558"/>
                    </a:lnTo>
                    <a:cubicBezTo>
                      <a:pt x="161957" y="6591370"/>
                      <a:pt x="170938" y="6544122"/>
                      <a:pt x="181070" y="6495278"/>
                    </a:cubicBezTo>
                    <a:lnTo>
                      <a:pt x="191955" y="6446736"/>
                    </a:lnTo>
                    <a:lnTo>
                      <a:pt x="194673" y="6432814"/>
                    </a:lnTo>
                    <a:lnTo>
                      <a:pt x="196328" y="6427237"/>
                    </a:lnTo>
                    <a:lnTo>
                      <a:pt x="250251" y="6186765"/>
                    </a:lnTo>
                    <a:cubicBezTo>
                      <a:pt x="286319" y="6026643"/>
                      <a:pt x="320528" y="5860505"/>
                      <a:pt x="334541" y="5700881"/>
                    </a:cubicBezTo>
                    <a:lnTo>
                      <a:pt x="340198" y="5566357"/>
                    </a:lnTo>
                    <a:lnTo>
                      <a:pt x="546550" y="5566357"/>
                    </a:lnTo>
                    <a:lnTo>
                      <a:pt x="550695" y="5680963"/>
                    </a:lnTo>
                    <a:cubicBezTo>
                      <a:pt x="575803" y="6005709"/>
                      <a:pt x="688281" y="6359784"/>
                      <a:pt x="732074" y="6636558"/>
                    </a:cubicBezTo>
                    <a:lnTo>
                      <a:pt x="738065" y="6687116"/>
                    </a:lnTo>
                    <a:lnTo>
                      <a:pt x="753772" y="6767582"/>
                    </a:lnTo>
                    <a:cubicBezTo>
                      <a:pt x="833676" y="7263703"/>
                      <a:pt x="883098" y="7949088"/>
                      <a:pt x="883098" y="8706144"/>
                    </a:cubicBezTo>
                    <a:cubicBezTo>
                      <a:pt x="883098" y="9463199"/>
                      <a:pt x="833676" y="10148584"/>
                      <a:pt x="753770" y="10644704"/>
                    </a:cubicBezTo>
                    <a:lnTo>
                      <a:pt x="637199" y="11132714"/>
                    </a:lnTo>
                    <a:lnTo>
                      <a:pt x="245905" y="11132714"/>
                    </a:lnTo>
                    <a:lnTo>
                      <a:pt x="129327" y="10644704"/>
                    </a:lnTo>
                    <a:cubicBezTo>
                      <a:pt x="49421" y="10148584"/>
                      <a:pt x="0" y="9463199"/>
                      <a:pt x="0" y="8706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74D73B-22F3-4786-8D90-77FB0B267FF7}"/>
                </a:ext>
              </a:extLst>
            </p:cNvPr>
            <p:cNvGrpSpPr/>
            <p:nvPr/>
          </p:nvGrpSpPr>
          <p:grpSpPr>
            <a:xfrm rot="19538590">
              <a:off x="2722853" y="2523900"/>
              <a:ext cx="1017538" cy="853645"/>
              <a:chOff x="5445358" y="2904991"/>
              <a:chExt cx="4967009" cy="4166980"/>
            </a:xfrm>
            <a:grpFill/>
          </p:grpSpPr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CE90F664-C79E-4D19-B177-EA2AAD2FA557}"/>
                  </a:ext>
                </a:extLst>
              </p:cNvPr>
              <p:cNvSpPr/>
              <p:nvPr/>
            </p:nvSpPr>
            <p:spPr bwMode="auto">
              <a:xfrm rot="1891060">
                <a:off x="7450195" y="5874396"/>
                <a:ext cx="971212" cy="709519"/>
              </a:xfrm>
              <a:custGeom>
                <a:avLst/>
                <a:gdLst>
                  <a:gd name="connsiteX0" fmla="*/ 342050 w 436697"/>
                  <a:gd name="connsiteY0" fmla="*/ 0 h 319029"/>
                  <a:gd name="connsiteX1" fmla="*/ 435036 w 436697"/>
                  <a:gd name="connsiteY1" fmla="*/ 0 h 319029"/>
                  <a:gd name="connsiteX2" fmla="*/ 436697 w 436697"/>
                  <a:gd name="connsiteY2" fmla="*/ 16625 h 319029"/>
                  <a:gd name="connsiteX3" fmla="*/ 137034 w 436697"/>
                  <a:gd name="connsiteY3" fmla="*/ 319029 h 319029"/>
                  <a:gd name="connsiteX4" fmla="*/ 20392 w 436697"/>
                  <a:gd name="connsiteY4" fmla="*/ 295265 h 319029"/>
                  <a:gd name="connsiteX5" fmla="*/ 0 w 436697"/>
                  <a:gd name="connsiteY5" fmla="*/ 284095 h 319029"/>
                  <a:gd name="connsiteX6" fmla="*/ 40191 w 436697"/>
                  <a:gd name="connsiteY6" fmla="*/ 198380 h 319029"/>
                  <a:gd name="connsiteX7" fmla="*/ 56588 w 436697"/>
                  <a:gd name="connsiteY7" fmla="*/ 209581 h 319029"/>
                  <a:gd name="connsiteX8" fmla="*/ 137033 w 436697"/>
                  <a:gd name="connsiteY8" fmla="*/ 226038 h 319029"/>
                  <a:gd name="connsiteX9" fmla="*/ 343704 w 436697"/>
                  <a:gd name="connsiteY9" fmla="*/ 16625 h 31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697" h="319029">
                    <a:moveTo>
                      <a:pt x="342050" y="0"/>
                    </a:moveTo>
                    <a:lnTo>
                      <a:pt x="435036" y="0"/>
                    </a:lnTo>
                    <a:lnTo>
                      <a:pt x="436697" y="16625"/>
                    </a:lnTo>
                    <a:cubicBezTo>
                      <a:pt x="436697" y="183638"/>
                      <a:pt x="302533" y="319029"/>
                      <a:pt x="137034" y="319029"/>
                    </a:cubicBezTo>
                    <a:cubicBezTo>
                      <a:pt x="95659" y="319029"/>
                      <a:pt x="56243" y="310567"/>
                      <a:pt x="20392" y="295265"/>
                    </a:cubicBezTo>
                    <a:lnTo>
                      <a:pt x="0" y="284095"/>
                    </a:lnTo>
                    <a:lnTo>
                      <a:pt x="40191" y="198380"/>
                    </a:lnTo>
                    <a:lnTo>
                      <a:pt x="56588" y="209581"/>
                    </a:lnTo>
                    <a:cubicBezTo>
                      <a:pt x="81313" y="220178"/>
                      <a:pt x="108498" y="226038"/>
                      <a:pt x="137033" y="226038"/>
                    </a:cubicBezTo>
                    <a:cubicBezTo>
                      <a:pt x="251174" y="226038"/>
                      <a:pt x="343704" y="132281"/>
                      <a:pt x="343704" y="16625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F41D0E7D-2E68-4FAB-9B53-D625805E6502}"/>
                  </a:ext>
                </a:extLst>
              </p:cNvPr>
              <p:cNvSpPr/>
              <p:nvPr/>
            </p:nvSpPr>
            <p:spPr bwMode="auto">
              <a:xfrm rot="1989630">
                <a:off x="7313410" y="6178435"/>
                <a:ext cx="1244783" cy="893536"/>
              </a:xfrm>
              <a:custGeom>
                <a:avLst/>
                <a:gdLst>
                  <a:gd name="connsiteX0" fmla="*/ 449680 w 544041"/>
                  <a:gd name="connsiteY0" fmla="*/ 0 h 390526"/>
                  <a:gd name="connsiteX1" fmla="*/ 544041 w 544041"/>
                  <a:gd name="connsiteY1" fmla="*/ 0 h 390526"/>
                  <a:gd name="connsiteX2" fmla="*/ 537416 w 544041"/>
                  <a:gd name="connsiteY2" fmla="*/ 67297 h 390526"/>
                  <a:gd name="connsiteX3" fmla="*/ 150159 w 544041"/>
                  <a:gd name="connsiteY3" fmla="*/ 390526 h 390526"/>
                  <a:gd name="connsiteX4" fmla="*/ 70495 w 544041"/>
                  <a:gd name="connsiteY4" fmla="*/ 382302 h 390526"/>
                  <a:gd name="connsiteX5" fmla="*/ 0 w 544041"/>
                  <a:gd name="connsiteY5" fmla="*/ 359892 h 390526"/>
                  <a:gd name="connsiteX6" fmla="*/ 44394 w 544041"/>
                  <a:gd name="connsiteY6" fmla="*/ 275399 h 390526"/>
                  <a:gd name="connsiteX7" fmla="*/ 89514 w 544041"/>
                  <a:gd name="connsiteY7" fmla="*/ 289848 h 390526"/>
                  <a:gd name="connsiteX8" fmla="*/ 150159 w 544041"/>
                  <a:gd name="connsiteY8" fmla="*/ 296155 h 390526"/>
                  <a:gd name="connsiteX9" fmla="*/ 444963 w 544041"/>
                  <a:gd name="connsiteY9" fmla="*/ 48278 h 39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4041" h="390526">
                    <a:moveTo>
                      <a:pt x="449680" y="0"/>
                    </a:moveTo>
                    <a:lnTo>
                      <a:pt x="544041" y="0"/>
                    </a:lnTo>
                    <a:lnTo>
                      <a:pt x="537416" y="67297"/>
                    </a:lnTo>
                    <a:cubicBezTo>
                      <a:pt x="500557" y="251763"/>
                      <a:pt x="341182" y="390526"/>
                      <a:pt x="150159" y="390526"/>
                    </a:cubicBezTo>
                    <a:cubicBezTo>
                      <a:pt x="122870" y="390526"/>
                      <a:pt x="96227" y="387694"/>
                      <a:pt x="70495" y="382302"/>
                    </a:cubicBezTo>
                    <a:lnTo>
                      <a:pt x="0" y="359892"/>
                    </a:lnTo>
                    <a:lnTo>
                      <a:pt x="44394" y="275399"/>
                    </a:lnTo>
                    <a:lnTo>
                      <a:pt x="89514" y="289848"/>
                    </a:lnTo>
                    <a:cubicBezTo>
                      <a:pt x="109103" y="293983"/>
                      <a:pt x="129385" y="296155"/>
                      <a:pt x="150159" y="296155"/>
                    </a:cubicBezTo>
                    <a:cubicBezTo>
                      <a:pt x="295577" y="296155"/>
                      <a:pt x="416903" y="189741"/>
                      <a:pt x="444963" y="48278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533C4F1F-F10E-40A6-B829-C93DD82228E1}"/>
                  </a:ext>
                </a:extLst>
              </p:cNvPr>
              <p:cNvSpPr/>
              <p:nvPr/>
            </p:nvSpPr>
            <p:spPr bwMode="auto">
              <a:xfrm>
                <a:off x="5445358" y="2904991"/>
                <a:ext cx="4967009" cy="3159904"/>
              </a:xfrm>
              <a:custGeom>
                <a:avLst/>
                <a:gdLst>
                  <a:gd name="connsiteX0" fmla="*/ 3674537 w 4967009"/>
                  <a:gd name="connsiteY0" fmla="*/ 1630918 h 3159904"/>
                  <a:gd name="connsiteX1" fmla="*/ 3671887 w 4967009"/>
                  <a:gd name="connsiteY1" fmla="*/ 1691973 h 3159904"/>
                  <a:gd name="connsiteX2" fmla="*/ 4291573 w 4967009"/>
                  <a:gd name="connsiteY2" fmla="*/ 1691973 h 3159904"/>
                  <a:gd name="connsiteX3" fmla="*/ 4291573 w 4967009"/>
                  <a:gd name="connsiteY3" fmla="*/ 1693389 h 3159904"/>
                  <a:gd name="connsiteX4" fmla="*/ 4700096 w 4967009"/>
                  <a:gd name="connsiteY4" fmla="*/ 1693389 h 3159904"/>
                  <a:gd name="connsiteX5" fmla="*/ 4697385 w 4967009"/>
                  <a:gd name="connsiteY5" fmla="*/ 1630918 h 3159904"/>
                  <a:gd name="connsiteX6" fmla="*/ 269624 w 4967009"/>
                  <a:gd name="connsiteY6" fmla="*/ 1630918 h 3159904"/>
                  <a:gd name="connsiteX7" fmla="*/ 266913 w 4967009"/>
                  <a:gd name="connsiteY7" fmla="*/ 1693389 h 3159904"/>
                  <a:gd name="connsiteX8" fmla="*/ 675436 w 4967009"/>
                  <a:gd name="connsiteY8" fmla="*/ 1693389 h 3159904"/>
                  <a:gd name="connsiteX9" fmla="*/ 675436 w 4967009"/>
                  <a:gd name="connsiteY9" fmla="*/ 1691973 h 3159904"/>
                  <a:gd name="connsiteX10" fmla="*/ 1295122 w 4967009"/>
                  <a:gd name="connsiteY10" fmla="*/ 1691973 h 3159904"/>
                  <a:gd name="connsiteX11" fmla="*/ 1292472 w 4967009"/>
                  <a:gd name="connsiteY11" fmla="*/ 1630918 h 3159904"/>
                  <a:gd name="connsiteX12" fmla="*/ 3690937 w 4967009"/>
                  <a:gd name="connsiteY12" fmla="*/ 1253061 h 3159904"/>
                  <a:gd name="connsiteX13" fmla="*/ 3687973 w 4967009"/>
                  <a:gd name="connsiteY13" fmla="*/ 1321356 h 3159904"/>
                  <a:gd name="connsiteX14" fmla="*/ 4683949 w 4967009"/>
                  <a:gd name="connsiteY14" fmla="*/ 1321356 h 3159904"/>
                  <a:gd name="connsiteX15" fmla="*/ 4681046 w 4967009"/>
                  <a:gd name="connsiteY15" fmla="*/ 1254477 h 3159904"/>
                  <a:gd name="connsiteX16" fmla="*/ 4080410 w 4967009"/>
                  <a:gd name="connsiteY16" fmla="*/ 1254477 h 3159904"/>
                  <a:gd name="connsiteX17" fmla="*/ 4080410 w 4967009"/>
                  <a:gd name="connsiteY17" fmla="*/ 1253061 h 3159904"/>
                  <a:gd name="connsiteX18" fmla="*/ 886599 w 4967009"/>
                  <a:gd name="connsiteY18" fmla="*/ 1253061 h 3159904"/>
                  <a:gd name="connsiteX19" fmla="*/ 886599 w 4967009"/>
                  <a:gd name="connsiteY19" fmla="*/ 1254477 h 3159904"/>
                  <a:gd name="connsiteX20" fmla="*/ 285963 w 4967009"/>
                  <a:gd name="connsiteY20" fmla="*/ 1254477 h 3159904"/>
                  <a:gd name="connsiteX21" fmla="*/ 283060 w 4967009"/>
                  <a:gd name="connsiteY21" fmla="*/ 1321356 h 3159904"/>
                  <a:gd name="connsiteX22" fmla="*/ 1279036 w 4967009"/>
                  <a:gd name="connsiteY22" fmla="*/ 1321356 h 3159904"/>
                  <a:gd name="connsiteX23" fmla="*/ 1276072 w 4967009"/>
                  <a:gd name="connsiteY23" fmla="*/ 1253061 h 3159904"/>
                  <a:gd name="connsiteX24" fmla="*/ 2485764 w 4967009"/>
                  <a:gd name="connsiteY24" fmla="*/ 216980 h 3159904"/>
                  <a:gd name="connsiteX25" fmla="*/ 1964486 w 4967009"/>
                  <a:gd name="connsiteY25" fmla="*/ 400781 h 3159904"/>
                  <a:gd name="connsiteX26" fmla="*/ 1955989 w 4967009"/>
                  <a:gd name="connsiteY26" fmla="*/ 436832 h 3159904"/>
                  <a:gd name="connsiteX27" fmla="*/ 1953411 w 4967009"/>
                  <a:gd name="connsiteY27" fmla="*/ 436811 h 3159904"/>
                  <a:gd name="connsiteX28" fmla="*/ 1951377 w 4967009"/>
                  <a:gd name="connsiteY28" fmla="*/ 683722 h 3159904"/>
                  <a:gd name="connsiteX29" fmla="*/ 2481854 w 4967009"/>
                  <a:gd name="connsiteY29" fmla="*/ 688093 h 3159904"/>
                  <a:gd name="connsiteX30" fmla="*/ 2481882 w 4967009"/>
                  <a:gd name="connsiteY30" fmla="*/ 688094 h 3159904"/>
                  <a:gd name="connsiteX31" fmla="*/ 2481910 w 4967009"/>
                  <a:gd name="connsiteY31" fmla="*/ 688093 h 3159904"/>
                  <a:gd name="connsiteX32" fmla="*/ 3012386 w 4967009"/>
                  <a:gd name="connsiteY32" fmla="*/ 692464 h 3159904"/>
                  <a:gd name="connsiteX33" fmla="*/ 3014326 w 4967009"/>
                  <a:gd name="connsiteY33" fmla="*/ 456910 h 3159904"/>
                  <a:gd name="connsiteX34" fmla="*/ 3014327 w 4967009"/>
                  <a:gd name="connsiteY34" fmla="*/ 456908 h 3159904"/>
                  <a:gd name="connsiteX35" fmla="*/ 3014326 w 4967009"/>
                  <a:gd name="connsiteY35" fmla="*/ 456906 h 3159904"/>
                  <a:gd name="connsiteX36" fmla="*/ 3014421 w 4967009"/>
                  <a:gd name="connsiteY36" fmla="*/ 445554 h 3159904"/>
                  <a:gd name="connsiteX37" fmla="*/ 3011843 w 4967009"/>
                  <a:gd name="connsiteY37" fmla="*/ 445532 h 3159904"/>
                  <a:gd name="connsiteX38" fmla="*/ 3003941 w 4967009"/>
                  <a:gd name="connsiteY38" fmla="*/ 409346 h 3159904"/>
                  <a:gd name="connsiteX39" fmla="*/ 2485764 w 4967009"/>
                  <a:gd name="connsiteY39" fmla="*/ 216980 h 3159904"/>
                  <a:gd name="connsiteX40" fmla="*/ 2499693 w 4967009"/>
                  <a:gd name="connsiteY40" fmla="*/ 49 h 3159904"/>
                  <a:gd name="connsiteX41" fmla="*/ 3224561 w 4967009"/>
                  <a:gd name="connsiteY41" fmla="*/ 344111 h 3159904"/>
                  <a:gd name="connsiteX42" fmla="*/ 3227299 w 4967009"/>
                  <a:gd name="connsiteY42" fmla="*/ 374600 h 3159904"/>
                  <a:gd name="connsiteX43" fmla="*/ 3228743 w 4967009"/>
                  <a:gd name="connsiteY43" fmla="*/ 374612 h 3159904"/>
                  <a:gd name="connsiteX44" fmla="*/ 3224358 w 4967009"/>
                  <a:gd name="connsiteY44" fmla="*/ 906628 h 3159904"/>
                  <a:gd name="connsiteX45" fmla="*/ 3227703 w 4967009"/>
                  <a:gd name="connsiteY45" fmla="*/ 923923 h 3159904"/>
                  <a:gd name="connsiteX46" fmla="*/ 3224428 w 4967009"/>
                  <a:gd name="connsiteY46" fmla="*/ 1321356 h 3159904"/>
                  <a:gd name="connsiteX47" fmla="*/ 3433361 w 4967009"/>
                  <a:gd name="connsiteY47" fmla="*/ 1321356 h 3159904"/>
                  <a:gd name="connsiteX48" fmla="*/ 3438311 w 4967009"/>
                  <a:gd name="connsiteY48" fmla="*/ 1234842 h 3159904"/>
                  <a:gd name="connsiteX49" fmla="*/ 3598356 w 4967009"/>
                  <a:gd name="connsiteY49" fmla="*/ 1015746 h 3159904"/>
                  <a:gd name="connsiteX50" fmla="*/ 3670885 w 4967009"/>
                  <a:gd name="connsiteY50" fmla="*/ 1016556 h 3159904"/>
                  <a:gd name="connsiteX51" fmla="*/ 4291573 w 4967009"/>
                  <a:gd name="connsiteY51" fmla="*/ 1016556 h 3159904"/>
                  <a:gd name="connsiteX52" fmla="*/ 4291573 w 4967009"/>
                  <a:gd name="connsiteY52" fmla="*/ 1017972 h 3159904"/>
                  <a:gd name="connsiteX53" fmla="*/ 4701098 w 4967009"/>
                  <a:gd name="connsiteY53" fmla="*/ 1017972 h 3159904"/>
                  <a:gd name="connsiteX54" fmla="*/ 4773627 w 4967009"/>
                  <a:gd name="connsiteY54" fmla="*/ 1017162 h 3159904"/>
                  <a:gd name="connsiteX55" fmla="*/ 4933672 w 4967009"/>
                  <a:gd name="connsiteY55" fmla="*/ 1236258 h 3159904"/>
                  <a:gd name="connsiteX56" fmla="*/ 4967009 w 4967009"/>
                  <a:gd name="connsiteY56" fmla="*/ 1818861 h 3159904"/>
                  <a:gd name="connsiteX57" fmla="*/ 4834448 w 4967009"/>
                  <a:gd name="connsiteY57" fmla="*/ 1956184 h 3159904"/>
                  <a:gd name="connsiteX58" fmla="*/ 4080410 w 4967009"/>
                  <a:gd name="connsiteY58" fmla="*/ 1956184 h 3159904"/>
                  <a:gd name="connsiteX59" fmla="*/ 4080410 w 4967009"/>
                  <a:gd name="connsiteY59" fmla="*/ 1954768 h 3159904"/>
                  <a:gd name="connsiteX60" fmla="*/ 3537535 w 4967009"/>
                  <a:gd name="connsiteY60" fmla="*/ 1954768 h 3159904"/>
                  <a:gd name="connsiteX61" fmla="*/ 3404974 w 4967009"/>
                  <a:gd name="connsiteY61" fmla="*/ 1817445 h 3159904"/>
                  <a:gd name="connsiteX62" fmla="*/ 3415647 w 4967009"/>
                  <a:gd name="connsiteY62" fmla="*/ 1630918 h 3159904"/>
                  <a:gd name="connsiteX63" fmla="*/ 3221877 w 4967009"/>
                  <a:gd name="connsiteY63" fmla="*/ 1630918 h 3159904"/>
                  <a:gd name="connsiteX64" fmla="*/ 3220512 w 4967009"/>
                  <a:gd name="connsiteY64" fmla="*/ 1796540 h 3159904"/>
                  <a:gd name="connsiteX65" fmla="*/ 3059553 w 4967009"/>
                  <a:gd name="connsiteY65" fmla="*/ 1954868 h 3159904"/>
                  <a:gd name="connsiteX66" fmla="*/ 2646128 w 4967009"/>
                  <a:gd name="connsiteY66" fmla="*/ 1951461 h 3159904"/>
                  <a:gd name="connsiteX67" fmla="*/ 2646128 w 4967009"/>
                  <a:gd name="connsiteY67" fmla="*/ 2025298 h 3159904"/>
                  <a:gd name="connsiteX68" fmla="*/ 2667739 w 4967009"/>
                  <a:gd name="connsiteY68" fmla="*/ 2031394 h 3159904"/>
                  <a:gd name="connsiteX69" fmla="*/ 2780434 w 4967009"/>
                  <a:gd name="connsiteY69" fmla="*/ 2111679 h 3159904"/>
                  <a:gd name="connsiteX70" fmla="*/ 2785829 w 4967009"/>
                  <a:gd name="connsiteY70" fmla="*/ 2127352 h 3159904"/>
                  <a:gd name="connsiteX71" fmla="*/ 2896875 w 4967009"/>
                  <a:gd name="connsiteY71" fmla="*/ 2162589 h 3159904"/>
                  <a:gd name="connsiteX72" fmla="*/ 3286911 w 4967009"/>
                  <a:gd name="connsiteY72" fmla="*/ 2529074 h 3159904"/>
                  <a:gd name="connsiteX73" fmla="*/ 3302847 w 4967009"/>
                  <a:gd name="connsiteY73" fmla="*/ 2636546 h 3159904"/>
                  <a:gd name="connsiteX74" fmla="*/ 3303356 w 4967009"/>
                  <a:gd name="connsiteY74" fmla="*/ 2636546 h 3159904"/>
                  <a:gd name="connsiteX75" fmla="*/ 3302945 w 4967009"/>
                  <a:gd name="connsiteY75" fmla="*/ 2637204 h 3159904"/>
                  <a:gd name="connsiteX76" fmla="*/ 3303356 w 4967009"/>
                  <a:gd name="connsiteY76" fmla="*/ 2639964 h 3159904"/>
                  <a:gd name="connsiteX77" fmla="*/ 3301229 w 4967009"/>
                  <a:gd name="connsiteY77" fmla="*/ 2639964 h 3159904"/>
                  <a:gd name="connsiteX78" fmla="*/ 3286907 w 4967009"/>
                  <a:gd name="connsiteY78" fmla="*/ 2663014 h 3159904"/>
                  <a:gd name="connsiteX79" fmla="*/ 2637100 w 4967009"/>
                  <a:gd name="connsiteY79" fmla="*/ 2765831 h 3159904"/>
                  <a:gd name="connsiteX80" fmla="*/ 2551023 w 4967009"/>
                  <a:gd name="connsiteY80" fmla="*/ 2767064 h 3159904"/>
                  <a:gd name="connsiteX81" fmla="*/ 2546921 w 4967009"/>
                  <a:gd name="connsiteY81" fmla="*/ 2857257 h 3159904"/>
                  <a:gd name="connsiteX82" fmla="*/ 2529449 w 4967009"/>
                  <a:gd name="connsiteY82" fmla="*/ 3122597 h 3159904"/>
                  <a:gd name="connsiteX83" fmla="*/ 2492142 w 4967009"/>
                  <a:gd name="connsiteY83" fmla="*/ 3159904 h 3159904"/>
                  <a:gd name="connsiteX84" fmla="*/ 2492143 w 4967009"/>
                  <a:gd name="connsiteY84" fmla="*/ 3159903 h 3159904"/>
                  <a:gd name="connsiteX85" fmla="*/ 2454836 w 4967009"/>
                  <a:gd name="connsiteY85" fmla="*/ 3122596 h 3159904"/>
                  <a:gd name="connsiteX86" fmla="*/ 2442136 w 4967009"/>
                  <a:gd name="connsiteY86" fmla="*/ 2820526 h 3159904"/>
                  <a:gd name="connsiteX87" fmla="*/ 2439054 w 4967009"/>
                  <a:gd name="connsiteY87" fmla="*/ 2767104 h 3159904"/>
                  <a:gd name="connsiteX88" fmla="*/ 2351031 w 4967009"/>
                  <a:gd name="connsiteY88" fmla="*/ 2765850 h 3159904"/>
                  <a:gd name="connsiteX89" fmla="*/ 1701391 w 4967009"/>
                  <a:gd name="connsiteY89" fmla="*/ 2663666 h 3159904"/>
                  <a:gd name="connsiteX90" fmla="*/ 1685350 w 4967009"/>
                  <a:gd name="connsiteY90" fmla="*/ 2639196 h 3159904"/>
                  <a:gd name="connsiteX91" fmla="*/ 1684104 w 4967009"/>
                  <a:gd name="connsiteY91" fmla="*/ 2639195 h 3159904"/>
                  <a:gd name="connsiteX92" fmla="*/ 1684336 w 4967009"/>
                  <a:gd name="connsiteY92" fmla="*/ 2637650 h 3159904"/>
                  <a:gd name="connsiteX93" fmla="*/ 1684117 w 4967009"/>
                  <a:gd name="connsiteY93" fmla="*/ 2637315 h 3159904"/>
                  <a:gd name="connsiteX94" fmla="*/ 1684387 w 4967009"/>
                  <a:gd name="connsiteY94" fmla="*/ 2637314 h 3159904"/>
                  <a:gd name="connsiteX95" fmla="*/ 1700757 w 4967009"/>
                  <a:gd name="connsiteY95" fmla="*/ 2528376 h 3159904"/>
                  <a:gd name="connsiteX96" fmla="*/ 2091214 w 4967009"/>
                  <a:gd name="connsiteY96" fmla="*/ 2162343 h 3159904"/>
                  <a:gd name="connsiteX97" fmla="*/ 2201662 w 4967009"/>
                  <a:gd name="connsiteY97" fmla="*/ 2127375 h 3159904"/>
                  <a:gd name="connsiteX98" fmla="*/ 2207184 w 4967009"/>
                  <a:gd name="connsiteY98" fmla="*/ 2111454 h 3159904"/>
                  <a:gd name="connsiteX99" fmla="*/ 2319965 w 4967009"/>
                  <a:gd name="connsiteY99" fmla="*/ 2031296 h 3159904"/>
                  <a:gd name="connsiteX100" fmla="*/ 2341328 w 4967009"/>
                  <a:gd name="connsiteY100" fmla="*/ 2025283 h 3159904"/>
                  <a:gd name="connsiteX101" fmla="*/ 2341328 w 4967009"/>
                  <a:gd name="connsiteY101" fmla="*/ 1948950 h 3159904"/>
                  <a:gd name="connsiteX102" fmla="*/ 1915979 w 4967009"/>
                  <a:gd name="connsiteY102" fmla="*/ 1945445 h 3159904"/>
                  <a:gd name="connsiteX103" fmla="*/ 1757651 w 4967009"/>
                  <a:gd name="connsiteY103" fmla="*/ 1784486 h 3159904"/>
                  <a:gd name="connsiteX104" fmla="*/ 1758916 w 4967009"/>
                  <a:gd name="connsiteY104" fmla="*/ 1630918 h 3159904"/>
                  <a:gd name="connsiteX105" fmla="*/ 1551362 w 4967009"/>
                  <a:gd name="connsiteY105" fmla="*/ 1630918 h 3159904"/>
                  <a:gd name="connsiteX106" fmla="*/ 1562035 w 4967009"/>
                  <a:gd name="connsiteY106" fmla="*/ 1817445 h 3159904"/>
                  <a:gd name="connsiteX107" fmla="*/ 1429474 w 4967009"/>
                  <a:gd name="connsiteY107" fmla="*/ 1954768 h 3159904"/>
                  <a:gd name="connsiteX108" fmla="*/ 886599 w 4967009"/>
                  <a:gd name="connsiteY108" fmla="*/ 1954768 h 3159904"/>
                  <a:gd name="connsiteX109" fmla="*/ 886599 w 4967009"/>
                  <a:gd name="connsiteY109" fmla="*/ 1956184 h 3159904"/>
                  <a:gd name="connsiteX110" fmla="*/ 132561 w 4967009"/>
                  <a:gd name="connsiteY110" fmla="*/ 1956184 h 3159904"/>
                  <a:gd name="connsiteX111" fmla="*/ 0 w 4967009"/>
                  <a:gd name="connsiteY111" fmla="*/ 1818861 h 3159904"/>
                  <a:gd name="connsiteX112" fmla="*/ 33337 w 4967009"/>
                  <a:gd name="connsiteY112" fmla="*/ 1236258 h 3159904"/>
                  <a:gd name="connsiteX113" fmla="*/ 193382 w 4967009"/>
                  <a:gd name="connsiteY113" fmla="*/ 1017162 h 3159904"/>
                  <a:gd name="connsiteX114" fmla="*/ 265911 w 4967009"/>
                  <a:gd name="connsiteY114" fmla="*/ 1017972 h 3159904"/>
                  <a:gd name="connsiteX115" fmla="*/ 675436 w 4967009"/>
                  <a:gd name="connsiteY115" fmla="*/ 1017972 h 3159904"/>
                  <a:gd name="connsiteX116" fmla="*/ 675436 w 4967009"/>
                  <a:gd name="connsiteY116" fmla="*/ 1016556 h 3159904"/>
                  <a:gd name="connsiteX117" fmla="*/ 1296124 w 4967009"/>
                  <a:gd name="connsiteY117" fmla="*/ 1016556 h 3159904"/>
                  <a:gd name="connsiteX118" fmla="*/ 1368653 w 4967009"/>
                  <a:gd name="connsiteY118" fmla="*/ 1015746 h 3159904"/>
                  <a:gd name="connsiteX119" fmla="*/ 1528698 w 4967009"/>
                  <a:gd name="connsiteY119" fmla="*/ 1234842 h 3159904"/>
                  <a:gd name="connsiteX120" fmla="*/ 1533648 w 4967009"/>
                  <a:gd name="connsiteY120" fmla="*/ 1321356 h 3159904"/>
                  <a:gd name="connsiteX121" fmla="*/ 1757980 w 4967009"/>
                  <a:gd name="connsiteY121" fmla="*/ 1321356 h 3159904"/>
                  <a:gd name="connsiteX122" fmla="*/ 1765759 w 4967009"/>
                  <a:gd name="connsiteY122" fmla="*/ 377286 h 3159904"/>
                  <a:gd name="connsiteX123" fmla="*/ 1765158 w 4967009"/>
                  <a:gd name="connsiteY123" fmla="*/ 370590 h 3159904"/>
                  <a:gd name="connsiteX124" fmla="*/ 1765870 w 4967009"/>
                  <a:gd name="connsiteY124" fmla="*/ 363903 h 3159904"/>
                  <a:gd name="connsiteX125" fmla="*/ 1765881 w 4967009"/>
                  <a:gd name="connsiteY125" fmla="*/ 362558 h 3159904"/>
                  <a:gd name="connsiteX126" fmla="*/ 1766013 w 4967009"/>
                  <a:gd name="connsiteY126" fmla="*/ 362559 h 3159904"/>
                  <a:gd name="connsiteX127" fmla="*/ 1769252 w 4967009"/>
                  <a:gd name="connsiteY127" fmla="*/ 332119 h 3159904"/>
                  <a:gd name="connsiteX128" fmla="*/ 2499693 w 4967009"/>
                  <a:gd name="connsiteY128" fmla="*/ 49 h 315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967009" h="3159904">
                    <a:moveTo>
                      <a:pt x="3674537" y="1630918"/>
                    </a:moveTo>
                    <a:lnTo>
                      <a:pt x="3671887" y="1691973"/>
                    </a:lnTo>
                    <a:lnTo>
                      <a:pt x="4291573" y="1691973"/>
                    </a:lnTo>
                    <a:lnTo>
                      <a:pt x="4291573" y="1693389"/>
                    </a:lnTo>
                    <a:lnTo>
                      <a:pt x="4700096" y="1693389"/>
                    </a:lnTo>
                    <a:lnTo>
                      <a:pt x="4697385" y="1630918"/>
                    </a:lnTo>
                    <a:close/>
                    <a:moveTo>
                      <a:pt x="269624" y="1630918"/>
                    </a:moveTo>
                    <a:lnTo>
                      <a:pt x="266913" y="1693389"/>
                    </a:lnTo>
                    <a:lnTo>
                      <a:pt x="675436" y="1693389"/>
                    </a:lnTo>
                    <a:lnTo>
                      <a:pt x="675436" y="1691973"/>
                    </a:lnTo>
                    <a:lnTo>
                      <a:pt x="1295122" y="1691973"/>
                    </a:lnTo>
                    <a:lnTo>
                      <a:pt x="1292472" y="1630918"/>
                    </a:lnTo>
                    <a:close/>
                    <a:moveTo>
                      <a:pt x="3690937" y="1253061"/>
                    </a:moveTo>
                    <a:lnTo>
                      <a:pt x="3687973" y="1321356"/>
                    </a:lnTo>
                    <a:lnTo>
                      <a:pt x="4683949" y="1321356"/>
                    </a:lnTo>
                    <a:lnTo>
                      <a:pt x="4681046" y="1254477"/>
                    </a:lnTo>
                    <a:lnTo>
                      <a:pt x="4080410" y="1254477"/>
                    </a:lnTo>
                    <a:lnTo>
                      <a:pt x="4080410" y="1253061"/>
                    </a:lnTo>
                    <a:close/>
                    <a:moveTo>
                      <a:pt x="886599" y="1253061"/>
                    </a:moveTo>
                    <a:lnTo>
                      <a:pt x="886599" y="1254477"/>
                    </a:lnTo>
                    <a:lnTo>
                      <a:pt x="285963" y="1254477"/>
                    </a:lnTo>
                    <a:lnTo>
                      <a:pt x="283060" y="1321356"/>
                    </a:lnTo>
                    <a:lnTo>
                      <a:pt x="1279036" y="1321356"/>
                    </a:lnTo>
                    <a:lnTo>
                      <a:pt x="1276072" y="1253061"/>
                    </a:lnTo>
                    <a:close/>
                    <a:moveTo>
                      <a:pt x="2485764" y="216980"/>
                    </a:moveTo>
                    <a:cubicBezTo>
                      <a:pt x="2229396" y="214868"/>
                      <a:pt x="2014838" y="293849"/>
                      <a:pt x="1964486" y="400781"/>
                    </a:cubicBezTo>
                    <a:lnTo>
                      <a:pt x="1955989" y="436832"/>
                    </a:lnTo>
                    <a:lnTo>
                      <a:pt x="1953411" y="436811"/>
                    </a:lnTo>
                    <a:lnTo>
                      <a:pt x="1951377" y="683722"/>
                    </a:lnTo>
                    <a:lnTo>
                      <a:pt x="2481854" y="688093"/>
                    </a:lnTo>
                    <a:lnTo>
                      <a:pt x="2481882" y="688094"/>
                    </a:lnTo>
                    <a:lnTo>
                      <a:pt x="2481910" y="688093"/>
                    </a:lnTo>
                    <a:lnTo>
                      <a:pt x="3012386" y="692464"/>
                    </a:lnTo>
                    <a:lnTo>
                      <a:pt x="3014326" y="456910"/>
                    </a:lnTo>
                    <a:lnTo>
                      <a:pt x="3014327" y="456908"/>
                    </a:lnTo>
                    <a:lnTo>
                      <a:pt x="3014326" y="456906"/>
                    </a:lnTo>
                    <a:lnTo>
                      <a:pt x="3014421" y="445554"/>
                    </a:lnTo>
                    <a:lnTo>
                      <a:pt x="3011843" y="445532"/>
                    </a:lnTo>
                    <a:lnTo>
                      <a:pt x="3003941" y="409346"/>
                    </a:lnTo>
                    <a:cubicBezTo>
                      <a:pt x="2955357" y="301599"/>
                      <a:pt x="2742130" y="219092"/>
                      <a:pt x="2485764" y="216980"/>
                    </a:cubicBezTo>
                    <a:close/>
                    <a:moveTo>
                      <a:pt x="2499693" y="49"/>
                    </a:moveTo>
                    <a:cubicBezTo>
                      <a:pt x="2878403" y="3170"/>
                      <a:pt x="3188670" y="153917"/>
                      <a:pt x="3224561" y="344111"/>
                    </a:cubicBezTo>
                    <a:lnTo>
                      <a:pt x="3227299" y="374600"/>
                    </a:lnTo>
                    <a:lnTo>
                      <a:pt x="3228743" y="374612"/>
                    </a:lnTo>
                    <a:lnTo>
                      <a:pt x="3224358" y="906628"/>
                    </a:lnTo>
                    <a:lnTo>
                      <a:pt x="3227703" y="923923"/>
                    </a:lnTo>
                    <a:lnTo>
                      <a:pt x="3224428" y="1321356"/>
                    </a:lnTo>
                    <a:lnTo>
                      <a:pt x="3433361" y="1321356"/>
                    </a:lnTo>
                    <a:lnTo>
                      <a:pt x="3438311" y="1234842"/>
                    </a:lnTo>
                    <a:cubicBezTo>
                      <a:pt x="3450812" y="1046638"/>
                      <a:pt x="3451176" y="1017020"/>
                      <a:pt x="3598356" y="1015746"/>
                    </a:cubicBezTo>
                    <a:cubicBezTo>
                      <a:pt x="3619381" y="1015564"/>
                      <a:pt x="3643403" y="1015961"/>
                      <a:pt x="3670885" y="1016556"/>
                    </a:cubicBezTo>
                    <a:lnTo>
                      <a:pt x="4291573" y="1016556"/>
                    </a:lnTo>
                    <a:lnTo>
                      <a:pt x="4291573" y="1017972"/>
                    </a:lnTo>
                    <a:lnTo>
                      <a:pt x="4701098" y="1017972"/>
                    </a:lnTo>
                    <a:cubicBezTo>
                      <a:pt x="4728580" y="1017377"/>
                      <a:pt x="4752602" y="1016980"/>
                      <a:pt x="4773627" y="1017162"/>
                    </a:cubicBezTo>
                    <a:cubicBezTo>
                      <a:pt x="4920807" y="1018436"/>
                      <a:pt x="4921171" y="1048054"/>
                      <a:pt x="4933672" y="1236258"/>
                    </a:cubicBezTo>
                    <a:lnTo>
                      <a:pt x="4967009" y="1818861"/>
                    </a:lnTo>
                    <a:cubicBezTo>
                      <a:pt x="4967009" y="1881551"/>
                      <a:pt x="4963813" y="1951422"/>
                      <a:pt x="4834448" y="1956184"/>
                    </a:cubicBezTo>
                    <a:lnTo>
                      <a:pt x="4080410" y="1956184"/>
                    </a:lnTo>
                    <a:lnTo>
                      <a:pt x="4080410" y="1954768"/>
                    </a:lnTo>
                    <a:lnTo>
                      <a:pt x="3537535" y="1954768"/>
                    </a:lnTo>
                    <a:cubicBezTo>
                      <a:pt x="3408170" y="1950006"/>
                      <a:pt x="3404974" y="1880135"/>
                      <a:pt x="3404974" y="1817445"/>
                    </a:cubicBezTo>
                    <a:lnTo>
                      <a:pt x="3415647" y="1630918"/>
                    </a:lnTo>
                    <a:lnTo>
                      <a:pt x="3221877" y="1630918"/>
                    </a:lnTo>
                    <a:lnTo>
                      <a:pt x="3220512" y="1796540"/>
                    </a:lnTo>
                    <a:cubicBezTo>
                      <a:pt x="3219787" y="1884709"/>
                      <a:pt x="3147722" y="1955594"/>
                      <a:pt x="3059553" y="1954868"/>
                    </a:cubicBezTo>
                    <a:lnTo>
                      <a:pt x="2646128" y="1951461"/>
                    </a:lnTo>
                    <a:lnTo>
                      <a:pt x="2646128" y="2025298"/>
                    </a:lnTo>
                    <a:lnTo>
                      <a:pt x="2667739" y="2031394"/>
                    </a:lnTo>
                    <a:cubicBezTo>
                      <a:pt x="2717384" y="2051073"/>
                      <a:pt x="2756825" y="2078935"/>
                      <a:pt x="2780434" y="2111679"/>
                    </a:cubicBezTo>
                    <a:lnTo>
                      <a:pt x="2785829" y="2127352"/>
                    </a:lnTo>
                    <a:lnTo>
                      <a:pt x="2896875" y="2162589"/>
                    </a:lnTo>
                    <a:cubicBezTo>
                      <a:pt x="3094601" y="2239912"/>
                      <a:pt x="3239747" y="2372365"/>
                      <a:pt x="3286911" y="2529074"/>
                    </a:cubicBezTo>
                    <a:lnTo>
                      <a:pt x="3302847" y="2636546"/>
                    </a:lnTo>
                    <a:lnTo>
                      <a:pt x="3303356" y="2636546"/>
                    </a:lnTo>
                    <a:lnTo>
                      <a:pt x="3302945" y="2637204"/>
                    </a:lnTo>
                    <a:lnTo>
                      <a:pt x="3303356" y="2639964"/>
                    </a:lnTo>
                    <a:lnTo>
                      <a:pt x="3301229" y="2639964"/>
                    </a:lnTo>
                    <a:lnTo>
                      <a:pt x="3286907" y="2663014"/>
                    </a:lnTo>
                    <a:cubicBezTo>
                      <a:pt x="3220855" y="2715379"/>
                      <a:pt x="2962699" y="2756393"/>
                      <a:pt x="2637100" y="2765831"/>
                    </a:cubicBezTo>
                    <a:lnTo>
                      <a:pt x="2551023" y="2767064"/>
                    </a:lnTo>
                    <a:lnTo>
                      <a:pt x="2546921" y="2857257"/>
                    </a:lnTo>
                    <a:cubicBezTo>
                      <a:pt x="2540838" y="2969133"/>
                      <a:pt x="2533694" y="3069294"/>
                      <a:pt x="2529449" y="3122597"/>
                    </a:cubicBezTo>
                    <a:cubicBezTo>
                      <a:pt x="2527994" y="3140870"/>
                      <a:pt x="2512746" y="3159904"/>
                      <a:pt x="2492142" y="3159904"/>
                    </a:cubicBezTo>
                    <a:lnTo>
                      <a:pt x="2492143" y="3159903"/>
                    </a:lnTo>
                    <a:cubicBezTo>
                      <a:pt x="2471539" y="3159903"/>
                      <a:pt x="2454836" y="3143200"/>
                      <a:pt x="2454836" y="3122596"/>
                    </a:cubicBezTo>
                    <a:cubicBezTo>
                      <a:pt x="2454836" y="3022435"/>
                      <a:pt x="2448486" y="2921480"/>
                      <a:pt x="2442136" y="2820526"/>
                    </a:cubicBezTo>
                    <a:lnTo>
                      <a:pt x="2439054" y="2767104"/>
                    </a:lnTo>
                    <a:lnTo>
                      <a:pt x="2351031" y="2765850"/>
                    </a:lnTo>
                    <a:cubicBezTo>
                      <a:pt x="2026605" y="2756490"/>
                      <a:pt x="1768833" y="2715780"/>
                      <a:pt x="1701391" y="2663666"/>
                    </a:cubicBezTo>
                    <a:lnTo>
                      <a:pt x="1685350" y="2639196"/>
                    </a:lnTo>
                    <a:lnTo>
                      <a:pt x="1684104" y="2639195"/>
                    </a:lnTo>
                    <a:lnTo>
                      <a:pt x="1684336" y="2637650"/>
                    </a:lnTo>
                    <a:lnTo>
                      <a:pt x="1684117" y="2637315"/>
                    </a:lnTo>
                    <a:lnTo>
                      <a:pt x="1684387" y="2637314"/>
                    </a:lnTo>
                    <a:lnTo>
                      <a:pt x="1700757" y="2528376"/>
                    </a:lnTo>
                    <a:cubicBezTo>
                      <a:pt x="1748197" y="2371786"/>
                      <a:pt x="1893477" y="2239509"/>
                      <a:pt x="2091214" y="2162343"/>
                    </a:cubicBezTo>
                    <a:lnTo>
                      <a:pt x="2201662" y="2127375"/>
                    </a:lnTo>
                    <a:lnTo>
                      <a:pt x="2207184" y="2111454"/>
                    </a:lnTo>
                    <a:cubicBezTo>
                      <a:pt x="2230852" y="2078750"/>
                      <a:pt x="2270320" y="2050933"/>
                      <a:pt x="2319965" y="2031296"/>
                    </a:cubicBezTo>
                    <a:lnTo>
                      <a:pt x="2341328" y="2025283"/>
                    </a:lnTo>
                    <a:lnTo>
                      <a:pt x="2341328" y="1948950"/>
                    </a:lnTo>
                    <a:lnTo>
                      <a:pt x="1915979" y="1945445"/>
                    </a:lnTo>
                    <a:cubicBezTo>
                      <a:pt x="1827810" y="1944718"/>
                      <a:pt x="1756925" y="1872655"/>
                      <a:pt x="1757651" y="1784486"/>
                    </a:cubicBezTo>
                    <a:lnTo>
                      <a:pt x="1758916" y="1630918"/>
                    </a:lnTo>
                    <a:lnTo>
                      <a:pt x="1551362" y="1630918"/>
                    </a:lnTo>
                    <a:lnTo>
                      <a:pt x="1562035" y="1817445"/>
                    </a:lnTo>
                    <a:cubicBezTo>
                      <a:pt x="1562035" y="1880135"/>
                      <a:pt x="1558839" y="1950006"/>
                      <a:pt x="1429474" y="1954768"/>
                    </a:cubicBezTo>
                    <a:lnTo>
                      <a:pt x="886599" y="1954768"/>
                    </a:lnTo>
                    <a:lnTo>
                      <a:pt x="886599" y="1956184"/>
                    </a:lnTo>
                    <a:lnTo>
                      <a:pt x="132561" y="1956184"/>
                    </a:lnTo>
                    <a:cubicBezTo>
                      <a:pt x="3196" y="1951422"/>
                      <a:pt x="0" y="1881551"/>
                      <a:pt x="0" y="1818861"/>
                    </a:cubicBezTo>
                    <a:lnTo>
                      <a:pt x="33337" y="1236258"/>
                    </a:lnTo>
                    <a:cubicBezTo>
                      <a:pt x="45838" y="1048054"/>
                      <a:pt x="46202" y="1018436"/>
                      <a:pt x="193382" y="1017162"/>
                    </a:cubicBezTo>
                    <a:cubicBezTo>
                      <a:pt x="214407" y="1016980"/>
                      <a:pt x="238429" y="1017377"/>
                      <a:pt x="265911" y="1017972"/>
                    </a:cubicBezTo>
                    <a:lnTo>
                      <a:pt x="675436" y="1017972"/>
                    </a:lnTo>
                    <a:lnTo>
                      <a:pt x="675436" y="1016556"/>
                    </a:lnTo>
                    <a:lnTo>
                      <a:pt x="1296124" y="1016556"/>
                    </a:lnTo>
                    <a:cubicBezTo>
                      <a:pt x="1323606" y="1015961"/>
                      <a:pt x="1347628" y="1015564"/>
                      <a:pt x="1368653" y="1015746"/>
                    </a:cubicBezTo>
                    <a:cubicBezTo>
                      <a:pt x="1515833" y="1017020"/>
                      <a:pt x="1516197" y="1046638"/>
                      <a:pt x="1528698" y="1234842"/>
                    </a:cubicBezTo>
                    <a:lnTo>
                      <a:pt x="1533648" y="1321356"/>
                    </a:lnTo>
                    <a:lnTo>
                      <a:pt x="1757980" y="1321356"/>
                    </a:lnTo>
                    <a:lnTo>
                      <a:pt x="1765759" y="377286"/>
                    </a:lnTo>
                    <a:lnTo>
                      <a:pt x="1765158" y="370590"/>
                    </a:lnTo>
                    <a:lnTo>
                      <a:pt x="1765870" y="363903"/>
                    </a:lnTo>
                    <a:lnTo>
                      <a:pt x="1765881" y="362558"/>
                    </a:lnTo>
                    <a:lnTo>
                      <a:pt x="1766013" y="362559"/>
                    </a:lnTo>
                    <a:lnTo>
                      <a:pt x="1769252" y="332119"/>
                    </a:lnTo>
                    <a:cubicBezTo>
                      <a:pt x="1808273" y="142542"/>
                      <a:pt x="2120981" y="-3071"/>
                      <a:pt x="2499693" y="49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131AAF-F767-4844-BA06-79F62BD80931}"/>
              </a:ext>
            </a:extLst>
          </p:cNvPr>
          <p:cNvGrpSpPr/>
          <p:nvPr/>
        </p:nvGrpSpPr>
        <p:grpSpPr>
          <a:xfrm>
            <a:off x="6617195" y="1911384"/>
            <a:ext cx="508400" cy="203914"/>
            <a:chOff x="6005511" y="2339892"/>
            <a:chExt cx="4733926" cy="1898733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796FB0-58B9-4A8C-AF66-D8A1463AD7B8}"/>
                </a:ext>
              </a:extLst>
            </p:cNvPr>
            <p:cNvSpPr/>
            <p:nvPr/>
          </p:nvSpPr>
          <p:spPr>
            <a:xfrm>
              <a:off x="6005512" y="4100513"/>
              <a:ext cx="4733925" cy="138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445397-AB9A-4A99-AB2D-F2372793E827}"/>
                </a:ext>
              </a:extLst>
            </p:cNvPr>
            <p:cNvSpPr/>
            <p:nvPr/>
          </p:nvSpPr>
          <p:spPr>
            <a:xfrm>
              <a:off x="6005511" y="3676640"/>
              <a:ext cx="4733925" cy="352433"/>
            </a:xfrm>
            <a:custGeom>
              <a:avLst/>
              <a:gdLst>
                <a:gd name="connsiteX0" fmla="*/ 2386014 w 4733925"/>
                <a:gd name="connsiteY0" fmla="*/ 9 h 352433"/>
                <a:gd name="connsiteX1" fmla="*/ 3795714 w 4733925"/>
                <a:gd name="connsiteY1" fmla="*/ 209558 h 352433"/>
                <a:gd name="connsiteX2" fmla="*/ 4733925 w 4733925"/>
                <a:gd name="connsiteY2" fmla="*/ 214321 h 352433"/>
                <a:gd name="connsiteX3" fmla="*/ 4733925 w 4733925"/>
                <a:gd name="connsiteY3" fmla="*/ 350054 h 352433"/>
                <a:gd name="connsiteX4" fmla="*/ 3795714 w 4733925"/>
                <a:gd name="connsiteY4" fmla="*/ 345291 h 352433"/>
                <a:gd name="connsiteX5" fmla="*/ 2386014 w 4733925"/>
                <a:gd name="connsiteY5" fmla="*/ 135742 h 352433"/>
                <a:gd name="connsiteX6" fmla="*/ 1042618 w 4733925"/>
                <a:gd name="connsiteY6" fmla="*/ 335213 h 352433"/>
                <a:gd name="connsiteX7" fmla="*/ 771012 w 4733925"/>
                <a:gd name="connsiteY7" fmla="*/ 352433 h 352433"/>
                <a:gd name="connsiteX8" fmla="*/ 366406 w 4733925"/>
                <a:gd name="connsiteY8" fmla="*/ 352433 h 352433"/>
                <a:gd name="connsiteX9" fmla="*/ 0 w 4733925"/>
                <a:gd name="connsiteY9" fmla="*/ 350054 h 352433"/>
                <a:gd name="connsiteX10" fmla="*/ 0 w 4733925"/>
                <a:gd name="connsiteY10" fmla="*/ 214321 h 352433"/>
                <a:gd name="connsiteX11" fmla="*/ 733427 w 4733925"/>
                <a:gd name="connsiteY11" fmla="*/ 219083 h 352433"/>
                <a:gd name="connsiteX12" fmla="*/ 2386014 w 4733925"/>
                <a:gd name="connsiteY12" fmla="*/ 9 h 35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33925" h="352433">
                  <a:moveTo>
                    <a:pt x="2386014" y="9"/>
                  </a:moveTo>
                  <a:cubicBezTo>
                    <a:pt x="2896395" y="-1578"/>
                    <a:pt x="3104358" y="211939"/>
                    <a:pt x="3795714" y="209558"/>
                  </a:cubicBezTo>
                  <a:lnTo>
                    <a:pt x="4733925" y="214321"/>
                  </a:lnTo>
                  <a:lnTo>
                    <a:pt x="4733925" y="350054"/>
                  </a:lnTo>
                  <a:lnTo>
                    <a:pt x="3795714" y="345291"/>
                  </a:lnTo>
                  <a:cubicBezTo>
                    <a:pt x="3104358" y="347672"/>
                    <a:pt x="2896395" y="134155"/>
                    <a:pt x="2386014" y="135742"/>
                  </a:cubicBezTo>
                  <a:cubicBezTo>
                    <a:pt x="1939431" y="137132"/>
                    <a:pt x="1700078" y="276471"/>
                    <a:pt x="1042618" y="335213"/>
                  </a:cubicBezTo>
                  <a:lnTo>
                    <a:pt x="771012" y="352433"/>
                  </a:lnTo>
                  <a:lnTo>
                    <a:pt x="366406" y="352433"/>
                  </a:lnTo>
                  <a:lnTo>
                    <a:pt x="0" y="350054"/>
                  </a:lnTo>
                  <a:lnTo>
                    <a:pt x="0" y="214321"/>
                  </a:lnTo>
                  <a:lnTo>
                    <a:pt x="733427" y="219083"/>
                  </a:lnTo>
                  <a:cubicBezTo>
                    <a:pt x="1635920" y="183364"/>
                    <a:pt x="1875633" y="1597"/>
                    <a:pt x="2386014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5C5DF0-42FA-4FEF-A0D8-9F0A961D9310}"/>
                </a:ext>
              </a:extLst>
            </p:cNvPr>
            <p:cNvSpPr/>
            <p:nvPr/>
          </p:nvSpPr>
          <p:spPr>
            <a:xfrm>
              <a:off x="6005511" y="3273511"/>
              <a:ext cx="4733925" cy="538579"/>
            </a:xfrm>
            <a:custGeom>
              <a:avLst/>
              <a:gdLst>
                <a:gd name="connsiteX0" fmla="*/ 2014866 w 4733925"/>
                <a:gd name="connsiteY0" fmla="*/ 641 h 538579"/>
                <a:gd name="connsiteX1" fmla="*/ 2481264 w 4733925"/>
                <a:gd name="connsiteY1" fmla="*/ 160253 h 538579"/>
                <a:gd name="connsiteX2" fmla="*/ 2852740 w 4733925"/>
                <a:gd name="connsiteY2" fmla="*/ 103102 h 538579"/>
                <a:gd name="connsiteX3" fmla="*/ 3795714 w 4733925"/>
                <a:gd name="connsiteY3" fmla="*/ 400751 h 538579"/>
                <a:gd name="connsiteX4" fmla="*/ 4733925 w 4733925"/>
                <a:gd name="connsiteY4" fmla="*/ 405514 h 538579"/>
                <a:gd name="connsiteX5" fmla="*/ 4733925 w 4733925"/>
                <a:gd name="connsiteY5" fmla="*/ 536831 h 538579"/>
                <a:gd name="connsiteX6" fmla="*/ 3795714 w 4733925"/>
                <a:gd name="connsiteY6" fmla="*/ 532068 h 538579"/>
                <a:gd name="connsiteX7" fmla="*/ 2852740 w 4733925"/>
                <a:gd name="connsiteY7" fmla="*/ 234419 h 538579"/>
                <a:gd name="connsiteX8" fmla="*/ 2481264 w 4733925"/>
                <a:gd name="connsiteY8" fmla="*/ 291570 h 538579"/>
                <a:gd name="connsiteX9" fmla="*/ 1909765 w 4733925"/>
                <a:gd name="connsiteY9" fmla="*/ 136782 h 538579"/>
                <a:gd name="connsiteX10" fmla="*/ 676278 w 4733925"/>
                <a:gd name="connsiteY10" fmla="*/ 536832 h 538579"/>
                <a:gd name="connsiteX11" fmla="*/ 0 w 4733925"/>
                <a:gd name="connsiteY11" fmla="*/ 536831 h 538579"/>
                <a:gd name="connsiteX12" fmla="*/ 0 w 4733925"/>
                <a:gd name="connsiteY12" fmla="*/ 405514 h 538579"/>
                <a:gd name="connsiteX13" fmla="*/ 676278 w 4733925"/>
                <a:gd name="connsiteY13" fmla="*/ 405515 h 538579"/>
                <a:gd name="connsiteX14" fmla="*/ 1909765 w 4733925"/>
                <a:gd name="connsiteY14" fmla="*/ 5465 h 538579"/>
                <a:gd name="connsiteX15" fmla="*/ 2014866 w 4733925"/>
                <a:gd name="connsiteY15" fmla="*/ 641 h 53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925" h="538579">
                  <a:moveTo>
                    <a:pt x="2014866" y="641"/>
                  </a:moveTo>
                  <a:cubicBezTo>
                    <a:pt x="2242954" y="11836"/>
                    <a:pt x="2356943" y="165810"/>
                    <a:pt x="2481264" y="160253"/>
                  </a:cubicBezTo>
                  <a:cubicBezTo>
                    <a:pt x="2620963" y="160651"/>
                    <a:pt x="2616997" y="105881"/>
                    <a:pt x="2852740" y="103102"/>
                  </a:cubicBezTo>
                  <a:cubicBezTo>
                    <a:pt x="3050384" y="100323"/>
                    <a:pt x="3140077" y="362256"/>
                    <a:pt x="3795714" y="400751"/>
                  </a:cubicBezTo>
                  <a:lnTo>
                    <a:pt x="4733925" y="405514"/>
                  </a:lnTo>
                  <a:lnTo>
                    <a:pt x="4733925" y="536831"/>
                  </a:lnTo>
                  <a:lnTo>
                    <a:pt x="3795714" y="532068"/>
                  </a:lnTo>
                  <a:cubicBezTo>
                    <a:pt x="3140077" y="493573"/>
                    <a:pt x="3050384" y="231640"/>
                    <a:pt x="2852740" y="234419"/>
                  </a:cubicBezTo>
                  <a:cubicBezTo>
                    <a:pt x="2616997" y="237198"/>
                    <a:pt x="2620963" y="291968"/>
                    <a:pt x="2481264" y="291570"/>
                  </a:cubicBezTo>
                  <a:cubicBezTo>
                    <a:pt x="2339183" y="297921"/>
                    <a:pt x="2210596" y="95905"/>
                    <a:pt x="1909765" y="136782"/>
                  </a:cubicBezTo>
                  <a:cubicBezTo>
                    <a:pt x="1608934" y="177659"/>
                    <a:pt x="1393034" y="567788"/>
                    <a:pt x="676278" y="536832"/>
                  </a:cubicBezTo>
                  <a:lnTo>
                    <a:pt x="0" y="536831"/>
                  </a:lnTo>
                  <a:lnTo>
                    <a:pt x="0" y="405514"/>
                  </a:lnTo>
                  <a:lnTo>
                    <a:pt x="676278" y="405515"/>
                  </a:lnTo>
                  <a:cubicBezTo>
                    <a:pt x="1393034" y="436471"/>
                    <a:pt x="1608934" y="46342"/>
                    <a:pt x="1909765" y="5465"/>
                  </a:cubicBezTo>
                  <a:cubicBezTo>
                    <a:pt x="1947369" y="356"/>
                    <a:pt x="1982282" y="-959"/>
                    <a:pt x="2014866" y="6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3796DD-6B89-451E-A5D3-4ED86BFD7527}"/>
                </a:ext>
              </a:extLst>
            </p:cNvPr>
            <p:cNvSpPr/>
            <p:nvPr/>
          </p:nvSpPr>
          <p:spPr>
            <a:xfrm>
              <a:off x="6005511" y="2875974"/>
              <a:ext cx="4733925" cy="714517"/>
            </a:xfrm>
            <a:custGeom>
              <a:avLst/>
              <a:gdLst>
                <a:gd name="connsiteX0" fmla="*/ 2390777 w 4733925"/>
                <a:gd name="connsiteY0" fmla="*/ 1 h 714517"/>
                <a:gd name="connsiteX1" fmla="*/ 3795714 w 4733925"/>
                <a:gd name="connsiteY1" fmla="*/ 578636 h 714517"/>
                <a:gd name="connsiteX2" fmla="*/ 4733925 w 4733925"/>
                <a:gd name="connsiteY2" fmla="*/ 583399 h 714517"/>
                <a:gd name="connsiteX3" fmla="*/ 4733925 w 4733925"/>
                <a:gd name="connsiteY3" fmla="*/ 714434 h 714517"/>
                <a:gd name="connsiteX4" fmla="*/ 3795714 w 4733925"/>
                <a:gd name="connsiteY4" fmla="*/ 709671 h 714517"/>
                <a:gd name="connsiteX5" fmla="*/ 2390777 w 4733925"/>
                <a:gd name="connsiteY5" fmla="*/ 131036 h 714517"/>
                <a:gd name="connsiteX6" fmla="*/ 1891040 w 4733925"/>
                <a:gd name="connsiteY6" fmla="*/ 304798 h 714517"/>
                <a:gd name="connsiteX7" fmla="*/ 1676403 w 4733925"/>
                <a:gd name="connsiteY7" fmla="*/ 257236 h 714517"/>
                <a:gd name="connsiteX8" fmla="*/ 676278 w 4733925"/>
                <a:gd name="connsiteY8" fmla="*/ 714435 h 714517"/>
                <a:gd name="connsiteX9" fmla="*/ 0 w 4733925"/>
                <a:gd name="connsiteY9" fmla="*/ 714434 h 714517"/>
                <a:gd name="connsiteX10" fmla="*/ 0 w 4733925"/>
                <a:gd name="connsiteY10" fmla="*/ 583399 h 714517"/>
                <a:gd name="connsiteX11" fmla="*/ 676278 w 4733925"/>
                <a:gd name="connsiteY11" fmla="*/ 583400 h 714517"/>
                <a:gd name="connsiteX12" fmla="*/ 1676403 w 4733925"/>
                <a:gd name="connsiteY12" fmla="*/ 126201 h 714517"/>
                <a:gd name="connsiteX13" fmla="*/ 1891040 w 4733925"/>
                <a:gd name="connsiteY13" fmla="*/ 173763 h 714517"/>
                <a:gd name="connsiteX14" fmla="*/ 2390777 w 4733925"/>
                <a:gd name="connsiteY14" fmla="*/ 1 h 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714517">
                  <a:moveTo>
                    <a:pt x="2390777" y="1"/>
                  </a:moveTo>
                  <a:cubicBezTo>
                    <a:pt x="2770929" y="-782"/>
                    <a:pt x="3276602" y="586178"/>
                    <a:pt x="3795714" y="578636"/>
                  </a:cubicBezTo>
                  <a:lnTo>
                    <a:pt x="4733925" y="583399"/>
                  </a:lnTo>
                  <a:lnTo>
                    <a:pt x="4733925" y="714434"/>
                  </a:lnTo>
                  <a:lnTo>
                    <a:pt x="3795714" y="709671"/>
                  </a:lnTo>
                  <a:cubicBezTo>
                    <a:pt x="3276602" y="717213"/>
                    <a:pt x="2770929" y="130253"/>
                    <a:pt x="2390777" y="131036"/>
                  </a:cubicBezTo>
                  <a:cubicBezTo>
                    <a:pt x="2171206" y="131831"/>
                    <a:pt x="1990540" y="311231"/>
                    <a:pt x="1891040" y="304798"/>
                  </a:cubicBezTo>
                  <a:cubicBezTo>
                    <a:pt x="1814730" y="309581"/>
                    <a:pt x="1814624" y="252453"/>
                    <a:pt x="1676403" y="257236"/>
                  </a:cubicBezTo>
                  <a:cubicBezTo>
                    <a:pt x="1523209" y="260013"/>
                    <a:pt x="1373984" y="721578"/>
                    <a:pt x="676278" y="714435"/>
                  </a:cubicBezTo>
                  <a:lnTo>
                    <a:pt x="0" y="714434"/>
                  </a:lnTo>
                  <a:lnTo>
                    <a:pt x="0" y="583399"/>
                  </a:lnTo>
                  <a:lnTo>
                    <a:pt x="676278" y="583400"/>
                  </a:lnTo>
                  <a:cubicBezTo>
                    <a:pt x="1373984" y="590543"/>
                    <a:pt x="1523209" y="128978"/>
                    <a:pt x="1676403" y="126201"/>
                  </a:cubicBezTo>
                  <a:cubicBezTo>
                    <a:pt x="1814624" y="121418"/>
                    <a:pt x="1814730" y="178546"/>
                    <a:pt x="1891040" y="173763"/>
                  </a:cubicBezTo>
                  <a:cubicBezTo>
                    <a:pt x="1990540" y="180196"/>
                    <a:pt x="2171206" y="796"/>
                    <a:pt x="2390777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F2F18DE-9CD3-4BB0-AF33-A9AD4ECBFE4D}"/>
                </a:ext>
              </a:extLst>
            </p:cNvPr>
            <p:cNvSpPr/>
            <p:nvPr/>
          </p:nvSpPr>
          <p:spPr>
            <a:xfrm>
              <a:off x="6005511" y="2339892"/>
              <a:ext cx="4733925" cy="1036047"/>
            </a:xfrm>
            <a:custGeom>
              <a:avLst/>
              <a:gdLst>
                <a:gd name="connsiteX0" fmla="*/ 2638427 w 4733925"/>
                <a:gd name="connsiteY0" fmla="*/ 0 h 1036047"/>
                <a:gd name="connsiteX1" fmla="*/ 3910014 w 4733925"/>
                <a:gd name="connsiteY1" fmla="*/ 907247 h 1036047"/>
                <a:gd name="connsiteX2" fmla="*/ 4733925 w 4733925"/>
                <a:gd name="connsiteY2" fmla="*/ 907248 h 1036047"/>
                <a:gd name="connsiteX3" fmla="*/ 4733925 w 4733925"/>
                <a:gd name="connsiteY3" fmla="*/ 1035993 h 1036047"/>
                <a:gd name="connsiteX4" fmla="*/ 3910014 w 4733925"/>
                <a:gd name="connsiteY4" fmla="*/ 1035992 h 1036047"/>
                <a:gd name="connsiteX5" fmla="*/ 2638427 w 4733925"/>
                <a:gd name="connsiteY5" fmla="*/ 128745 h 1036047"/>
                <a:gd name="connsiteX6" fmla="*/ 2143453 w 4733925"/>
                <a:gd name="connsiteY6" fmla="*/ 435857 h 1036047"/>
                <a:gd name="connsiteX7" fmla="*/ 1800228 w 4733925"/>
                <a:gd name="connsiteY7" fmla="*/ 340670 h 1036047"/>
                <a:gd name="connsiteX8" fmla="*/ 676278 w 4733925"/>
                <a:gd name="connsiteY8" fmla="*/ 1035994 h 1036047"/>
                <a:gd name="connsiteX9" fmla="*/ 0 w 4733925"/>
                <a:gd name="connsiteY9" fmla="*/ 1035993 h 1036047"/>
                <a:gd name="connsiteX10" fmla="*/ 0 w 4733925"/>
                <a:gd name="connsiteY10" fmla="*/ 907248 h 1036047"/>
                <a:gd name="connsiteX11" fmla="*/ 676278 w 4733925"/>
                <a:gd name="connsiteY11" fmla="*/ 907249 h 1036047"/>
                <a:gd name="connsiteX12" fmla="*/ 1800228 w 4733925"/>
                <a:gd name="connsiteY12" fmla="*/ 211925 h 1036047"/>
                <a:gd name="connsiteX13" fmla="*/ 2143453 w 4733925"/>
                <a:gd name="connsiteY13" fmla="*/ 307112 h 1036047"/>
                <a:gd name="connsiteX14" fmla="*/ 2638427 w 4733925"/>
                <a:gd name="connsiteY14" fmla="*/ 0 h 103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33925" h="1036047">
                  <a:moveTo>
                    <a:pt x="2638427" y="0"/>
                  </a:moveTo>
                  <a:cubicBezTo>
                    <a:pt x="3018579" y="-783"/>
                    <a:pt x="3248027" y="900501"/>
                    <a:pt x="3910014" y="907247"/>
                  </a:cubicBezTo>
                  <a:lnTo>
                    <a:pt x="4733925" y="907248"/>
                  </a:lnTo>
                  <a:lnTo>
                    <a:pt x="4733925" y="1035993"/>
                  </a:lnTo>
                  <a:lnTo>
                    <a:pt x="3910014" y="1035992"/>
                  </a:lnTo>
                  <a:cubicBezTo>
                    <a:pt x="3248027" y="1029246"/>
                    <a:pt x="3018579" y="127962"/>
                    <a:pt x="2638427" y="128745"/>
                  </a:cubicBezTo>
                  <a:cubicBezTo>
                    <a:pt x="2418856" y="129540"/>
                    <a:pt x="2300103" y="437528"/>
                    <a:pt x="2143453" y="435857"/>
                  </a:cubicBezTo>
                  <a:cubicBezTo>
                    <a:pt x="1981417" y="445402"/>
                    <a:pt x="1938449" y="335887"/>
                    <a:pt x="1800228" y="340670"/>
                  </a:cubicBezTo>
                  <a:cubicBezTo>
                    <a:pt x="1527972" y="333922"/>
                    <a:pt x="1373984" y="1043137"/>
                    <a:pt x="676278" y="1035994"/>
                  </a:cubicBezTo>
                  <a:lnTo>
                    <a:pt x="0" y="1035993"/>
                  </a:lnTo>
                  <a:lnTo>
                    <a:pt x="0" y="907248"/>
                  </a:lnTo>
                  <a:lnTo>
                    <a:pt x="676278" y="907249"/>
                  </a:lnTo>
                  <a:cubicBezTo>
                    <a:pt x="1373984" y="914392"/>
                    <a:pt x="1527972" y="205177"/>
                    <a:pt x="1800228" y="211925"/>
                  </a:cubicBezTo>
                  <a:cubicBezTo>
                    <a:pt x="1938449" y="207142"/>
                    <a:pt x="1981417" y="316657"/>
                    <a:pt x="2143453" y="307112"/>
                  </a:cubicBezTo>
                  <a:cubicBezTo>
                    <a:pt x="2300103" y="308783"/>
                    <a:pt x="2418856" y="795"/>
                    <a:pt x="26384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B05A88-5608-4E60-A62C-B2804090479E}"/>
              </a:ext>
            </a:extLst>
          </p:cNvPr>
          <p:cNvGrpSpPr/>
          <p:nvPr/>
        </p:nvGrpSpPr>
        <p:grpSpPr>
          <a:xfrm>
            <a:off x="6353647" y="1593038"/>
            <a:ext cx="698999" cy="378584"/>
            <a:chOff x="6474558" y="1778496"/>
            <a:chExt cx="2275742" cy="1232563"/>
          </a:xfrm>
        </p:grpSpPr>
        <p:sp>
          <p:nvSpPr>
            <p:cNvPr id="50" name="Rectangle: Rounded Corners 20">
              <a:extLst>
                <a:ext uri="{FF2B5EF4-FFF2-40B4-BE49-F238E27FC236}">
                  <a16:creationId xmlns:a16="http://schemas.microsoft.com/office/drawing/2014/main" id="{285378FC-B127-42C1-B24B-393BA8FB8EEC}"/>
                </a:ext>
              </a:extLst>
            </p:cNvPr>
            <p:cNvSpPr/>
            <p:nvPr/>
          </p:nvSpPr>
          <p:spPr bwMode="auto">
            <a:xfrm>
              <a:off x="6474558" y="1821565"/>
              <a:ext cx="2275742" cy="1189494"/>
            </a:xfrm>
            <a:custGeom>
              <a:avLst/>
              <a:gdLst>
                <a:gd name="connsiteX0" fmla="*/ 0 w 1462943"/>
                <a:gd name="connsiteY0" fmla="*/ 355601 h 1008398"/>
                <a:gd name="connsiteX1" fmla="*/ 355601 w 1462943"/>
                <a:gd name="connsiteY1" fmla="*/ 0 h 1008398"/>
                <a:gd name="connsiteX2" fmla="*/ 1107342 w 1462943"/>
                <a:gd name="connsiteY2" fmla="*/ 0 h 1008398"/>
                <a:gd name="connsiteX3" fmla="*/ 1462943 w 1462943"/>
                <a:gd name="connsiteY3" fmla="*/ 355601 h 1008398"/>
                <a:gd name="connsiteX4" fmla="*/ 1462943 w 1462943"/>
                <a:gd name="connsiteY4" fmla="*/ 652797 h 1008398"/>
                <a:gd name="connsiteX5" fmla="*/ 1107342 w 1462943"/>
                <a:gd name="connsiteY5" fmla="*/ 1008398 h 1008398"/>
                <a:gd name="connsiteX6" fmla="*/ 355601 w 1462943"/>
                <a:gd name="connsiteY6" fmla="*/ 1008398 h 1008398"/>
                <a:gd name="connsiteX7" fmla="*/ 0 w 1462943"/>
                <a:gd name="connsiteY7" fmla="*/ 652797 h 1008398"/>
                <a:gd name="connsiteX8" fmla="*/ 0 w 1462943"/>
                <a:gd name="connsiteY8" fmla="*/ 355601 h 1008398"/>
                <a:gd name="connsiteX0" fmla="*/ 0 w 1462943"/>
                <a:gd name="connsiteY0" fmla="*/ 355601 h 1193220"/>
                <a:gd name="connsiteX1" fmla="*/ 355601 w 1462943"/>
                <a:gd name="connsiteY1" fmla="*/ 0 h 1193220"/>
                <a:gd name="connsiteX2" fmla="*/ 1107342 w 1462943"/>
                <a:gd name="connsiteY2" fmla="*/ 0 h 1193220"/>
                <a:gd name="connsiteX3" fmla="*/ 1462943 w 1462943"/>
                <a:gd name="connsiteY3" fmla="*/ 355601 h 1193220"/>
                <a:gd name="connsiteX4" fmla="*/ 1462943 w 1462943"/>
                <a:gd name="connsiteY4" fmla="*/ 652797 h 1193220"/>
                <a:gd name="connsiteX5" fmla="*/ 1107342 w 1462943"/>
                <a:gd name="connsiteY5" fmla="*/ 1008398 h 1193220"/>
                <a:gd name="connsiteX6" fmla="*/ 355601 w 1462943"/>
                <a:gd name="connsiteY6" fmla="*/ 1008398 h 1193220"/>
                <a:gd name="connsiteX7" fmla="*/ 298450 w 1462943"/>
                <a:gd name="connsiteY7" fmla="*/ 1129047 h 1193220"/>
                <a:gd name="connsiteX8" fmla="*/ 0 w 1462943"/>
                <a:gd name="connsiteY8" fmla="*/ 355601 h 1193220"/>
                <a:gd name="connsiteX0" fmla="*/ 0 w 1462943"/>
                <a:gd name="connsiteY0" fmla="*/ 355601 h 1172504"/>
                <a:gd name="connsiteX1" fmla="*/ 355601 w 1462943"/>
                <a:gd name="connsiteY1" fmla="*/ 0 h 1172504"/>
                <a:gd name="connsiteX2" fmla="*/ 1107342 w 1462943"/>
                <a:gd name="connsiteY2" fmla="*/ 0 h 1172504"/>
                <a:gd name="connsiteX3" fmla="*/ 1462943 w 1462943"/>
                <a:gd name="connsiteY3" fmla="*/ 355601 h 1172504"/>
                <a:gd name="connsiteX4" fmla="*/ 1462943 w 1462943"/>
                <a:gd name="connsiteY4" fmla="*/ 652797 h 1172504"/>
                <a:gd name="connsiteX5" fmla="*/ 1107342 w 1462943"/>
                <a:gd name="connsiteY5" fmla="*/ 1008398 h 1172504"/>
                <a:gd name="connsiteX6" fmla="*/ 825501 w 1462943"/>
                <a:gd name="connsiteY6" fmla="*/ 792498 h 1172504"/>
                <a:gd name="connsiteX7" fmla="*/ 298450 w 1462943"/>
                <a:gd name="connsiteY7" fmla="*/ 1129047 h 1172504"/>
                <a:gd name="connsiteX8" fmla="*/ 0 w 1462943"/>
                <a:gd name="connsiteY8" fmla="*/ 355601 h 1172504"/>
                <a:gd name="connsiteX0" fmla="*/ 0 w 1875693"/>
                <a:gd name="connsiteY0" fmla="*/ 698501 h 1172504"/>
                <a:gd name="connsiteX1" fmla="*/ 768351 w 1875693"/>
                <a:gd name="connsiteY1" fmla="*/ 0 h 1172504"/>
                <a:gd name="connsiteX2" fmla="*/ 1520092 w 1875693"/>
                <a:gd name="connsiteY2" fmla="*/ 0 h 1172504"/>
                <a:gd name="connsiteX3" fmla="*/ 1875693 w 1875693"/>
                <a:gd name="connsiteY3" fmla="*/ 355601 h 1172504"/>
                <a:gd name="connsiteX4" fmla="*/ 1875693 w 1875693"/>
                <a:gd name="connsiteY4" fmla="*/ 652797 h 1172504"/>
                <a:gd name="connsiteX5" fmla="*/ 1520092 w 1875693"/>
                <a:gd name="connsiteY5" fmla="*/ 1008398 h 1172504"/>
                <a:gd name="connsiteX6" fmla="*/ 1238251 w 1875693"/>
                <a:gd name="connsiteY6" fmla="*/ 792498 h 1172504"/>
                <a:gd name="connsiteX7" fmla="*/ 711200 w 1875693"/>
                <a:gd name="connsiteY7" fmla="*/ 1129047 h 1172504"/>
                <a:gd name="connsiteX8" fmla="*/ 0 w 1875693"/>
                <a:gd name="connsiteY8" fmla="*/ 698501 h 1172504"/>
                <a:gd name="connsiteX0" fmla="*/ 0 w 2214347"/>
                <a:gd name="connsiteY0" fmla="*/ 711201 h 1185204"/>
                <a:gd name="connsiteX1" fmla="*/ 768351 w 2214347"/>
                <a:gd name="connsiteY1" fmla="*/ 1270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11201 h 1185204"/>
                <a:gd name="connsiteX1" fmla="*/ 1111251 w 2214347"/>
                <a:gd name="connsiteY1" fmla="*/ 476250 h 1185204"/>
                <a:gd name="connsiteX2" fmla="*/ 2167792 w 2214347"/>
                <a:gd name="connsiteY2" fmla="*/ 0 h 1185204"/>
                <a:gd name="connsiteX3" fmla="*/ 1875693 w 2214347"/>
                <a:gd name="connsiteY3" fmla="*/ 368301 h 1185204"/>
                <a:gd name="connsiteX4" fmla="*/ 1875693 w 2214347"/>
                <a:gd name="connsiteY4" fmla="*/ 665497 h 1185204"/>
                <a:gd name="connsiteX5" fmla="*/ 1520092 w 2214347"/>
                <a:gd name="connsiteY5" fmla="*/ 1021098 h 1185204"/>
                <a:gd name="connsiteX6" fmla="*/ 1238251 w 2214347"/>
                <a:gd name="connsiteY6" fmla="*/ 805198 h 1185204"/>
                <a:gd name="connsiteX7" fmla="*/ 711200 w 2214347"/>
                <a:gd name="connsiteY7" fmla="*/ 1141747 h 1185204"/>
                <a:gd name="connsiteX8" fmla="*/ 0 w 2214347"/>
                <a:gd name="connsiteY8" fmla="*/ 711201 h 1185204"/>
                <a:gd name="connsiteX0" fmla="*/ 0 w 2214347"/>
                <a:gd name="connsiteY0" fmla="*/ 72390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2390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4851 h 1197904"/>
                <a:gd name="connsiteX1" fmla="*/ 1060451 w 2214347"/>
                <a:gd name="connsiteY1" fmla="*/ 0 h 1197904"/>
                <a:gd name="connsiteX2" fmla="*/ 2167792 w 2214347"/>
                <a:gd name="connsiteY2" fmla="*/ 12700 h 1197904"/>
                <a:gd name="connsiteX3" fmla="*/ 1875693 w 2214347"/>
                <a:gd name="connsiteY3" fmla="*/ 381001 h 1197904"/>
                <a:gd name="connsiteX4" fmla="*/ 1875693 w 2214347"/>
                <a:gd name="connsiteY4" fmla="*/ 678197 h 1197904"/>
                <a:gd name="connsiteX5" fmla="*/ 1520092 w 2214347"/>
                <a:gd name="connsiteY5" fmla="*/ 1033798 h 1197904"/>
                <a:gd name="connsiteX6" fmla="*/ 1238251 w 2214347"/>
                <a:gd name="connsiteY6" fmla="*/ 817898 h 1197904"/>
                <a:gd name="connsiteX7" fmla="*/ 711200 w 2214347"/>
                <a:gd name="connsiteY7" fmla="*/ 1154447 h 1197904"/>
                <a:gd name="connsiteX8" fmla="*/ 0 w 2214347"/>
                <a:gd name="connsiteY8" fmla="*/ 704851 h 1197904"/>
                <a:gd name="connsiteX0" fmla="*/ 0 w 2214347"/>
                <a:gd name="connsiteY0" fmla="*/ 705013 h 1198066"/>
                <a:gd name="connsiteX1" fmla="*/ 1060451 w 2214347"/>
                <a:gd name="connsiteY1" fmla="*/ 162 h 1198066"/>
                <a:gd name="connsiteX2" fmla="*/ 2167792 w 2214347"/>
                <a:gd name="connsiteY2" fmla="*/ 12862 h 1198066"/>
                <a:gd name="connsiteX3" fmla="*/ 1875693 w 2214347"/>
                <a:gd name="connsiteY3" fmla="*/ 381163 h 1198066"/>
                <a:gd name="connsiteX4" fmla="*/ 1875693 w 2214347"/>
                <a:gd name="connsiteY4" fmla="*/ 678359 h 1198066"/>
                <a:gd name="connsiteX5" fmla="*/ 1520092 w 2214347"/>
                <a:gd name="connsiteY5" fmla="*/ 1033960 h 1198066"/>
                <a:gd name="connsiteX6" fmla="*/ 1238251 w 2214347"/>
                <a:gd name="connsiteY6" fmla="*/ 818060 h 1198066"/>
                <a:gd name="connsiteX7" fmla="*/ 711200 w 2214347"/>
                <a:gd name="connsiteY7" fmla="*/ 1154609 h 1198066"/>
                <a:gd name="connsiteX8" fmla="*/ 0 w 2214347"/>
                <a:gd name="connsiteY8" fmla="*/ 705013 h 1198066"/>
                <a:gd name="connsiteX0" fmla="*/ 0 w 2214347"/>
                <a:gd name="connsiteY0" fmla="*/ 705013 h 1185866"/>
                <a:gd name="connsiteX1" fmla="*/ 1060451 w 2214347"/>
                <a:gd name="connsiteY1" fmla="*/ 162 h 1185866"/>
                <a:gd name="connsiteX2" fmla="*/ 2167792 w 2214347"/>
                <a:gd name="connsiteY2" fmla="*/ 12862 h 1185866"/>
                <a:gd name="connsiteX3" fmla="*/ 1875693 w 2214347"/>
                <a:gd name="connsiteY3" fmla="*/ 381163 h 1185866"/>
                <a:gd name="connsiteX4" fmla="*/ 1875693 w 2214347"/>
                <a:gd name="connsiteY4" fmla="*/ 678359 h 1185866"/>
                <a:gd name="connsiteX5" fmla="*/ 1520092 w 2214347"/>
                <a:gd name="connsiteY5" fmla="*/ 1033960 h 1185866"/>
                <a:gd name="connsiteX6" fmla="*/ 1333501 w 2214347"/>
                <a:gd name="connsiteY6" fmla="*/ 557710 h 1185866"/>
                <a:gd name="connsiteX7" fmla="*/ 711200 w 2214347"/>
                <a:gd name="connsiteY7" fmla="*/ 1154609 h 1185866"/>
                <a:gd name="connsiteX8" fmla="*/ 0 w 2214347"/>
                <a:gd name="connsiteY8" fmla="*/ 705013 h 1185866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1520092 w 2214347"/>
                <a:gd name="connsiteY5" fmla="*/ 10339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1875693 w 2214347"/>
                <a:gd name="connsiteY4" fmla="*/ 678359 h 1154609"/>
                <a:gd name="connsiteX5" fmla="*/ 2155092 w 2214347"/>
                <a:gd name="connsiteY5" fmla="*/ 983160 h 1154609"/>
                <a:gd name="connsiteX6" fmla="*/ 1333501 w 2214347"/>
                <a:gd name="connsiteY6" fmla="*/ 557710 h 1154609"/>
                <a:gd name="connsiteX7" fmla="*/ 711200 w 2214347"/>
                <a:gd name="connsiteY7" fmla="*/ 1154609 h 1154609"/>
                <a:gd name="connsiteX8" fmla="*/ 0 w 2214347"/>
                <a:gd name="connsiteY8" fmla="*/ 705013 h 1154609"/>
                <a:gd name="connsiteX0" fmla="*/ 0 w 2390043"/>
                <a:gd name="connsiteY0" fmla="*/ 705013 h 1154609"/>
                <a:gd name="connsiteX1" fmla="*/ 1060451 w 2390043"/>
                <a:gd name="connsiteY1" fmla="*/ 162 h 1154609"/>
                <a:gd name="connsiteX2" fmla="*/ 2167792 w 2390043"/>
                <a:gd name="connsiteY2" fmla="*/ 12862 h 1154609"/>
                <a:gd name="connsiteX3" fmla="*/ 1875693 w 2390043"/>
                <a:gd name="connsiteY3" fmla="*/ 381163 h 1154609"/>
                <a:gd name="connsiteX4" fmla="*/ 2390043 w 2390043"/>
                <a:gd name="connsiteY4" fmla="*/ 462459 h 1154609"/>
                <a:gd name="connsiteX5" fmla="*/ 2155092 w 2390043"/>
                <a:gd name="connsiteY5" fmla="*/ 983160 h 1154609"/>
                <a:gd name="connsiteX6" fmla="*/ 1333501 w 2390043"/>
                <a:gd name="connsiteY6" fmla="*/ 557710 h 1154609"/>
                <a:gd name="connsiteX7" fmla="*/ 711200 w 2390043"/>
                <a:gd name="connsiteY7" fmla="*/ 1154609 h 1154609"/>
                <a:gd name="connsiteX8" fmla="*/ 0 w 2390043"/>
                <a:gd name="connsiteY8" fmla="*/ 705013 h 1154609"/>
                <a:gd name="connsiteX0" fmla="*/ 0 w 2214347"/>
                <a:gd name="connsiteY0" fmla="*/ 705013 h 1154609"/>
                <a:gd name="connsiteX1" fmla="*/ 1060451 w 2214347"/>
                <a:gd name="connsiteY1" fmla="*/ 162 h 1154609"/>
                <a:gd name="connsiteX2" fmla="*/ 2167792 w 2214347"/>
                <a:gd name="connsiteY2" fmla="*/ 12862 h 1154609"/>
                <a:gd name="connsiteX3" fmla="*/ 1875693 w 2214347"/>
                <a:gd name="connsiteY3" fmla="*/ 381163 h 1154609"/>
                <a:gd name="connsiteX4" fmla="*/ 2155092 w 2214347"/>
                <a:gd name="connsiteY4" fmla="*/ 983160 h 1154609"/>
                <a:gd name="connsiteX5" fmla="*/ 1333501 w 2214347"/>
                <a:gd name="connsiteY5" fmla="*/ 557710 h 1154609"/>
                <a:gd name="connsiteX6" fmla="*/ 711200 w 2214347"/>
                <a:gd name="connsiteY6" fmla="*/ 1154609 h 1154609"/>
                <a:gd name="connsiteX7" fmla="*/ 0 w 2214347"/>
                <a:gd name="connsiteY7" fmla="*/ 705013 h 1154609"/>
                <a:gd name="connsiteX0" fmla="*/ 0 w 2283357"/>
                <a:gd name="connsiteY0" fmla="*/ 705013 h 1154609"/>
                <a:gd name="connsiteX1" fmla="*/ 1060451 w 2283357"/>
                <a:gd name="connsiteY1" fmla="*/ 162 h 1154609"/>
                <a:gd name="connsiteX2" fmla="*/ 2167792 w 2283357"/>
                <a:gd name="connsiteY2" fmla="*/ 12862 h 1154609"/>
                <a:gd name="connsiteX3" fmla="*/ 2155092 w 2283357"/>
                <a:gd name="connsiteY3" fmla="*/ 983160 h 1154609"/>
                <a:gd name="connsiteX4" fmla="*/ 1333501 w 2283357"/>
                <a:gd name="connsiteY4" fmla="*/ 557710 h 1154609"/>
                <a:gd name="connsiteX5" fmla="*/ 711200 w 2283357"/>
                <a:gd name="connsiteY5" fmla="*/ 1154609 h 1154609"/>
                <a:gd name="connsiteX6" fmla="*/ 0 w 2283357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333501 w 2355226"/>
                <a:gd name="connsiteY4" fmla="*/ 5577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720851 w 2355226"/>
                <a:gd name="connsiteY4" fmla="*/ 10085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148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606551 w 2355226"/>
                <a:gd name="connsiteY4" fmla="*/ 65931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55226"/>
                <a:gd name="connsiteY0" fmla="*/ 705013 h 1154609"/>
                <a:gd name="connsiteX1" fmla="*/ 1060451 w 2355226"/>
                <a:gd name="connsiteY1" fmla="*/ 162 h 1154609"/>
                <a:gd name="connsiteX2" fmla="*/ 2167792 w 2355226"/>
                <a:gd name="connsiteY2" fmla="*/ 12862 h 1154609"/>
                <a:gd name="connsiteX3" fmla="*/ 2282092 w 2355226"/>
                <a:gd name="connsiteY3" fmla="*/ 989510 h 1154609"/>
                <a:gd name="connsiteX4" fmla="*/ 1492251 w 2355226"/>
                <a:gd name="connsiteY4" fmla="*/ 678360 h 1154609"/>
                <a:gd name="connsiteX5" fmla="*/ 711200 w 2355226"/>
                <a:gd name="connsiteY5" fmla="*/ 1154609 h 1154609"/>
                <a:gd name="connsiteX6" fmla="*/ 0 w 2355226"/>
                <a:gd name="connsiteY6" fmla="*/ 705013 h 1154609"/>
                <a:gd name="connsiteX0" fmla="*/ 0 w 2338014"/>
                <a:gd name="connsiteY0" fmla="*/ 705013 h 1154609"/>
                <a:gd name="connsiteX1" fmla="*/ 1060451 w 2338014"/>
                <a:gd name="connsiteY1" fmla="*/ 162 h 1154609"/>
                <a:gd name="connsiteX2" fmla="*/ 2167792 w 2338014"/>
                <a:gd name="connsiteY2" fmla="*/ 12862 h 1154609"/>
                <a:gd name="connsiteX3" fmla="*/ 2256692 w 2338014"/>
                <a:gd name="connsiteY3" fmla="*/ 983160 h 1154609"/>
                <a:gd name="connsiteX4" fmla="*/ 1492251 w 2338014"/>
                <a:gd name="connsiteY4" fmla="*/ 678360 h 1154609"/>
                <a:gd name="connsiteX5" fmla="*/ 711200 w 2338014"/>
                <a:gd name="connsiteY5" fmla="*/ 1154609 h 1154609"/>
                <a:gd name="connsiteX6" fmla="*/ 0 w 2338014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167792 w 2256692"/>
                <a:gd name="connsiteY2" fmla="*/ 12862 h 1154609"/>
                <a:gd name="connsiteX3" fmla="*/ 2256692 w 2256692"/>
                <a:gd name="connsiteY3" fmla="*/ 983160 h 1154609"/>
                <a:gd name="connsiteX4" fmla="*/ 1492251 w 2256692"/>
                <a:gd name="connsiteY4" fmla="*/ 678360 h 1154609"/>
                <a:gd name="connsiteX5" fmla="*/ 711200 w 2256692"/>
                <a:gd name="connsiteY5" fmla="*/ 1154609 h 1154609"/>
                <a:gd name="connsiteX6" fmla="*/ 0 w 2256692"/>
                <a:gd name="connsiteY6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1154609"/>
                <a:gd name="connsiteX1" fmla="*/ 1060451 w 2256692"/>
                <a:gd name="connsiteY1" fmla="*/ 162 h 1154609"/>
                <a:gd name="connsiteX2" fmla="*/ 2256692 w 2256692"/>
                <a:gd name="connsiteY2" fmla="*/ 983160 h 1154609"/>
                <a:gd name="connsiteX3" fmla="*/ 1492251 w 2256692"/>
                <a:gd name="connsiteY3" fmla="*/ 678360 h 1154609"/>
                <a:gd name="connsiteX4" fmla="*/ 711200 w 2256692"/>
                <a:gd name="connsiteY4" fmla="*/ 1154609 h 1154609"/>
                <a:gd name="connsiteX5" fmla="*/ 0 w 2256692"/>
                <a:gd name="connsiteY5" fmla="*/ 705013 h 1154609"/>
                <a:gd name="connsiteX0" fmla="*/ 0 w 2256692"/>
                <a:gd name="connsiteY0" fmla="*/ 705013 h 989509"/>
                <a:gd name="connsiteX1" fmla="*/ 1060451 w 2256692"/>
                <a:gd name="connsiteY1" fmla="*/ 162 h 989509"/>
                <a:gd name="connsiteX2" fmla="*/ 2256692 w 2256692"/>
                <a:gd name="connsiteY2" fmla="*/ 983160 h 989509"/>
                <a:gd name="connsiteX3" fmla="*/ 1492251 w 2256692"/>
                <a:gd name="connsiteY3" fmla="*/ 678360 h 989509"/>
                <a:gd name="connsiteX4" fmla="*/ 749300 w 2256692"/>
                <a:gd name="connsiteY4" fmla="*/ 989509 h 989509"/>
                <a:gd name="connsiteX5" fmla="*/ 0 w 2256692"/>
                <a:gd name="connsiteY5" fmla="*/ 705013 h 9895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56692"/>
                <a:gd name="connsiteY0" fmla="*/ 705013 h 1205409"/>
                <a:gd name="connsiteX1" fmla="*/ 1060451 w 2256692"/>
                <a:gd name="connsiteY1" fmla="*/ 162 h 1205409"/>
                <a:gd name="connsiteX2" fmla="*/ 2256692 w 2256692"/>
                <a:gd name="connsiteY2" fmla="*/ 983160 h 1205409"/>
                <a:gd name="connsiteX3" fmla="*/ 1492251 w 2256692"/>
                <a:gd name="connsiteY3" fmla="*/ 678360 h 1205409"/>
                <a:gd name="connsiteX4" fmla="*/ 723900 w 2256692"/>
                <a:gd name="connsiteY4" fmla="*/ 1205409 h 1205409"/>
                <a:gd name="connsiteX5" fmla="*/ 0 w 2256692"/>
                <a:gd name="connsiteY5" fmla="*/ 705013 h 1205409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205391"/>
                <a:gd name="connsiteX1" fmla="*/ 1079501 w 2275742"/>
                <a:gd name="connsiteY1" fmla="*/ 144 h 1205391"/>
                <a:gd name="connsiteX2" fmla="*/ 2275742 w 2275742"/>
                <a:gd name="connsiteY2" fmla="*/ 983142 h 1205391"/>
                <a:gd name="connsiteX3" fmla="*/ 1511301 w 2275742"/>
                <a:gd name="connsiteY3" fmla="*/ 678342 h 1205391"/>
                <a:gd name="connsiteX4" fmla="*/ 742950 w 2275742"/>
                <a:gd name="connsiteY4" fmla="*/ 1205391 h 1205391"/>
                <a:gd name="connsiteX5" fmla="*/ 0 w 2275742"/>
                <a:gd name="connsiteY5" fmla="*/ 730395 h 1205391"/>
                <a:gd name="connsiteX0" fmla="*/ 0 w 2275742"/>
                <a:gd name="connsiteY0" fmla="*/ 730395 h 1033941"/>
                <a:gd name="connsiteX1" fmla="*/ 1079501 w 2275742"/>
                <a:gd name="connsiteY1" fmla="*/ 144 h 1033941"/>
                <a:gd name="connsiteX2" fmla="*/ 2275742 w 2275742"/>
                <a:gd name="connsiteY2" fmla="*/ 983142 h 1033941"/>
                <a:gd name="connsiteX3" fmla="*/ 1511301 w 2275742"/>
                <a:gd name="connsiteY3" fmla="*/ 678342 h 1033941"/>
                <a:gd name="connsiteX4" fmla="*/ 774700 w 2275742"/>
                <a:gd name="connsiteY4" fmla="*/ 1033941 h 1033941"/>
                <a:gd name="connsiteX5" fmla="*/ 0 w 2275742"/>
                <a:gd name="connsiteY5" fmla="*/ 730395 h 10339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30395 h 1199041"/>
                <a:gd name="connsiteX1" fmla="*/ 1079501 w 2275742"/>
                <a:gd name="connsiteY1" fmla="*/ 144 h 1199041"/>
                <a:gd name="connsiteX2" fmla="*/ 2275742 w 2275742"/>
                <a:gd name="connsiteY2" fmla="*/ 983142 h 1199041"/>
                <a:gd name="connsiteX3" fmla="*/ 1511301 w 2275742"/>
                <a:gd name="connsiteY3" fmla="*/ 678342 h 1199041"/>
                <a:gd name="connsiteX4" fmla="*/ 736600 w 2275742"/>
                <a:gd name="connsiteY4" fmla="*/ 1199041 h 1199041"/>
                <a:gd name="connsiteX5" fmla="*/ 0 w 2275742"/>
                <a:gd name="connsiteY5" fmla="*/ 730395 h 1199041"/>
                <a:gd name="connsiteX0" fmla="*/ 0 w 2275742"/>
                <a:gd name="connsiteY0" fmla="*/ 720877 h 1189523"/>
                <a:gd name="connsiteX1" fmla="*/ 1108076 w 2275742"/>
                <a:gd name="connsiteY1" fmla="*/ 151 h 1189523"/>
                <a:gd name="connsiteX2" fmla="*/ 2275742 w 2275742"/>
                <a:gd name="connsiteY2" fmla="*/ 973624 h 1189523"/>
                <a:gd name="connsiteX3" fmla="*/ 1511301 w 2275742"/>
                <a:gd name="connsiteY3" fmla="*/ 668824 h 1189523"/>
                <a:gd name="connsiteX4" fmla="*/ 736600 w 2275742"/>
                <a:gd name="connsiteY4" fmla="*/ 1189523 h 1189523"/>
                <a:gd name="connsiteX5" fmla="*/ 0 w 2275742"/>
                <a:gd name="connsiteY5" fmla="*/ 720877 h 1189523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  <a:gd name="connsiteX0" fmla="*/ 0 w 2275742"/>
                <a:gd name="connsiteY0" fmla="*/ 720848 h 1189494"/>
                <a:gd name="connsiteX1" fmla="*/ 1108076 w 2275742"/>
                <a:gd name="connsiteY1" fmla="*/ 122 h 1189494"/>
                <a:gd name="connsiteX2" fmla="*/ 2275742 w 2275742"/>
                <a:gd name="connsiteY2" fmla="*/ 973595 h 1189494"/>
                <a:gd name="connsiteX3" fmla="*/ 1511301 w 2275742"/>
                <a:gd name="connsiteY3" fmla="*/ 668795 h 1189494"/>
                <a:gd name="connsiteX4" fmla="*/ 736600 w 2275742"/>
                <a:gd name="connsiteY4" fmla="*/ 1189494 h 1189494"/>
                <a:gd name="connsiteX5" fmla="*/ 0 w 2275742"/>
                <a:gd name="connsiteY5" fmla="*/ 720848 h 11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5742" h="1189494">
                  <a:moveTo>
                    <a:pt x="0" y="720848"/>
                  </a:moveTo>
                  <a:cubicBezTo>
                    <a:pt x="327025" y="235530"/>
                    <a:pt x="829133" y="-6228"/>
                    <a:pt x="1108076" y="122"/>
                  </a:cubicBezTo>
                  <a:cubicBezTo>
                    <a:pt x="1792573" y="10288"/>
                    <a:pt x="2130995" y="531629"/>
                    <a:pt x="2275742" y="973595"/>
                  </a:cubicBezTo>
                  <a:cubicBezTo>
                    <a:pt x="2021987" y="739703"/>
                    <a:pt x="1812681" y="651862"/>
                    <a:pt x="1511301" y="668795"/>
                  </a:cubicBezTo>
                  <a:cubicBezTo>
                    <a:pt x="1314908" y="668795"/>
                    <a:pt x="996950" y="814387"/>
                    <a:pt x="736600" y="1189494"/>
                  </a:cubicBezTo>
                  <a:cubicBezTo>
                    <a:pt x="558800" y="791979"/>
                    <a:pt x="349250" y="229363"/>
                    <a:pt x="0" y="72084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1" name="Arc 4">
              <a:extLst>
                <a:ext uri="{FF2B5EF4-FFF2-40B4-BE49-F238E27FC236}">
                  <a16:creationId xmlns:a16="http://schemas.microsoft.com/office/drawing/2014/main" id="{EE2E5DF9-725F-4EE0-B791-E139812513D0}"/>
                </a:ext>
              </a:extLst>
            </p:cNvPr>
            <p:cNvSpPr/>
            <p:nvPr/>
          </p:nvSpPr>
          <p:spPr bwMode="auto">
            <a:xfrm>
              <a:off x="6743468" y="2176330"/>
              <a:ext cx="607177" cy="6643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2" name="Arc 4">
              <a:extLst>
                <a:ext uri="{FF2B5EF4-FFF2-40B4-BE49-F238E27FC236}">
                  <a16:creationId xmlns:a16="http://schemas.microsoft.com/office/drawing/2014/main" id="{225C81C2-80AE-4955-981F-CC7A31A321E7}"/>
                </a:ext>
              </a:extLst>
            </p:cNvPr>
            <p:cNvSpPr/>
            <p:nvPr/>
          </p:nvSpPr>
          <p:spPr bwMode="auto">
            <a:xfrm>
              <a:off x="6904800" y="2046623"/>
              <a:ext cx="590112" cy="65216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7385" h="2429623" stroke="0" extrusionOk="0">
                  <a:moveTo>
                    <a:pt x="1767185" y="1781923"/>
                  </a:moveTo>
                  <a:lnTo>
                    <a:pt x="987396" y="571677"/>
                  </a:lnTo>
                  <a:cubicBezTo>
                    <a:pt x="1278677" y="813119"/>
                    <a:pt x="1913738" y="1308164"/>
                    <a:pt x="1767185" y="1781923"/>
                  </a:cubicBezTo>
                  <a:close/>
                </a:path>
                <a:path w="3367385" h="2429623" fill="none">
                  <a:moveTo>
                    <a:pt x="0" y="185157"/>
                  </a:moveTo>
                  <a:cubicBezTo>
                    <a:pt x="1351370" y="-494948"/>
                    <a:pt x="2737962" y="798963"/>
                    <a:pt x="3367385" y="242962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3" name="Arc 4">
              <a:extLst>
                <a:ext uri="{FF2B5EF4-FFF2-40B4-BE49-F238E27FC236}">
                  <a16:creationId xmlns:a16="http://schemas.microsoft.com/office/drawing/2014/main" id="{13141A3B-FAB8-4AD9-81D8-38D9C09FA825}"/>
                </a:ext>
              </a:extLst>
            </p:cNvPr>
            <p:cNvSpPr/>
            <p:nvPr/>
          </p:nvSpPr>
          <p:spPr bwMode="auto">
            <a:xfrm>
              <a:off x="7127550" y="1942769"/>
              <a:ext cx="536137" cy="64753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894009 w 3494209"/>
                <a:gd name="connsiteY0" fmla="*/ 2370060 h 3017760"/>
                <a:gd name="connsiteX1" fmla="*/ 1114220 w 3494209"/>
                <a:gd name="connsiteY1" fmla="*/ 1159814 h 3017760"/>
                <a:gd name="connsiteX2" fmla="*/ 1894009 w 3494209"/>
                <a:gd name="connsiteY2" fmla="*/ 2370060 h 3017760"/>
                <a:gd name="connsiteX0" fmla="*/ 0 w 3494209"/>
                <a:gd name="connsiteY0" fmla="*/ 146389 h 3017760"/>
                <a:gd name="connsiteX1" fmla="*/ 3494209 w 3494209"/>
                <a:gd name="connsiteY1" fmla="*/ 3017760 h 3017760"/>
                <a:gd name="connsiteX0" fmla="*/ 1459185 w 3059385"/>
                <a:gd name="connsiteY0" fmla="*/ 1898456 h 2546156"/>
                <a:gd name="connsiteX1" fmla="*/ 679396 w 3059385"/>
                <a:gd name="connsiteY1" fmla="*/ 688210 h 2546156"/>
                <a:gd name="connsiteX2" fmla="*/ 1459185 w 3059385"/>
                <a:gd name="connsiteY2" fmla="*/ 1898456 h 2546156"/>
                <a:gd name="connsiteX0" fmla="*/ 0 w 3059385"/>
                <a:gd name="connsiteY0" fmla="*/ 183405 h 2546156"/>
                <a:gd name="connsiteX1" fmla="*/ 3059385 w 3059385"/>
                <a:gd name="connsiteY1" fmla="*/ 2546156 h 2546156"/>
                <a:gd name="connsiteX0" fmla="*/ 1459185 w 3059385"/>
                <a:gd name="connsiteY0" fmla="*/ 1764671 h 2412371"/>
                <a:gd name="connsiteX1" fmla="*/ 679396 w 3059385"/>
                <a:gd name="connsiteY1" fmla="*/ 554425 h 2412371"/>
                <a:gd name="connsiteX2" fmla="*/ 1459185 w 3059385"/>
                <a:gd name="connsiteY2" fmla="*/ 1764671 h 2412371"/>
                <a:gd name="connsiteX0" fmla="*/ 0 w 3059385"/>
                <a:gd name="connsiteY0" fmla="*/ 49620 h 2412371"/>
                <a:gd name="connsiteX1" fmla="*/ 3059385 w 3059385"/>
                <a:gd name="connsiteY1" fmla="*/ 2412371 h 241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9385" h="2412371" stroke="0" extrusionOk="0">
                  <a:moveTo>
                    <a:pt x="1459185" y="1764671"/>
                  </a:moveTo>
                  <a:lnTo>
                    <a:pt x="679396" y="554425"/>
                  </a:lnTo>
                  <a:cubicBezTo>
                    <a:pt x="970677" y="795867"/>
                    <a:pt x="1605738" y="1290912"/>
                    <a:pt x="1459185" y="1764671"/>
                  </a:cubicBezTo>
                  <a:close/>
                </a:path>
                <a:path w="3059385" h="2412371" fill="none">
                  <a:moveTo>
                    <a:pt x="0" y="49620"/>
                  </a:moveTo>
                  <a:cubicBezTo>
                    <a:pt x="1025254" y="-228319"/>
                    <a:pt x="2176316" y="675254"/>
                    <a:pt x="3059385" y="241237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4" name="Arc 4">
              <a:extLst>
                <a:ext uri="{FF2B5EF4-FFF2-40B4-BE49-F238E27FC236}">
                  <a16:creationId xmlns:a16="http://schemas.microsoft.com/office/drawing/2014/main" id="{62A98804-6C0D-43D8-BE13-5D1350D6FBF5}"/>
                </a:ext>
              </a:extLst>
            </p:cNvPr>
            <p:cNvSpPr/>
            <p:nvPr/>
          </p:nvSpPr>
          <p:spPr bwMode="auto">
            <a:xfrm>
              <a:off x="7316231" y="1868035"/>
              <a:ext cx="510737" cy="655529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5" name="Arc 4">
              <a:extLst>
                <a:ext uri="{FF2B5EF4-FFF2-40B4-BE49-F238E27FC236}">
                  <a16:creationId xmlns:a16="http://schemas.microsoft.com/office/drawing/2014/main" id="{7585F687-2B43-4747-99C9-C30BBC1637DC}"/>
                </a:ext>
              </a:extLst>
            </p:cNvPr>
            <p:cNvSpPr/>
            <p:nvPr/>
          </p:nvSpPr>
          <p:spPr bwMode="auto">
            <a:xfrm>
              <a:off x="7494912" y="1834284"/>
              <a:ext cx="471164" cy="663538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444" h="2442156" stroke="0" extrusionOk="0">
                  <a:moveTo>
                    <a:pt x="1314244" y="1794456"/>
                  </a:moveTo>
                  <a:lnTo>
                    <a:pt x="534455" y="584210"/>
                  </a:lnTo>
                  <a:cubicBezTo>
                    <a:pt x="825736" y="825652"/>
                    <a:pt x="1460797" y="1320697"/>
                    <a:pt x="1314244" y="1794456"/>
                  </a:cubicBezTo>
                  <a:close/>
                </a:path>
                <a:path w="2914444" h="2442156" fill="none">
                  <a:moveTo>
                    <a:pt x="0" y="8435"/>
                  </a:moveTo>
                  <a:cubicBezTo>
                    <a:pt x="789725" y="-92079"/>
                    <a:pt x="2031375" y="705039"/>
                    <a:pt x="2914444" y="244215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6" name="Arc 4">
              <a:extLst>
                <a:ext uri="{FF2B5EF4-FFF2-40B4-BE49-F238E27FC236}">
                  <a16:creationId xmlns:a16="http://schemas.microsoft.com/office/drawing/2014/main" id="{5966121B-3898-4A20-8375-61DC38A8B1BF}"/>
                </a:ext>
              </a:extLst>
            </p:cNvPr>
            <p:cNvSpPr/>
            <p:nvPr/>
          </p:nvSpPr>
          <p:spPr bwMode="auto">
            <a:xfrm>
              <a:off x="7683769" y="1827227"/>
              <a:ext cx="445764" cy="66126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7329" h="2433772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757329" h="2433772" fill="none">
                  <a:moveTo>
                    <a:pt x="0" y="52"/>
                  </a:moveTo>
                  <a:cubicBezTo>
                    <a:pt x="475495" y="-6978"/>
                    <a:pt x="1874260" y="696655"/>
                    <a:pt x="2757329" y="243377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7" name="Arc 4">
              <a:extLst>
                <a:ext uri="{FF2B5EF4-FFF2-40B4-BE49-F238E27FC236}">
                  <a16:creationId xmlns:a16="http://schemas.microsoft.com/office/drawing/2014/main" id="{663046FD-A000-4F21-9DBF-8610C153EDBF}"/>
                </a:ext>
              </a:extLst>
            </p:cNvPr>
            <p:cNvSpPr/>
            <p:nvPr/>
          </p:nvSpPr>
          <p:spPr bwMode="auto">
            <a:xfrm>
              <a:off x="7858398" y="1864968"/>
              <a:ext cx="420364" cy="65491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214" h="2410401" stroke="0" extrusionOk="0">
                  <a:moveTo>
                    <a:pt x="1157129" y="1786072"/>
                  </a:moveTo>
                  <a:lnTo>
                    <a:pt x="377340" y="575826"/>
                  </a:lnTo>
                  <a:cubicBezTo>
                    <a:pt x="668621" y="817268"/>
                    <a:pt x="1303682" y="1312313"/>
                    <a:pt x="1157129" y="1786072"/>
                  </a:cubicBezTo>
                  <a:close/>
                </a:path>
                <a:path w="2600214" h="2410401" fill="none">
                  <a:moveTo>
                    <a:pt x="0" y="52"/>
                  </a:moveTo>
                  <a:cubicBezTo>
                    <a:pt x="475495" y="-6978"/>
                    <a:pt x="1717145" y="673284"/>
                    <a:pt x="2600214" y="2410401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8" name="Arc 4">
              <a:extLst>
                <a:ext uri="{FF2B5EF4-FFF2-40B4-BE49-F238E27FC236}">
                  <a16:creationId xmlns:a16="http://schemas.microsoft.com/office/drawing/2014/main" id="{F201B755-00EC-4676-9BDA-AAE35CA44DD5}"/>
                </a:ext>
              </a:extLst>
            </p:cNvPr>
            <p:cNvSpPr/>
            <p:nvPr/>
          </p:nvSpPr>
          <p:spPr bwMode="auto">
            <a:xfrm>
              <a:off x="8070994" y="1943172"/>
              <a:ext cx="359361" cy="61997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281808" stroke="0" extrusionOk="0">
                  <a:moveTo>
                    <a:pt x="779787" y="1657479"/>
                  </a:moveTo>
                  <a:lnTo>
                    <a:pt x="-2" y="447233"/>
                  </a:lnTo>
                  <a:cubicBezTo>
                    <a:pt x="291279" y="688675"/>
                    <a:pt x="926340" y="1183720"/>
                    <a:pt x="779787" y="1657479"/>
                  </a:cubicBezTo>
                  <a:close/>
                </a:path>
                <a:path w="2222872" h="2281808" fill="none">
                  <a:moveTo>
                    <a:pt x="133282" y="0"/>
                  </a:moveTo>
                  <a:cubicBezTo>
                    <a:pt x="353465" y="144883"/>
                    <a:pt x="1339803" y="544691"/>
                    <a:pt x="2222872" y="228180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59" name="Arc 4">
              <a:extLst>
                <a:ext uri="{FF2B5EF4-FFF2-40B4-BE49-F238E27FC236}">
                  <a16:creationId xmlns:a16="http://schemas.microsoft.com/office/drawing/2014/main" id="{F746D160-8F21-45AB-A715-F6395D474D66}"/>
                </a:ext>
              </a:extLst>
            </p:cNvPr>
            <p:cNvSpPr/>
            <p:nvPr/>
          </p:nvSpPr>
          <p:spPr bwMode="auto">
            <a:xfrm>
              <a:off x="8220173" y="2073100"/>
              <a:ext cx="359361" cy="58504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3367385"/>
                <a:gd name="connsiteY0" fmla="*/ 1791360 h 2439060"/>
                <a:gd name="connsiteX1" fmla="*/ 987396 w 3367385"/>
                <a:gd name="connsiteY1" fmla="*/ 581114 h 2439060"/>
                <a:gd name="connsiteX2" fmla="*/ 1767185 w 3367385"/>
                <a:gd name="connsiteY2" fmla="*/ 1791360 h 2439060"/>
                <a:gd name="connsiteX0" fmla="*/ 0 w 3367385"/>
                <a:gd name="connsiteY0" fmla="*/ 194594 h 2439060"/>
                <a:gd name="connsiteX1" fmla="*/ 3367385 w 3367385"/>
                <a:gd name="connsiteY1" fmla="*/ 2439060 h 2439060"/>
                <a:gd name="connsiteX0" fmla="*/ 1314244 w 2914444"/>
                <a:gd name="connsiteY0" fmla="*/ 1963261 h 2610961"/>
                <a:gd name="connsiteX1" fmla="*/ 534455 w 2914444"/>
                <a:gd name="connsiteY1" fmla="*/ 753015 h 2610961"/>
                <a:gd name="connsiteX2" fmla="*/ 1314244 w 2914444"/>
                <a:gd name="connsiteY2" fmla="*/ 1963261 h 2610961"/>
                <a:gd name="connsiteX0" fmla="*/ 0 w 2914444"/>
                <a:gd name="connsiteY0" fmla="*/ 177240 h 2610961"/>
                <a:gd name="connsiteX1" fmla="*/ 2914444 w 2914444"/>
                <a:gd name="connsiteY1" fmla="*/ 2610961 h 2610961"/>
                <a:gd name="connsiteX0" fmla="*/ 1314244 w 2914444"/>
                <a:gd name="connsiteY0" fmla="*/ 1794456 h 2442156"/>
                <a:gd name="connsiteX1" fmla="*/ 534455 w 2914444"/>
                <a:gd name="connsiteY1" fmla="*/ 584210 h 2442156"/>
                <a:gd name="connsiteX2" fmla="*/ 1314244 w 2914444"/>
                <a:gd name="connsiteY2" fmla="*/ 1794456 h 2442156"/>
                <a:gd name="connsiteX0" fmla="*/ 0 w 2914444"/>
                <a:gd name="connsiteY0" fmla="*/ 8435 h 2442156"/>
                <a:gd name="connsiteX1" fmla="*/ 2914444 w 2914444"/>
                <a:gd name="connsiteY1" fmla="*/ 2442156 h 2442156"/>
                <a:gd name="connsiteX0" fmla="*/ 1157129 w 2757329"/>
                <a:gd name="connsiteY0" fmla="*/ 1794456 h 2442156"/>
                <a:gd name="connsiteX1" fmla="*/ 377340 w 2757329"/>
                <a:gd name="connsiteY1" fmla="*/ 584210 h 2442156"/>
                <a:gd name="connsiteX2" fmla="*/ 1157129 w 2757329"/>
                <a:gd name="connsiteY2" fmla="*/ 1794456 h 2442156"/>
                <a:gd name="connsiteX0" fmla="*/ 0 w 2757329"/>
                <a:gd name="connsiteY0" fmla="*/ 8436 h 2442156"/>
                <a:gd name="connsiteX1" fmla="*/ 2757329 w 2757329"/>
                <a:gd name="connsiteY1" fmla="*/ 2442156 h 2442156"/>
                <a:gd name="connsiteX0" fmla="*/ 1157129 w 2757329"/>
                <a:gd name="connsiteY0" fmla="*/ 1786072 h 2433772"/>
                <a:gd name="connsiteX1" fmla="*/ 377340 w 2757329"/>
                <a:gd name="connsiteY1" fmla="*/ 575826 h 2433772"/>
                <a:gd name="connsiteX2" fmla="*/ 1157129 w 2757329"/>
                <a:gd name="connsiteY2" fmla="*/ 1786072 h 2433772"/>
                <a:gd name="connsiteX0" fmla="*/ 0 w 2757329"/>
                <a:gd name="connsiteY0" fmla="*/ 52 h 2433772"/>
                <a:gd name="connsiteX1" fmla="*/ 2757329 w 2757329"/>
                <a:gd name="connsiteY1" fmla="*/ 2433772 h 2433772"/>
                <a:gd name="connsiteX0" fmla="*/ 1157129 w 2600214"/>
                <a:gd name="connsiteY0" fmla="*/ 1786072 h 2410401"/>
                <a:gd name="connsiteX1" fmla="*/ 377340 w 2600214"/>
                <a:gd name="connsiteY1" fmla="*/ 575826 h 2410401"/>
                <a:gd name="connsiteX2" fmla="*/ 1157129 w 2600214"/>
                <a:gd name="connsiteY2" fmla="*/ 1786072 h 2410401"/>
                <a:gd name="connsiteX0" fmla="*/ 0 w 2600214"/>
                <a:gd name="connsiteY0" fmla="*/ 52 h 2410401"/>
                <a:gd name="connsiteX1" fmla="*/ 2600214 w 2600214"/>
                <a:gd name="connsiteY1" fmla="*/ 2410401 h 2410401"/>
                <a:gd name="connsiteX0" fmla="*/ 779787 w 2222872"/>
                <a:gd name="connsiteY0" fmla="*/ 1902924 h 2527253"/>
                <a:gd name="connsiteX1" fmla="*/ -2 w 2222872"/>
                <a:gd name="connsiteY1" fmla="*/ 692678 h 2527253"/>
                <a:gd name="connsiteX2" fmla="*/ 779787 w 2222872"/>
                <a:gd name="connsiteY2" fmla="*/ 1902924 h 2527253"/>
                <a:gd name="connsiteX0" fmla="*/ 938495 w 2222872"/>
                <a:gd name="connsiteY0" fmla="*/ 47 h 2527253"/>
                <a:gd name="connsiteX1" fmla="*/ 2222872 w 2222872"/>
                <a:gd name="connsiteY1" fmla="*/ 2527253 h 2527253"/>
                <a:gd name="connsiteX0" fmla="*/ 779787 w 2222872"/>
                <a:gd name="connsiteY0" fmla="*/ 1587442 h 2211771"/>
                <a:gd name="connsiteX1" fmla="*/ -2 w 2222872"/>
                <a:gd name="connsiteY1" fmla="*/ 377196 h 2211771"/>
                <a:gd name="connsiteX2" fmla="*/ 779787 w 2222872"/>
                <a:gd name="connsiteY2" fmla="*/ 1587442 h 2211771"/>
                <a:gd name="connsiteX0" fmla="*/ 133282 w 2222872"/>
                <a:gd name="connsiteY0" fmla="*/ 77 h 2211771"/>
                <a:gd name="connsiteX1" fmla="*/ 2222872 w 2222872"/>
                <a:gd name="connsiteY1" fmla="*/ 2211771 h 2211771"/>
                <a:gd name="connsiteX0" fmla="*/ 779787 w 2222872"/>
                <a:gd name="connsiteY0" fmla="*/ 1587365 h 2211694"/>
                <a:gd name="connsiteX1" fmla="*/ -2 w 2222872"/>
                <a:gd name="connsiteY1" fmla="*/ 377119 h 2211694"/>
                <a:gd name="connsiteX2" fmla="*/ 779787 w 2222872"/>
                <a:gd name="connsiteY2" fmla="*/ 1587365 h 2211694"/>
                <a:gd name="connsiteX0" fmla="*/ 133282 w 2222872"/>
                <a:gd name="connsiteY0" fmla="*/ 0 h 2211694"/>
                <a:gd name="connsiteX1" fmla="*/ 2222872 w 2222872"/>
                <a:gd name="connsiteY1" fmla="*/ 2211694 h 2211694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657479 h 2281808"/>
                <a:gd name="connsiteX1" fmla="*/ -2 w 2222872"/>
                <a:gd name="connsiteY1" fmla="*/ 447233 h 2281808"/>
                <a:gd name="connsiteX2" fmla="*/ 779787 w 2222872"/>
                <a:gd name="connsiteY2" fmla="*/ 1657479 h 2281808"/>
                <a:gd name="connsiteX0" fmla="*/ 133282 w 2222872"/>
                <a:gd name="connsiteY0" fmla="*/ 0 h 2281808"/>
                <a:gd name="connsiteX1" fmla="*/ 2222872 w 2222872"/>
                <a:gd name="connsiteY1" fmla="*/ 2281808 h 2281808"/>
                <a:gd name="connsiteX0" fmla="*/ 779787 w 2222872"/>
                <a:gd name="connsiteY0" fmla="*/ 1727593 h 2351922"/>
                <a:gd name="connsiteX1" fmla="*/ -2 w 2222872"/>
                <a:gd name="connsiteY1" fmla="*/ 517347 h 2351922"/>
                <a:gd name="connsiteX2" fmla="*/ 779787 w 2222872"/>
                <a:gd name="connsiteY2" fmla="*/ 1727593 h 2351922"/>
                <a:gd name="connsiteX0" fmla="*/ 1684791 w 2222872"/>
                <a:gd name="connsiteY0" fmla="*/ 0 h 2351922"/>
                <a:gd name="connsiteX1" fmla="*/ 2222872 w 2222872"/>
                <a:gd name="connsiteY1" fmla="*/ 2351922 h 2351922"/>
                <a:gd name="connsiteX0" fmla="*/ 779787 w 2222872"/>
                <a:gd name="connsiteY0" fmla="*/ 1552309 h 2176638"/>
                <a:gd name="connsiteX1" fmla="*/ -2 w 2222872"/>
                <a:gd name="connsiteY1" fmla="*/ 342063 h 2176638"/>
                <a:gd name="connsiteX2" fmla="*/ 779787 w 2222872"/>
                <a:gd name="connsiteY2" fmla="*/ 1552309 h 2176638"/>
                <a:gd name="connsiteX0" fmla="*/ 368954 w 2222872"/>
                <a:gd name="connsiteY0" fmla="*/ 0 h 2176638"/>
                <a:gd name="connsiteX1" fmla="*/ 2222872 w 2222872"/>
                <a:gd name="connsiteY1" fmla="*/ 2176638 h 2176638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  <a:gd name="connsiteX0" fmla="*/ 779787 w 2222872"/>
                <a:gd name="connsiteY0" fmla="*/ 1528938 h 2153267"/>
                <a:gd name="connsiteX1" fmla="*/ -2 w 2222872"/>
                <a:gd name="connsiteY1" fmla="*/ 318692 h 2153267"/>
                <a:gd name="connsiteX2" fmla="*/ 779787 w 2222872"/>
                <a:gd name="connsiteY2" fmla="*/ 1528938 h 2153267"/>
                <a:gd name="connsiteX0" fmla="*/ 388593 w 2222872"/>
                <a:gd name="connsiteY0" fmla="*/ 0 h 2153267"/>
                <a:gd name="connsiteX1" fmla="*/ 2222872 w 2222872"/>
                <a:gd name="connsiteY1" fmla="*/ 2153267 h 21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2872" h="2153267" stroke="0" extrusionOk="0">
                  <a:moveTo>
                    <a:pt x="779787" y="1528938"/>
                  </a:moveTo>
                  <a:lnTo>
                    <a:pt x="-2" y="318692"/>
                  </a:lnTo>
                  <a:cubicBezTo>
                    <a:pt x="291279" y="560134"/>
                    <a:pt x="926340" y="1055179"/>
                    <a:pt x="779787" y="1528938"/>
                  </a:cubicBezTo>
                  <a:close/>
                </a:path>
                <a:path w="2222872" h="2153267" fill="none">
                  <a:moveTo>
                    <a:pt x="388593" y="0"/>
                  </a:moveTo>
                  <a:cubicBezTo>
                    <a:pt x="510580" y="168254"/>
                    <a:pt x="1339803" y="416150"/>
                    <a:pt x="2222872" y="215326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0" name="Arc 4">
              <a:extLst>
                <a:ext uri="{FF2B5EF4-FFF2-40B4-BE49-F238E27FC236}">
                  <a16:creationId xmlns:a16="http://schemas.microsoft.com/office/drawing/2014/main" id="{DA9AC2C0-4DB5-4324-B9F5-BBCA7485CB8D}"/>
                </a:ext>
              </a:extLst>
            </p:cNvPr>
            <p:cNvSpPr/>
            <p:nvPr/>
          </p:nvSpPr>
          <p:spPr bwMode="auto">
            <a:xfrm rot="867410" flipH="1">
              <a:off x="7187549" y="2263099"/>
              <a:ext cx="1446650" cy="73690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077" h="2695054" stroke="0" extrusionOk="0">
                  <a:moveTo>
                    <a:pt x="2011358" y="2028816"/>
                  </a:moveTo>
                  <a:lnTo>
                    <a:pt x="1231569" y="818570"/>
                  </a:lnTo>
                  <a:cubicBezTo>
                    <a:pt x="1522850" y="1060012"/>
                    <a:pt x="2157911" y="1555057"/>
                    <a:pt x="2011358" y="2028816"/>
                  </a:cubicBezTo>
                  <a:close/>
                </a:path>
                <a:path w="8023077" h="2695054" fill="none">
                  <a:moveTo>
                    <a:pt x="-1" y="498462"/>
                  </a:moveTo>
                  <a:cubicBezTo>
                    <a:pt x="2110400" y="-76583"/>
                    <a:pt x="5399236" y="-857580"/>
                    <a:pt x="8023077" y="2695053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1" name="Arc 4">
              <a:extLst>
                <a:ext uri="{FF2B5EF4-FFF2-40B4-BE49-F238E27FC236}">
                  <a16:creationId xmlns:a16="http://schemas.microsoft.com/office/drawing/2014/main" id="{FAB18E73-1093-4E65-9E3F-A8069117FBA7}"/>
                </a:ext>
              </a:extLst>
            </p:cNvPr>
            <p:cNvSpPr/>
            <p:nvPr/>
          </p:nvSpPr>
          <p:spPr bwMode="auto">
            <a:xfrm rot="867410" flipH="1">
              <a:off x="7122726" y="2103413"/>
              <a:ext cx="1421958" cy="741251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86136" h="2710966" stroke="0" extrusionOk="0">
                  <a:moveTo>
                    <a:pt x="2011358" y="2020043"/>
                  </a:moveTo>
                  <a:lnTo>
                    <a:pt x="1231569" y="809797"/>
                  </a:lnTo>
                  <a:cubicBezTo>
                    <a:pt x="1522850" y="1051239"/>
                    <a:pt x="2157911" y="1546284"/>
                    <a:pt x="2011358" y="2020043"/>
                  </a:cubicBezTo>
                  <a:close/>
                </a:path>
                <a:path w="7886136" h="2710966" fill="none">
                  <a:moveTo>
                    <a:pt x="-1" y="489689"/>
                  </a:moveTo>
                  <a:cubicBezTo>
                    <a:pt x="2110400" y="-85356"/>
                    <a:pt x="5262297" y="-841665"/>
                    <a:pt x="7886138" y="2710968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2" name="Arc 4">
              <a:extLst>
                <a:ext uri="{FF2B5EF4-FFF2-40B4-BE49-F238E27FC236}">
                  <a16:creationId xmlns:a16="http://schemas.microsoft.com/office/drawing/2014/main" id="{70B7D0A3-0C19-45FC-B292-D5B2AF7770FE}"/>
                </a:ext>
              </a:extLst>
            </p:cNvPr>
            <p:cNvSpPr/>
            <p:nvPr/>
          </p:nvSpPr>
          <p:spPr bwMode="auto">
            <a:xfrm rot="867410" flipH="1">
              <a:off x="7052945" y="1962682"/>
              <a:ext cx="1385665" cy="750124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4856" h="2743417" stroke="0" extrusionOk="0">
                  <a:moveTo>
                    <a:pt x="2011358" y="2002770"/>
                  </a:moveTo>
                  <a:lnTo>
                    <a:pt x="1231569" y="792524"/>
                  </a:lnTo>
                  <a:cubicBezTo>
                    <a:pt x="1522850" y="1033966"/>
                    <a:pt x="2157911" y="1529011"/>
                    <a:pt x="2011358" y="2002770"/>
                  </a:cubicBezTo>
                  <a:close/>
                </a:path>
                <a:path w="7684856" h="2743417" fill="none">
                  <a:moveTo>
                    <a:pt x="-1" y="472416"/>
                  </a:moveTo>
                  <a:cubicBezTo>
                    <a:pt x="2110400" y="-102629"/>
                    <a:pt x="5061016" y="-809216"/>
                    <a:pt x="7684857" y="27434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3" name="Arc 4">
              <a:extLst>
                <a:ext uri="{FF2B5EF4-FFF2-40B4-BE49-F238E27FC236}">
                  <a16:creationId xmlns:a16="http://schemas.microsoft.com/office/drawing/2014/main" id="{1F91B738-13ED-43B3-8A23-3F9DEB24FC11}"/>
                </a:ext>
              </a:extLst>
            </p:cNvPr>
            <p:cNvSpPr/>
            <p:nvPr/>
          </p:nvSpPr>
          <p:spPr bwMode="auto">
            <a:xfrm rot="867410" flipH="1">
              <a:off x="6973284" y="1866730"/>
              <a:ext cx="1307627" cy="742550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1928634 w 7602132"/>
                <a:gd name="connsiteY0" fmla="*/ 2685241 h 3425888"/>
                <a:gd name="connsiteX1" fmla="*/ 1148845 w 7602132"/>
                <a:gd name="connsiteY1" fmla="*/ 1474995 h 3425888"/>
                <a:gd name="connsiteX2" fmla="*/ 1928634 w 7602132"/>
                <a:gd name="connsiteY2" fmla="*/ 2685241 h 3425888"/>
                <a:gd name="connsiteX0" fmla="*/ 0 w 7602132"/>
                <a:gd name="connsiteY0" fmla="*/ 245603 h 3425888"/>
                <a:gd name="connsiteX1" fmla="*/ 7602133 w 7602132"/>
                <a:gd name="connsiteY1" fmla="*/ 3425888 h 3425888"/>
                <a:gd name="connsiteX0" fmla="*/ 1578561 w 7252059"/>
                <a:gd name="connsiteY0" fmla="*/ 2090296 h 2830943"/>
                <a:gd name="connsiteX1" fmla="*/ 798772 w 7252059"/>
                <a:gd name="connsiteY1" fmla="*/ 880050 h 2830943"/>
                <a:gd name="connsiteX2" fmla="*/ 1578561 w 7252059"/>
                <a:gd name="connsiteY2" fmla="*/ 2090296 h 2830943"/>
                <a:gd name="connsiteX0" fmla="*/ 1 w 7252059"/>
                <a:gd name="connsiteY0" fmla="*/ 429669 h 2830943"/>
                <a:gd name="connsiteX1" fmla="*/ 7252060 w 7252059"/>
                <a:gd name="connsiteY1" fmla="*/ 2830943 h 2830943"/>
                <a:gd name="connsiteX0" fmla="*/ 1578561 w 7252059"/>
                <a:gd name="connsiteY0" fmla="*/ 2002832 h 2743479"/>
                <a:gd name="connsiteX1" fmla="*/ 798772 w 7252059"/>
                <a:gd name="connsiteY1" fmla="*/ 792586 h 2743479"/>
                <a:gd name="connsiteX2" fmla="*/ 1578561 w 7252059"/>
                <a:gd name="connsiteY2" fmla="*/ 2002832 h 2743479"/>
                <a:gd name="connsiteX0" fmla="*/ 1 w 7252059"/>
                <a:gd name="connsiteY0" fmla="*/ 342205 h 2743479"/>
                <a:gd name="connsiteX1" fmla="*/ 7252060 w 7252059"/>
                <a:gd name="connsiteY1" fmla="*/ 2743479 h 2743479"/>
                <a:gd name="connsiteX0" fmla="*/ 1578561 w 7252059"/>
                <a:gd name="connsiteY0" fmla="*/ 1975070 h 2715717"/>
                <a:gd name="connsiteX1" fmla="*/ 798772 w 7252059"/>
                <a:gd name="connsiteY1" fmla="*/ 764824 h 2715717"/>
                <a:gd name="connsiteX2" fmla="*/ 1578561 w 7252059"/>
                <a:gd name="connsiteY2" fmla="*/ 1975070 h 2715717"/>
                <a:gd name="connsiteX0" fmla="*/ 1 w 7252059"/>
                <a:gd name="connsiteY0" fmla="*/ 314443 h 2715717"/>
                <a:gd name="connsiteX1" fmla="*/ 7252060 w 7252059"/>
                <a:gd name="connsiteY1" fmla="*/ 2715717 h 271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2059" h="2715717" stroke="0" extrusionOk="0">
                  <a:moveTo>
                    <a:pt x="1578561" y="1975070"/>
                  </a:moveTo>
                  <a:lnTo>
                    <a:pt x="798772" y="764824"/>
                  </a:lnTo>
                  <a:cubicBezTo>
                    <a:pt x="1090053" y="1006266"/>
                    <a:pt x="1725114" y="1501311"/>
                    <a:pt x="1578561" y="1975070"/>
                  </a:cubicBezTo>
                  <a:close/>
                </a:path>
                <a:path w="7252059" h="2715717" fill="none">
                  <a:moveTo>
                    <a:pt x="1" y="314443"/>
                  </a:moveTo>
                  <a:cubicBezTo>
                    <a:pt x="1941620" y="-61459"/>
                    <a:pt x="4477557" y="-730623"/>
                    <a:pt x="7252060" y="2715717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4" name="Arc 4">
              <a:extLst>
                <a:ext uri="{FF2B5EF4-FFF2-40B4-BE49-F238E27FC236}">
                  <a16:creationId xmlns:a16="http://schemas.microsoft.com/office/drawing/2014/main" id="{AF1F2599-A94C-4F71-9AD5-2E2EBCE90665}"/>
                </a:ext>
              </a:extLst>
            </p:cNvPr>
            <p:cNvSpPr/>
            <p:nvPr/>
          </p:nvSpPr>
          <p:spPr bwMode="auto">
            <a:xfrm rot="867410" flipH="1">
              <a:off x="6916085" y="1778496"/>
              <a:ext cx="1163600" cy="755653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763639" stroke="0" extrusionOk="0">
                  <a:moveTo>
                    <a:pt x="779792" y="2022992"/>
                  </a:moveTo>
                  <a:lnTo>
                    <a:pt x="3" y="812746"/>
                  </a:lnTo>
                  <a:cubicBezTo>
                    <a:pt x="291284" y="1054188"/>
                    <a:pt x="926345" y="1549233"/>
                    <a:pt x="779792" y="2022992"/>
                  </a:cubicBezTo>
                  <a:close/>
                </a:path>
                <a:path w="6453290" h="2763639" fill="none">
                  <a:moveTo>
                    <a:pt x="1725039" y="0"/>
                  </a:moveTo>
                  <a:cubicBezTo>
                    <a:pt x="2534375" y="55158"/>
                    <a:pt x="4808805" y="240908"/>
                    <a:pt x="6453291" y="2763639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5" name="Arc 4">
              <a:extLst>
                <a:ext uri="{FF2B5EF4-FFF2-40B4-BE49-F238E27FC236}">
                  <a16:creationId xmlns:a16="http://schemas.microsoft.com/office/drawing/2014/main" id="{08A9B402-B039-43DE-9EA7-DBC898ABF43E}"/>
                </a:ext>
              </a:extLst>
            </p:cNvPr>
            <p:cNvSpPr/>
            <p:nvPr/>
          </p:nvSpPr>
          <p:spPr bwMode="auto">
            <a:xfrm rot="867410" flipH="1">
              <a:off x="6829297" y="1839814"/>
              <a:ext cx="1163600" cy="660825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2416826" stroke="0" extrusionOk="0">
                  <a:moveTo>
                    <a:pt x="779792" y="1676179"/>
                  </a:moveTo>
                  <a:lnTo>
                    <a:pt x="3" y="465933"/>
                  </a:lnTo>
                  <a:cubicBezTo>
                    <a:pt x="291284" y="707375"/>
                    <a:pt x="926345" y="1202420"/>
                    <a:pt x="779792" y="1676179"/>
                  </a:cubicBezTo>
                  <a:close/>
                </a:path>
                <a:path w="6453290" h="2416826" fill="none">
                  <a:moveTo>
                    <a:pt x="3553345" y="0"/>
                  </a:moveTo>
                  <a:cubicBezTo>
                    <a:pt x="3938136" y="210823"/>
                    <a:pt x="5040057" y="604939"/>
                    <a:pt x="6453291" y="2416826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  <p:sp>
          <p:nvSpPr>
            <p:cNvPr id="66" name="Arc 4">
              <a:extLst>
                <a:ext uri="{FF2B5EF4-FFF2-40B4-BE49-F238E27FC236}">
                  <a16:creationId xmlns:a16="http://schemas.microsoft.com/office/drawing/2014/main" id="{4C237E26-B079-4273-8C16-3CE994F516CA}"/>
                </a:ext>
              </a:extLst>
            </p:cNvPr>
            <p:cNvSpPr/>
            <p:nvPr/>
          </p:nvSpPr>
          <p:spPr bwMode="auto">
            <a:xfrm rot="867410" flipH="1">
              <a:off x="6742099" y="1971552"/>
              <a:ext cx="1163600" cy="533426"/>
            </a:xfrm>
            <a:custGeom>
              <a:avLst/>
              <a:gdLst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3" fmla="*/ 1832610 w 3665220"/>
                <a:gd name="connsiteY3" fmla="*/ 1291590 h 2583180"/>
                <a:gd name="connsiteX4" fmla="*/ 1832610 w 3665220"/>
                <a:gd name="connsiteY4" fmla="*/ 0 h 2583180"/>
                <a:gd name="connsiteX0" fmla="*/ 1832610 w 3665220"/>
                <a:gd name="connsiteY0" fmla="*/ 0 h 2583180"/>
                <a:gd name="connsiteX1" fmla="*/ 2995771 w 3665220"/>
                <a:gd name="connsiteY1" fmla="*/ 293504 h 2583180"/>
                <a:gd name="connsiteX2" fmla="*/ 3623160 w 3665220"/>
                <a:gd name="connsiteY2" fmla="*/ 1566718 h 2583180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1790550 w 3391433"/>
                <a:gd name="connsiteY2" fmla="*/ 1566718 h 2214418"/>
                <a:gd name="connsiteX3" fmla="*/ 0 w 3391433"/>
                <a:gd name="connsiteY3" fmla="*/ 1291590 h 2214418"/>
                <a:gd name="connsiteX4" fmla="*/ 0 w 3391433"/>
                <a:gd name="connsiteY4" fmla="*/ 0 h 2214418"/>
                <a:gd name="connsiteX0" fmla="*/ 0 w 3391433"/>
                <a:gd name="connsiteY0" fmla="*/ 0 h 2214418"/>
                <a:gd name="connsiteX1" fmla="*/ 1163161 w 3391433"/>
                <a:gd name="connsiteY1" fmla="*/ 293504 h 2214418"/>
                <a:gd name="connsiteX2" fmla="*/ 3383130 w 3391433"/>
                <a:gd name="connsiteY2" fmla="*/ 2214418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1790550 w 3383577"/>
                <a:gd name="connsiteY2" fmla="*/ 1566718 h 2214418"/>
                <a:gd name="connsiteX3" fmla="*/ 0 w 3383577"/>
                <a:gd name="connsiteY3" fmla="*/ 1291590 h 2214418"/>
                <a:gd name="connsiteX4" fmla="*/ 0 w 3383577"/>
                <a:gd name="connsiteY4" fmla="*/ 0 h 2214418"/>
                <a:gd name="connsiteX0" fmla="*/ 0 w 3383577"/>
                <a:gd name="connsiteY0" fmla="*/ 0 h 2214418"/>
                <a:gd name="connsiteX1" fmla="*/ 1163161 w 3383577"/>
                <a:gd name="connsiteY1" fmla="*/ 293504 h 2214418"/>
                <a:gd name="connsiteX2" fmla="*/ 3383130 w 338357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057"/>
                <a:gd name="connsiteY0" fmla="*/ 0 h 2214418"/>
                <a:gd name="connsiteX1" fmla="*/ 1193641 w 3414057"/>
                <a:gd name="connsiteY1" fmla="*/ 293504 h 2214418"/>
                <a:gd name="connsiteX2" fmla="*/ 1821030 w 3414057"/>
                <a:gd name="connsiteY2" fmla="*/ 1566718 h 2214418"/>
                <a:gd name="connsiteX3" fmla="*/ 30480 w 3414057"/>
                <a:gd name="connsiteY3" fmla="*/ 1291590 h 2214418"/>
                <a:gd name="connsiteX4" fmla="*/ 30480 w 3414057"/>
                <a:gd name="connsiteY4" fmla="*/ 0 h 2214418"/>
                <a:gd name="connsiteX0" fmla="*/ 0 w 3414057"/>
                <a:gd name="connsiteY0" fmla="*/ 0 h 2214418"/>
                <a:gd name="connsiteX1" fmla="*/ 1193641 w 3414057"/>
                <a:gd name="connsiteY1" fmla="*/ 293504 h 2214418"/>
                <a:gd name="connsiteX2" fmla="*/ 3413610 w 3414057"/>
                <a:gd name="connsiteY2" fmla="*/ 2214418 h 2214418"/>
                <a:gd name="connsiteX0" fmla="*/ 30480 w 3414279"/>
                <a:gd name="connsiteY0" fmla="*/ 0 h 2214418"/>
                <a:gd name="connsiteX1" fmla="*/ 1193641 w 3414279"/>
                <a:gd name="connsiteY1" fmla="*/ 293504 h 2214418"/>
                <a:gd name="connsiteX2" fmla="*/ 1821030 w 3414279"/>
                <a:gd name="connsiteY2" fmla="*/ 1566718 h 2214418"/>
                <a:gd name="connsiteX3" fmla="*/ 30480 w 3414279"/>
                <a:gd name="connsiteY3" fmla="*/ 1291590 h 2214418"/>
                <a:gd name="connsiteX4" fmla="*/ 30480 w 3414279"/>
                <a:gd name="connsiteY4" fmla="*/ 0 h 2214418"/>
                <a:gd name="connsiteX0" fmla="*/ 0 w 3414279"/>
                <a:gd name="connsiteY0" fmla="*/ 0 h 2214418"/>
                <a:gd name="connsiteX1" fmla="*/ 1772761 w 3414279"/>
                <a:gd name="connsiteY1" fmla="*/ 644024 h 2214418"/>
                <a:gd name="connsiteX2" fmla="*/ 3413610 w 3414279"/>
                <a:gd name="connsiteY2" fmla="*/ 2214418 h 2214418"/>
                <a:gd name="connsiteX0" fmla="*/ 30480 w 3414455"/>
                <a:gd name="connsiteY0" fmla="*/ 0 h 2214418"/>
                <a:gd name="connsiteX1" fmla="*/ 1193641 w 3414455"/>
                <a:gd name="connsiteY1" fmla="*/ 293504 h 2214418"/>
                <a:gd name="connsiteX2" fmla="*/ 1821030 w 3414455"/>
                <a:gd name="connsiteY2" fmla="*/ 1566718 h 2214418"/>
                <a:gd name="connsiteX3" fmla="*/ 30480 w 3414455"/>
                <a:gd name="connsiteY3" fmla="*/ 1291590 h 2214418"/>
                <a:gd name="connsiteX4" fmla="*/ 30480 w 3414455"/>
                <a:gd name="connsiteY4" fmla="*/ 0 h 2214418"/>
                <a:gd name="connsiteX0" fmla="*/ 0 w 3414455"/>
                <a:gd name="connsiteY0" fmla="*/ 0 h 2214418"/>
                <a:gd name="connsiteX1" fmla="*/ 2016601 w 3414455"/>
                <a:gd name="connsiteY1" fmla="*/ 263024 h 2214418"/>
                <a:gd name="connsiteX2" fmla="*/ 3413610 w 3414455"/>
                <a:gd name="connsiteY2" fmla="*/ 2214418 h 2214418"/>
                <a:gd name="connsiteX0" fmla="*/ 30480 w 3414455"/>
                <a:gd name="connsiteY0" fmla="*/ 63694 h 2278112"/>
                <a:gd name="connsiteX1" fmla="*/ 1193641 w 3414455"/>
                <a:gd name="connsiteY1" fmla="*/ 357198 h 2278112"/>
                <a:gd name="connsiteX2" fmla="*/ 1821030 w 3414455"/>
                <a:gd name="connsiteY2" fmla="*/ 1630412 h 2278112"/>
                <a:gd name="connsiteX3" fmla="*/ 30480 w 3414455"/>
                <a:gd name="connsiteY3" fmla="*/ 1355284 h 2278112"/>
                <a:gd name="connsiteX4" fmla="*/ 30480 w 3414455"/>
                <a:gd name="connsiteY4" fmla="*/ 63694 h 2278112"/>
                <a:gd name="connsiteX0" fmla="*/ 0 w 3414455"/>
                <a:gd name="connsiteY0" fmla="*/ 63694 h 2278112"/>
                <a:gd name="connsiteX1" fmla="*/ 2016601 w 3414455"/>
                <a:gd name="connsiteY1" fmla="*/ 326718 h 2278112"/>
                <a:gd name="connsiteX2" fmla="*/ 3413610 w 3414455"/>
                <a:gd name="connsiteY2" fmla="*/ 2278112 h 2278112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4321"/>
                <a:gd name="connsiteY0" fmla="*/ 0 h 2214418"/>
                <a:gd name="connsiteX1" fmla="*/ 1193641 w 3414321"/>
                <a:gd name="connsiteY1" fmla="*/ 293504 h 2214418"/>
                <a:gd name="connsiteX2" fmla="*/ 1821030 w 3414321"/>
                <a:gd name="connsiteY2" fmla="*/ 1566718 h 2214418"/>
                <a:gd name="connsiteX3" fmla="*/ 30480 w 3414321"/>
                <a:gd name="connsiteY3" fmla="*/ 1291590 h 2214418"/>
                <a:gd name="connsiteX4" fmla="*/ 30480 w 3414321"/>
                <a:gd name="connsiteY4" fmla="*/ 0 h 2214418"/>
                <a:gd name="connsiteX0" fmla="*/ 0 w 3414321"/>
                <a:gd name="connsiteY0" fmla="*/ 0 h 2214418"/>
                <a:gd name="connsiteX1" fmla="*/ 1841341 w 3414321"/>
                <a:gd name="connsiteY1" fmla="*/ 659264 h 2214418"/>
                <a:gd name="connsiteX2" fmla="*/ 3413610 w 3414321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1193641 w 3413610"/>
                <a:gd name="connsiteY1" fmla="*/ 293504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0 h 2214418"/>
                <a:gd name="connsiteX1" fmla="*/ 2016601 w 3413610"/>
                <a:gd name="connsiteY1" fmla="*/ 241029 h 2214418"/>
                <a:gd name="connsiteX2" fmla="*/ 1821030 w 3413610"/>
                <a:gd name="connsiteY2" fmla="*/ 1566718 h 2214418"/>
                <a:gd name="connsiteX3" fmla="*/ 30480 w 3413610"/>
                <a:gd name="connsiteY3" fmla="*/ 1291590 h 2214418"/>
                <a:gd name="connsiteX4" fmla="*/ 30480 w 3413610"/>
                <a:gd name="connsiteY4" fmla="*/ 0 h 2214418"/>
                <a:gd name="connsiteX0" fmla="*/ 0 w 3413610"/>
                <a:gd name="connsiteY0" fmla="*/ 0 h 2214418"/>
                <a:gd name="connsiteX1" fmla="*/ 1841341 w 3413610"/>
                <a:gd name="connsiteY1" fmla="*/ 659264 h 2214418"/>
                <a:gd name="connsiteX2" fmla="*/ 3413610 w 3413610"/>
                <a:gd name="connsiteY2" fmla="*/ 2214418 h 2214418"/>
                <a:gd name="connsiteX0" fmla="*/ 30480 w 3413610"/>
                <a:gd name="connsiteY0" fmla="*/ 131370 h 2345788"/>
                <a:gd name="connsiteX1" fmla="*/ 2016601 w 3413610"/>
                <a:gd name="connsiteY1" fmla="*/ 372399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131370 h 2345788"/>
                <a:gd name="connsiteX1" fmla="*/ 1041241 w 3413610"/>
                <a:gd name="connsiteY1" fmla="*/ 487842 h 2345788"/>
                <a:gd name="connsiteX2" fmla="*/ 1821030 w 3413610"/>
                <a:gd name="connsiteY2" fmla="*/ 1698088 h 2345788"/>
                <a:gd name="connsiteX3" fmla="*/ 30480 w 3413610"/>
                <a:gd name="connsiteY3" fmla="*/ 1422960 h 2345788"/>
                <a:gd name="connsiteX4" fmla="*/ 30480 w 3413610"/>
                <a:gd name="connsiteY4" fmla="*/ 131370 h 2345788"/>
                <a:gd name="connsiteX0" fmla="*/ 0 w 3413610"/>
                <a:gd name="connsiteY0" fmla="*/ 131370 h 2345788"/>
                <a:gd name="connsiteX1" fmla="*/ 2077561 w 3413610"/>
                <a:gd name="connsiteY1" fmla="*/ 244901 h 2345788"/>
                <a:gd name="connsiteX2" fmla="*/ 3413610 w 3413610"/>
                <a:gd name="connsiteY2" fmla="*/ 2345788 h 2345788"/>
                <a:gd name="connsiteX0" fmla="*/ 30480 w 3413610"/>
                <a:gd name="connsiteY0" fmla="*/ 51944 h 2266362"/>
                <a:gd name="connsiteX1" fmla="*/ 1041241 w 3413610"/>
                <a:gd name="connsiteY1" fmla="*/ 408416 h 2266362"/>
                <a:gd name="connsiteX2" fmla="*/ 1821030 w 3413610"/>
                <a:gd name="connsiteY2" fmla="*/ 1618662 h 2266362"/>
                <a:gd name="connsiteX3" fmla="*/ 30480 w 3413610"/>
                <a:gd name="connsiteY3" fmla="*/ 1343534 h 2266362"/>
                <a:gd name="connsiteX4" fmla="*/ 30480 w 3413610"/>
                <a:gd name="connsiteY4" fmla="*/ 51944 h 2266362"/>
                <a:gd name="connsiteX0" fmla="*/ 0 w 3413610"/>
                <a:gd name="connsiteY0" fmla="*/ 51944 h 2266362"/>
                <a:gd name="connsiteX1" fmla="*/ 2062321 w 3413610"/>
                <a:gd name="connsiteY1" fmla="*/ 301908 h 2266362"/>
                <a:gd name="connsiteX2" fmla="*/ 3413610 w 3413610"/>
                <a:gd name="connsiteY2" fmla="*/ 2266362 h 2266362"/>
                <a:gd name="connsiteX0" fmla="*/ 15240 w 3398370"/>
                <a:gd name="connsiteY0" fmla="*/ 51944 h 2266362"/>
                <a:gd name="connsiteX1" fmla="*/ 1026001 w 3398370"/>
                <a:gd name="connsiteY1" fmla="*/ 408416 h 2266362"/>
                <a:gd name="connsiteX2" fmla="*/ 1805790 w 3398370"/>
                <a:gd name="connsiteY2" fmla="*/ 1618662 h 2266362"/>
                <a:gd name="connsiteX3" fmla="*/ 15240 w 3398370"/>
                <a:gd name="connsiteY3" fmla="*/ 1343534 h 2266362"/>
                <a:gd name="connsiteX4" fmla="*/ 15240 w 3398370"/>
                <a:gd name="connsiteY4" fmla="*/ 51944 h 2266362"/>
                <a:gd name="connsiteX0" fmla="*/ 0 w 3398370"/>
                <a:gd name="connsiteY0" fmla="*/ 51944 h 2266362"/>
                <a:gd name="connsiteX1" fmla="*/ 2047081 w 3398370"/>
                <a:gd name="connsiteY1" fmla="*/ 301908 h 2266362"/>
                <a:gd name="connsiteX2" fmla="*/ 3398370 w 3398370"/>
                <a:gd name="connsiteY2" fmla="*/ 2266362 h 2266362"/>
                <a:gd name="connsiteX0" fmla="*/ 15240 w 3398370"/>
                <a:gd name="connsiteY0" fmla="*/ 111035 h 2325453"/>
                <a:gd name="connsiteX1" fmla="*/ 1026001 w 3398370"/>
                <a:gd name="connsiteY1" fmla="*/ 467507 h 2325453"/>
                <a:gd name="connsiteX2" fmla="*/ 1805790 w 3398370"/>
                <a:gd name="connsiteY2" fmla="*/ 1677753 h 2325453"/>
                <a:gd name="connsiteX3" fmla="*/ 15240 w 3398370"/>
                <a:gd name="connsiteY3" fmla="*/ 1402625 h 2325453"/>
                <a:gd name="connsiteX4" fmla="*/ 15240 w 3398370"/>
                <a:gd name="connsiteY4" fmla="*/ 111035 h 2325453"/>
                <a:gd name="connsiteX0" fmla="*/ 0 w 3398370"/>
                <a:gd name="connsiteY0" fmla="*/ 111035 h 2325453"/>
                <a:gd name="connsiteX1" fmla="*/ 2047081 w 3398370"/>
                <a:gd name="connsiteY1" fmla="*/ 360999 h 2325453"/>
                <a:gd name="connsiteX2" fmla="*/ 3398370 w 3398370"/>
                <a:gd name="connsiteY2" fmla="*/ 2325453 h 2325453"/>
                <a:gd name="connsiteX0" fmla="*/ 15240 w 3408237"/>
                <a:gd name="connsiteY0" fmla="*/ 111035 h 2325453"/>
                <a:gd name="connsiteX1" fmla="*/ 1026001 w 3408237"/>
                <a:gd name="connsiteY1" fmla="*/ 467507 h 2325453"/>
                <a:gd name="connsiteX2" fmla="*/ 1805790 w 3408237"/>
                <a:gd name="connsiteY2" fmla="*/ 1677753 h 2325453"/>
                <a:gd name="connsiteX3" fmla="*/ 15240 w 3408237"/>
                <a:gd name="connsiteY3" fmla="*/ 1402625 h 2325453"/>
                <a:gd name="connsiteX4" fmla="*/ 15240 w 3408237"/>
                <a:gd name="connsiteY4" fmla="*/ 111035 h 2325453"/>
                <a:gd name="connsiteX0" fmla="*/ 0 w 3408237"/>
                <a:gd name="connsiteY0" fmla="*/ 111035 h 2325453"/>
                <a:gd name="connsiteX1" fmla="*/ 2047081 w 3408237"/>
                <a:gd name="connsiteY1" fmla="*/ 360999 h 2325453"/>
                <a:gd name="connsiteX2" fmla="*/ 3398370 w 3408237"/>
                <a:gd name="connsiteY2" fmla="*/ 2325453 h 2325453"/>
                <a:gd name="connsiteX0" fmla="*/ 15240 w 3385599"/>
                <a:gd name="connsiteY0" fmla="*/ 111035 h 2356938"/>
                <a:gd name="connsiteX1" fmla="*/ 1026001 w 3385599"/>
                <a:gd name="connsiteY1" fmla="*/ 467507 h 2356938"/>
                <a:gd name="connsiteX2" fmla="*/ 1805790 w 3385599"/>
                <a:gd name="connsiteY2" fmla="*/ 1677753 h 2356938"/>
                <a:gd name="connsiteX3" fmla="*/ 15240 w 3385599"/>
                <a:gd name="connsiteY3" fmla="*/ 1402625 h 2356938"/>
                <a:gd name="connsiteX4" fmla="*/ 15240 w 3385599"/>
                <a:gd name="connsiteY4" fmla="*/ 111035 h 2356938"/>
                <a:gd name="connsiteX0" fmla="*/ 0 w 3385599"/>
                <a:gd name="connsiteY0" fmla="*/ 111035 h 2356938"/>
                <a:gd name="connsiteX1" fmla="*/ 2047081 w 3385599"/>
                <a:gd name="connsiteY1" fmla="*/ 360999 h 2356938"/>
                <a:gd name="connsiteX2" fmla="*/ 3375510 w 3385599"/>
                <a:gd name="connsiteY2" fmla="*/ 2356938 h 2356938"/>
                <a:gd name="connsiteX0" fmla="*/ 15240 w 3380388"/>
                <a:gd name="connsiteY0" fmla="*/ 111035 h 2356938"/>
                <a:gd name="connsiteX1" fmla="*/ 1026001 w 3380388"/>
                <a:gd name="connsiteY1" fmla="*/ 467507 h 2356938"/>
                <a:gd name="connsiteX2" fmla="*/ 1805790 w 3380388"/>
                <a:gd name="connsiteY2" fmla="*/ 1677753 h 2356938"/>
                <a:gd name="connsiteX3" fmla="*/ 15240 w 3380388"/>
                <a:gd name="connsiteY3" fmla="*/ 1402625 h 2356938"/>
                <a:gd name="connsiteX4" fmla="*/ 15240 w 3380388"/>
                <a:gd name="connsiteY4" fmla="*/ 111035 h 2356938"/>
                <a:gd name="connsiteX0" fmla="*/ 0 w 3380388"/>
                <a:gd name="connsiteY0" fmla="*/ 111035 h 2356938"/>
                <a:gd name="connsiteX1" fmla="*/ 2047081 w 3380388"/>
                <a:gd name="connsiteY1" fmla="*/ 360999 h 2356938"/>
                <a:gd name="connsiteX2" fmla="*/ 3375510 w 3380388"/>
                <a:gd name="connsiteY2" fmla="*/ 2356938 h 2356938"/>
                <a:gd name="connsiteX0" fmla="*/ 15240 w 3410716"/>
                <a:gd name="connsiteY0" fmla="*/ 111035 h 2325453"/>
                <a:gd name="connsiteX1" fmla="*/ 1026001 w 3410716"/>
                <a:gd name="connsiteY1" fmla="*/ 467507 h 2325453"/>
                <a:gd name="connsiteX2" fmla="*/ 1805790 w 3410716"/>
                <a:gd name="connsiteY2" fmla="*/ 1677753 h 2325453"/>
                <a:gd name="connsiteX3" fmla="*/ 15240 w 3410716"/>
                <a:gd name="connsiteY3" fmla="*/ 1402625 h 2325453"/>
                <a:gd name="connsiteX4" fmla="*/ 15240 w 3410716"/>
                <a:gd name="connsiteY4" fmla="*/ 111035 h 2325453"/>
                <a:gd name="connsiteX0" fmla="*/ 0 w 3410716"/>
                <a:gd name="connsiteY0" fmla="*/ 111035 h 2325453"/>
                <a:gd name="connsiteX1" fmla="*/ 2047081 w 3410716"/>
                <a:gd name="connsiteY1" fmla="*/ 360999 h 2325453"/>
                <a:gd name="connsiteX2" fmla="*/ 3405990 w 3410716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15240 w 3405990"/>
                <a:gd name="connsiteY0" fmla="*/ 111035 h 2325453"/>
                <a:gd name="connsiteX1" fmla="*/ 1026001 w 3405990"/>
                <a:gd name="connsiteY1" fmla="*/ 467507 h 2325453"/>
                <a:gd name="connsiteX2" fmla="*/ 1805790 w 3405990"/>
                <a:gd name="connsiteY2" fmla="*/ 1677753 h 2325453"/>
                <a:gd name="connsiteX3" fmla="*/ 15240 w 3405990"/>
                <a:gd name="connsiteY3" fmla="*/ 1402625 h 2325453"/>
                <a:gd name="connsiteX4" fmla="*/ 15240 w 3405990"/>
                <a:gd name="connsiteY4" fmla="*/ 111035 h 2325453"/>
                <a:gd name="connsiteX0" fmla="*/ 0 w 3405990"/>
                <a:gd name="connsiteY0" fmla="*/ 111035 h 2325453"/>
                <a:gd name="connsiteX1" fmla="*/ 2047081 w 3405990"/>
                <a:gd name="connsiteY1" fmla="*/ 360999 h 2325453"/>
                <a:gd name="connsiteX2" fmla="*/ 3405990 w 3405990"/>
                <a:gd name="connsiteY2" fmla="*/ 2325453 h 2325453"/>
                <a:gd name="connsiteX0" fmla="*/ 0 w 3390750"/>
                <a:gd name="connsiteY0" fmla="*/ 221483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0 w 3390750"/>
                <a:gd name="connsiteY4" fmla="*/ 221483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339550 h 2435901"/>
                <a:gd name="connsiteX1" fmla="*/ 1010761 w 3390750"/>
                <a:gd name="connsiteY1" fmla="*/ 577955 h 2435901"/>
                <a:gd name="connsiteX2" fmla="*/ 1790550 w 3390750"/>
                <a:gd name="connsiteY2" fmla="*/ 1788201 h 2435901"/>
                <a:gd name="connsiteX3" fmla="*/ 0 w 3390750"/>
                <a:gd name="connsiteY3" fmla="*/ 1513073 h 2435901"/>
                <a:gd name="connsiteX4" fmla="*/ 42863 w 3390750"/>
                <a:gd name="connsiteY4" fmla="*/ 339550 h 2435901"/>
                <a:gd name="connsiteX0" fmla="*/ 80010 w 3390750"/>
                <a:gd name="connsiteY0" fmla="*/ 64060 h 2435901"/>
                <a:gd name="connsiteX1" fmla="*/ 2031841 w 3390750"/>
                <a:gd name="connsiteY1" fmla="*/ 471447 h 2435901"/>
                <a:gd name="connsiteX2" fmla="*/ 3390750 w 3390750"/>
                <a:gd name="connsiteY2" fmla="*/ 2435901 h 2435901"/>
                <a:gd name="connsiteX0" fmla="*/ 42863 w 3390750"/>
                <a:gd name="connsiteY0" fmla="*/ 213756 h 2310107"/>
                <a:gd name="connsiteX1" fmla="*/ 1010761 w 3390750"/>
                <a:gd name="connsiteY1" fmla="*/ 452161 h 2310107"/>
                <a:gd name="connsiteX2" fmla="*/ 1790550 w 3390750"/>
                <a:gd name="connsiteY2" fmla="*/ 1662407 h 2310107"/>
                <a:gd name="connsiteX3" fmla="*/ 0 w 3390750"/>
                <a:gd name="connsiteY3" fmla="*/ 1387279 h 2310107"/>
                <a:gd name="connsiteX4" fmla="*/ 42863 w 3390750"/>
                <a:gd name="connsiteY4" fmla="*/ 213756 h 2310107"/>
                <a:gd name="connsiteX0" fmla="*/ 37148 w 3390750"/>
                <a:gd name="connsiteY0" fmla="*/ 121926 h 2310107"/>
                <a:gd name="connsiteX1" fmla="*/ 2031841 w 3390750"/>
                <a:gd name="connsiteY1" fmla="*/ 345653 h 2310107"/>
                <a:gd name="connsiteX2" fmla="*/ 3390750 w 3390750"/>
                <a:gd name="connsiteY2" fmla="*/ 2310107 h 2310107"/>
                <a:gd name="connsiteX0" fmla="*/ 42863 w 3390750"/>
                <a:gd name="connsiteY0" fmla="*/ 254499 h 2350850"/>
                <a:gd name="connsiteX1" fmla="*/ 1010761 w 3390750"/>
                <a:gd name="connsiteY1" fmla="*/ 492904 h 2350850"/>
                <a:gd name="connsiteX2" fmla="*/ 1790550 w 3390750"/>
                <a:gd name="connsiteY2" fmla="*/ 1703150 h 2350850"/>
                <a:gd name="connsiteX3" fmla="*/ 0 w 3390750"/>
                <a:gd name="connsiteY3" fmla="*/ 1428022 h 2350850"/>
                <a:gd name="connsiteX4" fmla="*/ 42863 w 3390750"/>
                <a:gd name="connsiteY4" fmla="*/ 254499 h 2350850"/>
                <a:gd name="connsiteX0" fmla="*/ 37148 w 3390750"/>
                <a:gd name="connsiteY0" fmla="*/ 162669 h 2350850"/>
                <a:gd name="connsiteX1" fmla="*/ 2031841 w 3390750"/>
                <a:gd name="connsiteY1" fmla="*/ 386396 h 2350850"/>
                <a:gd name="connsiteX2" fmla="*/ 3390750 w 3390750"/>
                <a:gd name="connsiteY2" fmla="*/ 2350850 h 2350850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60551 h 2356902"/>
                <a:gd name="connsiteX1" fmla="*/ 1010761 w 3390750"/>
                <a:gd name="connsiteY1" fmla="*/ 498956 h 2356902"/>
                <a:gd name="connsiteX2" fmla="*/ 1790550 w 3390750"/>
                <a:gd name="connsiteY2" fmla="*/ 1709202 h 2356902"/>
                <a:gd name="connsiteX3" fmla="*/ 0 w 3390750"/>
                <a:gd name="connsiteY3" fmla="*/ 1434074 h 2356902"/>
                <a:gd name="connsiteX4" fmla="*/ 42863 w 3390750"/>
                <a:gd name="connsiteY4" fmla="*/ 260551 h 2356902"/>
                <a:gd name="connsiteX0" fmla="*/ 58580 w 3390750"/>
                <a:gd name="connsiteY0" fmla="*/ 158882 h 2356902"/>
                <a:gd name="connsiteX1" fmla="*/ 2031841 w 3390750"/>
                <a:gd name="connsiteY1" fmla="*/ 392448 h 2356902"/>
                <a:gd name="connsiteX2" fmla="*/ 3390750 w 3390750"/>
                <a:gd name="connsiteY2" fmla="*/ 2356902 h 2356902"/>
                <a:gd name="connsiteX0" fmla="*/ 42863 w 3390750"/>
                <a:gd name="connsiteY0" fmla="*/ 290482 h 2386833"/>
                <a:gd name="connsiteX1" fmla="*/ 1010761 w 3390750"/>
                <a:gd name="connsiteY1" fmla="*/ 528887 h 2386833"/>
                <a:gd name="connsiteX2" fmla="*/ 1790550 w 3390750"/>
                <a:gd name="connsiteY2" fmla="*/ 1739133 h 2386833"/>
                <a:gd name="connsiteX3" fmla="*/ 0 w 3390750"/>
                <a:gd name="connsiteY3" fmla="*/ 1464005 h 2386833"/>
                <a:gd name="connsiteX4" fmla="*/ 42863 w 3390750"/>
                <a:gd name="connsiteY4" fmla="*/ 290482 h 2386833"/>
                <a:gd name="connsiteX0" fmla="*/ 23365 w 3390750"/>
                <a:gd name="connsiteY0" fmla="*/ 142367 h 2386833"/>
                <a:gd name="connsiteX1" fmla="*/ 2031841 w 3390750"/>
                <a:gd name="connsiteY1" fmla="*/ 422379 h 2386833"/>
                <a:gd name="connsiteX2" fmla="*/ 3390750 w 3390750"/>
                <a:gd name="connsiteY2" fmla="*/ 2386833 h 2386833"/>
                <a:gd name="connsiteX0" fmla="*/ 0 w 3390750"/>
                <a:gd name="connsiteY0" fmla="*/ 1464009 h 2386837"/>
                <a:gd name="connsiteX1" fmla="*/ 1010761 w 3390750"/>
                <a:gd name="connsiteY1" fmla="*/ 528891 h 2386837"/>
                <a:gd name="connsiteX2" fmla="*/ 1790550 w 3390750"/>
                <a:gd name="connsiteY2" fmla="*/ 1739137 h 2386837"/>
                <a:gd name="connsiteX3" fmla="*/ 0 w 3390750"/>
                <a:gd name="connsiteY3" fmla="*/ 1464009 h 2386837"/>
                <a:gd name="connsiteX0" fmla="*/ 23365 w 3390750"/>
                <a:gd name="connsiteY0" fmla="*/ 142371 h 2386837"/>
                <a:gd name="connsiteX1" fmla="*/ 2031841 w 3390750"/>
                <a:gd name="connsiteY1" fmla="*/ 422383 h 2386837"/>
                <a:gd name="connsiteX2" fmla="*/ 3390750 w 3390750"/>
                <a:gd name="connsiteY2" fmla="*/ 2386837 h 2386837"/>
                <a:gd name="connsiteX0" fmla="*/ 1767185 w 3367385"/>
                <a:gd name="connsiteY0" fmla="*/ 1739137 h 2386837"/>
                <a:gd name="connsiteX1" fmla="*/ 987396 w 3367385"/>
                <a:gd name="connsiteY1" fmla="*/ 528891 h 2386837"/>
                <a:gd name="connsiteX2" fmla="*/ 1767185 w 3367385"/>
                <a:gd name="connsiteY2" fmla="*/ 1739137 h 2386837"/>
                <a:gd name="connsiteX0" fmla="*/ 0 w 3367385"/>
                <a:gd name="connsiteY0" fmla="*/ 142371 h 2386837"/>
                <a:gd name="connsiteX1" fmla="*/ 2008476 w 3367385"/>
                <a:gd name="connsiteY1" fmla="*/ 422383 h 2386837"/>
                <a:gd name="connsiteX2" fmla="*/ 3367385 w 3367385"/>
                <a:gd name="connsiteY2" fmla="*/ 2386837 h 2386837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596766 h 2244466"/>
                <a:gd name="connsiteX1" fmla="*/ 987396 w 3367385"/>
                <a:gd name="connsiteY1" fmla="*/ 386520 h 2244466"/>
                <a:gd name="connsiteX2" fmla="*/ 1767185 w 3367385"/>
                <a:gd name="connsiteY2" fmla="*/ 1596766 h 2244466"/>
                <a:gd name="connsiteX0" fmla="*/ 0 w 3367385"/>
                <a:gd name="connsiteY0" fmla="*/ 0 h 2244466"/>
                <a:gd name="connsiteX1" fmla="*/ 3367385 w 3367385"/>
                <a:gd name="connsiteY1" fmla="*/ 2244466 h 2244466"/>
                <a:gd name="connsiteX0" fmla="*/ 1767185 w 3367385"/>
                <a:gd name="connsiteY0" fmla="*/ 1781923 h 2429623"/>
                <a:gd name="connsiteX1" fmla="*/ 987396 w 3367385"/>
                <a:gd name="connsiteY1" fmla="*/ 571677 h 2429623"/>
                <a:gd name="connsiteX2" fmla="*/ 1767185 w 3367385"/>
                <a:gd name="connsiteY2" fmla="*/ 1781923 h 2429623"/>
                <a:gd name="connsiteX0" fmla="*/ 0 w 3367385"/>
                <a:gd name="connsiteY0" fmla="*/ 185157 h 2429623"/>
                <a:gd name="connsiteX1" fmla="*/ 3367385 w 3367385"/>
                <a:gd name="connsiteY1" fmla="*/ 2429623 h 2429623"/>
                <a:gd name="connsiteX0" fmla="*/ 1767185 w 7778904"/>
                <a:gd name="connsiteY0" fmla="*/ 1780241 h 2446479"/>
                <a:gd name="connsiteX1" fmla="*/ 987396 w 7778904"/>
                <a:gd name="connsiteY1" fmla="*/ 569995 h 2446479"/>
                <a:gd name="connsiteX2" fmla="*/ 1767185 w 7778904"/>
                <a:gd name="connsiteY2" fmla="*/ 1780241 h 2446479"/>
                <a:gd name="connsiteX0" fmla="*/ 0 w 7778904"/>
                <a:gd name="connsiteY0" fmla="*/ 183475 h 2446479"/>
                <a:gd name="connsiteX1" fmla="*/ 7778904 w 7778904"/>
                <a:gd name="connsiteY1" fmla="*/ 2446478 h 2446479"/>
                <a:gd name="connsiteX0" fmla="*/ 1934363 w 7946082"/>
                <a:gd name="connsiteY0" fmla="*/ 1729847 h 2396085"/>
                <a:gd name="connsiteX1" fmla="*/ 1154574 w 7946082"/>
                <a:gd name="connsiteY1" fmla="*/ 519601 h 2396085"/>
                <a:gd name="connsiteX2" fmla="*/ 1934363 w 7946082"/>
                <a:gd name="connsiteY2" fmla="*/ 1729847 h 2396085"/>
                <a:gd name="connsiteX0" fmla="*/ 0 w 7946082"/>
                <a:gd name="connsiteY0" fmla="*/ 188600 h 2396085"/>
                <a:gd name="connsiteX1" fmla="*/ 7946082 w 7946082"/>
                <a:gd name="connsiteY1" fmla="*/ 2396084 h 2396085"/>
                <a:gd name="connsiteX0" fmla="*/ 1934363 w 7946082"/>
                <a:gd name="connsiteY0" fmla="*/ 2081184 h 2747422"/>
                <a:gd name="connsiteX1" fmla="*/ 1154574 w 7946082"/>
                <a:gd name="connsiteY1" fmla="*/ 870938 h 2747422"/>
                <a:gd name="connsiteX2" fmla="*/ 1934363 w 7946082"/>
                <a:gd name="connsiteY2" fmla="*/ 2081184 h 2747422"/>
                <a:gd name="connsiteX0" fmla="*/ 0 w 7946082"/>
                <a:gd name="connsiteY0" fmla="*/ 539937 h 2747422"/>
                <a:gd name="connsiteX1" fmla="*/ 7946082 w 7946082"/>
                <a:gd name="connsiteY1" fmla="*/ 2747421 h 2747422"/>
                <a:gd name="connsiteX0" fmla="*/ 1934363 w 7946082"/>
                <a:gd name="connsiteY0" fmla="*/ 2009721 h 2675959"/>
                <a:gd name="connsiteX1" fmla="*/ 1154574 w 7946082"/>
                <a:gd name="connsiteY1" fmla="*/ 799475 h 2675959"/>
                <a:gd name="connsiteX2" fmla="*/ 1934363 w 7946082"/>
                <a:gd name="connsiteY2" fmla="*/ 2009721 h 2675959"/>
                <a:gd name="connsiteX0" fmla="*/ 0 w 7946082"/>
                <a:gd name="connsiteY0" fmla="*/ 468474 h 2675959"/>
                <a:gd name="connsiteX1" fmla="*/ 7946082 w 7946082"/>
                <a:gd name="connsiteY1" fmla="*/ 2675958 h 2675959"/>
                <a:gd name="connsiteX0" fmla="*/ 2011358 w 8023077"/>
                <a:gd name="connsiteY0" fmla="*/ 2002754 h 2668992"/>
                <a:gd name="connsiteX1" fmla="*/ 1231569 w 8023077"/>
                <a:gd name="connsiteY1" fmla="*/ 792508 h 2668992"/>
                <a:gd name="connsiteX2" fmla="*/ 2011358 w 8023077"/>
                <a:gd name="connsiteY2" fmla="*/ 2002754 h 2668992"/>
                <a:gd name="connsiteX0" fmla="*/ -1 w 8023077"/>
                <a:gd name="connsiteY0" fmla="*/ 472400 h 2668992"/>
                <a:gd name="connsiteX1" fmla="*/ 8023077 w 8023077"/>
                <a:gd name="connsiteY1" fmla="*/ 2668991 h 2668992"/>
                <a:gd name="connsiteX0" fmla="*/ 2011358 w 8023077"/>
                <a:gd name="connsiteY0" fmla="*/ 2028816 h 2695054"/>
                <a:gd name="connsiteX1" fmla="*/ 1231569 w 8023077"/>
                <a:gd name="connsiteY1" fmla="*/ 818570 h 2695054"/>
                <a:gd name="connsiteX2" fmla="*/ 2011358 w 8023077"/>
                <a:gd name="connsiteY2" fmla="*/ 2028816 h 2695054"/>
                <a:gd name="connsiteX0" fmla="*/ -1 w 8023077"/>
                <a:gd name="connsiteY0" fmla="*/ 498462 h 2695054"/>
                <a:gd name="connsiteX1" fmla="*/ 8023077 w 8023077"/>
                <a:gd name="connsiteY1" fmla="*/ 2695053 h 2695054"/>
                <a:gd name="connsiteX0" fmla="*/ 2011358 w 7856432"/>
                <a:gd name="connsiteY0" fmla="*/ 2026088 h 2699969"/>
                <a:gd name="connsiteX1" fmla="*/ 1231569 w 7856432"/>
                <a:gd name="connsiteY1" fmla="*/ 815842 h 2699969"/>
                <a:gd name="connsiteX2" fmla="*/ 2011358 w 7856432"/>
                <a:gd name="connsiteY2" fmla="*/ 2026088 h 2699969"/>
                <a:gd name="connsiteX0" fmla="*/ -1 w 7856432"/>
                <a:gd name="connsiteY0" fmla="*/ 495734 h 2699969"/>
                <a:gd name="connsiteX1" fmla="*/ 7856434 w 7856432"/>
                <a:gd name="connsiteY1" fmla="*/ 2699969 h 2699969"/>
                <a:gd name="connsiteX0" fmla="*/ 2011358 w 7886136"/>
                <a:gd name="connsiteY0" fmla="*/ 2020043 h 2710966"/>
                <a:gd name="connsiteX1" fmla="*/ 1231569 w 7886136"/>
                <a:gd name="connsiteY1" fmla="*/ 809797 h 2710966"/>
                <a:gd name="connsiteX2" fmla="*/ 2011358 w 7886136"/>
                <a:gd name="connsiteY2" fmla="*/ 2020043 h 2710966"/>
                <a:gd name="connsiteX0" fmla="*/ -1 w 7886136"/>
                <a:gd name="connsiteY0" fmla="*/ 489689 h 2710966"/>
                <a:gd name="connsiteX1" fmla="*/ 7886138 w 7886136"/>
                <a:gd name="connsiteY1" fmla="*/ 2710968 h 2710966"/>
                <a:gd name="connsiteX0" fmla="*/ 2011358 w 7684856"/>
                <a:gd name="connsiteY0" fmla="*/ 2002770 h 2743417"/>
                <a:gd name="connsiteX1" fmla="*/ 1231569 w 7684856"/>
                <a:gd name="connsiteY1" fmla="*/ 792524 h 2743417"/>
                <a:gd name="connsiteX2" fmla="*/ 2011358 w 7684856"/>
                <a:gd name="connsiteY2" fmla="*/ 2002770 h 2743417"/>
                <a:gd name="connsiteX0" fmla="*/ -1 w 7684856"/>
                <a:gd name="connsiteY0" fmla="*/ 472416 h 2743417"/>
                <a:gd name="connsiteX1" fmla="*/ 7684857 w 7684856"/>
                <a:gd name="connsiteY1" fmla="*/ 2743417 h 2743417"/>
                <a:gd name="connsiteX0" fmla="*/ 924891 w 6598389"/>
                <a:gd name="connsiteY0" fmla="*/ 2692944 h 3433591"/>
                <a:gd name="connsiteX1" fmla="*/ 145102 w 6598389"/>
                <a:gd name="connsiteY1" fmla="*/ 1482698 h 3433591"/>
                <a:gd name="connsiteX2" fmla="*/ 924891 w 6598389"/>
                <a:gd name="connsiteY2" fmla="*/ 2692944 h 3433591"/>
                <a:gd name="connsiteX0" fmla="*/ -2 w 6598389"/>
                <a:gd name="connsiteY0" fmla="*/ 244076 h 3433591"/>
                <a:gd name="connsiteX1" fmla="*/ 6598390 w 6598389"/>
                <a:gd name="connsiteY1" fmla="*/ 3433591 h 3433591"/>
                <a:gd name="connsiteX0" fmla="*/ 779786 w 6453284"/>
                <a:gd name="connsiteY0" fmla="*/ 2352528 h 3093175"/>
                <a:gd name="connsiteX1" fmla="*/ -3 w 6453284"/>
                <a:gd name="connsiteY1" fmla="*/ 1142282 h 3093175"/>
                <a:gd name="connsiteX2" fmla="*/ 779786 w 6453284"/>
                <a:gd name="connsiteY2" fmla="*/ 2352528 h 3093175"/>
                <a:gd name="connsiteX0" fmla="*/ 1725033 w 6453284"/>
                <a:gd name="connsiteY0" fmla="*/ 329536 h 3093175"/>
                <a:gd name="connsiteX1" fmla="*/ 6453285 w 6453284"/>
                <a:gd name="connsiteY1" fmla="*/ 3093175 h 3093175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2022992 h 2763639"/>
                <a:gd name="connsiteX1" fmla="*/ -3 w 6453284"/>
                <a:gd name="connsiteY1" fmla="*/ 812746 h 2763639"/>
                <a:gd name="connsiteX2" fmla="*/ 779786 w 6453284"/>
                <a:gd name="connsiteY2" fmla="*/ 2022992 h 2763639"/>
                <a:gd name="connsiteX0" fmla="*/ 1725033 w 6453284"/>
                <a:gd name="connsiteY0" fmla="*/ 0 h 2763639"/>
                <a:gd name="connsiteX1" fmla="*/ 6453285 w 6453284"/>
                <a:gd name="connsiteY1" fmla="*/ 2763639 h 2763639"/>
                <a:gd name="connsiteX0" fmla="*/ 779792 w 6453290"/>
                <a:gd name="connsiteY0" fmla="*/ 2022992 h 2763639"/>
                <a:gd name="connsiteX1" fmla="*/ 3 w 6453290"/>
                <a:gd name="connsiteY1" fmla="*/ 812746 h 2763639"/>
                <a:gd name="connsiteX2" fmla="*/ 779792 w 6453290"/>
                <a:gd name="connsiteY2" fmla="*/ 2022992 h 2763639"/>
                <a:gd name="connsiteX0" fmla="*/ 1725039 w 6453290"/>
                <a:gd name="connsiteY0" fmla="*/ 0 h 2763639"/>
                <a:gd name="connsiteX1" fmla="*/ 6453291 w 6453290"/>
                <a:gd name="connsiteY1" fmla="*/ 2763639 h 2763639"/>
                <a:gd name="connsiteX0" fmla="*/ 779786 w 6453284"/>
                <a:gd name="connsiteY0" fmla="*/ 1976431 h 2717078"/>
                <a:gd name="connsiteX1" fmla="*/ -3 w 6453284"/>
                <a:gd name="connsiteY1" fmla="*/ 766185 h 2717078"/>
                <a:gd name="connsiteX2" fmla="*/ 779786 w 6453284"/>
                <a:gd name="connsiteY2" fmla="*/ 1976431 h 2717078"/>
                <a:gd name="connsiteX0" fmla="*/ 5525523 w 6453284"/>
                <a:gd name="connsiteY0" fmla="*/ 1 h 2717078"/>
                <a:gd name="connsiteX1" fmla="*/ 6453285 w 6453284"/>
                <a:gd name="connsiteY1" fmla="*/ 2717078 h 2717078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11262 h 2351909"/>
                <a:gd name="connsiteX1" fmla="*/ 3 w 6453290"/>
                <a:gd name="connsiteY1" fmla="*/ 401016 h 2351909"/>
                <a:gd name="connsiteX2" fmla="*/ 779792 w 6453290"/>
                <a:gd name="connsiteY2" fmla="*/ 1611262 h 2351909"/>
                <a:gd name="connsiteX0" fmla="*/ 3582521 w 6453290"/>
                <a:gd name="connsiteY0" fmla="*/ 1 h 2351909"/>
                <a:gd name="connsiteX1" fmla="*/ 6453291 w 6453290"/>
                <a:gd name="connsiteY1" fmla="*/ 2351909 h 2351909"/>
                <a:gd name="connsiteX0" fmla="*/ 779786 w 6453284"/>
                <a:gd name="connsiteY0" fmla="*/ 1611262 h 2351909"/>
                <a:gd name="connsiteX1" fmla="*/ -3 w 6453284"/>
                <a:gd name="connsiteY1" fmla="*/ 401016 h 2351909"/>
                <a:gd name="connsiteX2" fmla="*/ 779786 w 6453284"/>
                <a:gd name="connsiteY2" fmla="*/ 1611262 h 2351909"/>
                <a:gd name="connsiteX0" fmla="*/ 3582515 w 6453284"/>
                <a:gd name="connsiteY0" fmla="*/ 1 h 2351909"/>
                <a:gd name="connsiteX1" fmla="*/ 6453285 w 6453284"/>
                <a:gd name="connsiteY1" fmla="*/ 2351909 h 2351909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676179 h 2416826"/>
                <a:gd name="connsiteX1" fmla="*/ -3 w 6453284"/>
                <a:gd name="connsiteY1" fmla="*/ 465933 h 2416826"/>
                <a:gd name="connsiteX2" fmla="*/ 779786 w 6453284"/>
                <a:gd name="connsiteY2" fmla="*/ 1676179 h 2416826"/>
                <a:gd name="connsiteX0" fmla="*/ 3553339 w 6453284"/>
                <a:gd name="connsiteY0" fmla="*/ 0 h 2416826"/>
                <a:gd name="connsiteX1" fmla="*/ 6453285 w 6453284"/>
                <a:gd name="connsiteY1" fmla="*/ 2416826 h 2416826"/>
                <a:gd name="connsiteX0" fmla="*/ 779792 w 6453290"/>
                <a:gd name="connsiteY0" fmla="*/ 1676179 h 2416826"/>
                <a:gd name="connsiteX1" fmla="*/ 3 w 6453290"/>
                <a:gd name="connsiteY1" fmla="*/ 465933 h 2416826"/>
                <a:gd name="connsiteX2" fmla="*/ 779792 w 6453290"/>
                <a:gd name="connsiteY2" fmla="*/ 1676179 h 2416826"/>
                <a:gd name="connsiteX0" fmla="*/ 3553345 w 6453290"/>
                <a:gd name="connsiteY0" fmla="*/ 0 h 2416826"/>
                <a:gd name="connsiteX1" fmla="*/ 6453291 w 6453290"/>
                <a:gd name="connsiteY1" fmla="*/ 2416826 h 2416826"/>
                <a:gd name="connsiteX0" fmla="*/ 779786 w 6453284"/>
                <a:gd name="connsiteY0" fmla="*/ 1564526 h 2305173"/>
                <a:gd name="connsiteX1" fmla="*/ -3 w 6453284"/>
                <a:gd name="connsiteY1" fmla="*/ 354280 h 2305173"/>
                <a:gd name="connsiteX2" fmla="*/ 779786 w 6453284"/>
                <a:gd name="connsiteY2" fmla="*/ 1564526 h 2305173"/>
                <a:gd name="connsiteX0" fmla="*/ 6255509 w 6453284"/>
                <a:gd name="connsiteY0" fmla="*/ 2 h 2305173"/>
                <a:gd name="connsiteX1" fmla="*/ 6453285 w 6453284"/>
                <a:gd name="connsiteY1" fmla="*/ 2305173 h 2305173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  <a:gd name="connsiteX0" fmla="*/ 779786 w 6453284"/>
                <a:gd name="connsiteY0" fmla="*/ 1210245 h 1950892"/>
                <a:gd name="connsiteX1" fmla="*/ -3 w 6453284"/>
                <a:gd name="connsiteY1" fmla="*/ -1 h 1950892"/>
                <a:gd name="connsiteX2" fmla="*/ 779786 w 6453284"/>
                <a:gd name="connsiteY2" fmla="*/ 1210245 h 1950892"/>
                <a:gd name="connsiteX0" fmla="*/ 4745973 w 6453284"/>
                <a:gd name="connsiteY0" fmla="*/ 204506 h 1950892"/>
                <a:gd name="connsiteX1" fmla="*/ 6453285 w 6453284"/>
                <a:gd name="connsiteY1" fmla="*/ 1950892 h 1950892"/>
                <a:gd name="connsiteX0" fmla="*/ 779792 w 6453290"/>
                <a:gd name="connsiteY0" fmla="*/ 1210245 h 1950892"/>
                <a:gd name="connsiteX1" fmla="*/ 3 w 6453290"/>
                <a:gd name="connsiteY1" fmla="*/ -1 h 1950892"/>
                <a:gd name="connsiteX2" fmla="*/ 779792 w 6453290"/>
                <a:gd name="connsiteY2" fmla="*/ 1210245 h 1950892"/>
                <a:gd name="connsiteX0" fmla="*/ 4745979 w 6453290"/>
                <a:gd name="connsiteY0" fmla="*/ 204506 h 1950892"/>
                <a:gd name="connsiteX1" fmla="*/ 6453291 w 6453290"/>
                <a:gd name="connsiteY1" fmla="*/ 1950892 h 195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3290" h="1950892" stroke="0" extrusionOk="0">
                  <a:moveTo>
                    <a:pt x="779792" y="1210245"/>
                  </a:moveTo>
                  <a:lnTo>
                    <a:pt x="3" y="-1"/>
                  </a:lnTo>
                  <a:cubicBezTo>
                    <a:pt x="291284" y="241441"/>
                    <a:pt x="926345" y="736486"/>
                    <a:pt x="779792" y="1210245"/>
                  </a:cubicBezTo>
                  <a:close/>
                </a:path>
                <a:path w="6453290" h="1950892" fill="none">
                  <a:moveTo>
                    <a:pt x="4745979" y="204506"/>
                  </a:moveTo>
                  <a:cubicBezTo>
                    <a:pt x="5244124" y="590492"/>
                    <a:pt x="6060174" y="1343720"/>
                    <a:pt x="6453291" y="1950892"/>
                  </a:cubicBezTo>
                </a:path>
              </a:pathLst>
            </a:custGeom>
            <a:noFill/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rgbClr val="002A44"/>
                </a:solidFill>
                <a:latin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B073DE-F75B-4048-926E-B2C611CAE1F3}"/>
              </a:ext>
            </a:extLst>
          </p:cNvPr>
          <p:cNvGrpSpPr/>
          <p:nvPr/>
        </p:nvGrpSpPr>
        <p:grpSpPr>
          <a:xfrm>
            <a:off x="7289950" y="4968427"/>
            <a:ext cx="558883" cy="346863"/>
            <a:chOff x="1116379" y="1531136"/>
            <a:chExt cx="6234999" cy="3869666"/>
          </a:xfrm>
          <a:solidFill>
            <a:schemeClr val="tx2">
              <a:lumMod val="65000"/>
              <a:lumOff val="35000"/>
            </a:schemeClr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266B30E-4AD5-4CBF-91F7-066C357BD8B3}"/>
                </a:ext>
              </a:extLst>
            </p:cNvPr>
            <p:cNvGrpSpPr/>
            <p:nvPr/>
          </p:nvGrpSpPr>
          <p:grpSpPr>
            <a:xfrm>
              <a:off x="1116379" y="1531136"/>
              <a:ext cx="5365204" cy="3869666"/>
              <a:chOff x="1116379" y="1531136"/>
              <a:chExt cx="5365204" cy="3869666"/>
            </a:xfrm>
            <a:grp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F0BC1BA-1090-446C-B6E5-ED79286BC18C}"/>
                  </a:ext>
                </a:extLst>
              </p:cNvPr>
              <p:cNvSpPr/>
              <p:nvPr/>
            </p:nvSpPr>
            <p:spPr bwMode="auto">
              <a:xfrm>
                <a:off x="1116379" y="2815219"/>
                <a:ext cx="1169252" cy="2585583"/>
              </a:xfrm>
              <a:custGeom>
                <a:avLst/>
                <a:gdLst>
                  <a:gd name="connsiteX0" fmla="*/ 0 w 615950"/>
                  <a:gd name="connsiteY0" fmla="*/ 0 h 1362059"/>
                  <a:gd name="connsiteX1" fmla="*/ 615950 w 615950"/>
                  <a:gd name="connsiteY1" fmla="*/ 0 h 1362059"/>
                  <a:gd name="connsiteX2" fmla="*/ 615950 w 615950"/>
                  <a:gd name="connsiteY2" fmla="*/ 131754 h 1362059"/>
                  <a:gd name="connsiteX3" fmla="*/ 542924 w 615950"/>
                  <a:gd name="connsiteY3" fmla="*/ 131754 h 1362059"/>
                  <a:gd name="connsiteX4" fmla="*/ 542924 w 615950"/>
                  <a:gd name="connsiteY4" fmla="*/ 823904 h 1362059"/>
                  <a:gd name="connsiteX5" fmla="*/ 375518 w 615950"/>
                  <a:gd name="connsiteY5" fmla="*/ 823904 h 1362059"/>
                  <a:gd name="connsiteX6" fmla="*/ 375517 w 615950"/>
                  <a:gd name="connsiteY6" fmla="*/ 1284271 h 1362059"/>
                  <a:gd name="connsiteX7" fmla="*/ 297729 w 615950"/>
                  <a:gd name="connsiteY7" fmla="*/ 1362059 h 1362059"/>
                  <a:gd name="connsiteX8" fmla="*/ 297730 w 615950"/>
                  <a:gd name="connsiteY8" fmla="*/ 1362058 h 1362059"/>
                  <a:gd name="connsiteX9" fmla="*/ 219942 w 615950"/>
                  <a:gd name="connsiteY9" fmla="*/ 1284270 h 1362059"/>
                  <a:gd name="connsiteX10" fmla="*/ 219942 w 615950"/>
                  <a:gd name="connsiteY10" fmla="*/ 823904 h 1362059"/>
                  <a:gd name="connsiteX11" fmla="*/ 60325 w 615950"/>
                  <a:gd name="connsiteY11" fmla="*/ 823904 h 1362059"/>
                  <a:gd name="connsiteX12" fmla="*/ 60325 w 615950"/>
                  <a:gd name="connsiteY12" fmla="*/ 131754 h 1362059"/>
                  <a:gd name="connsiteX13" fmla="*/ 0 w 615950"/>
                  <a:gd name="connsiteY13" fmla="*/ 131754 h 136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5950" h="1362059">
                    <a:moveTo>
                      <a:pt x="0" y="0"/>
                    </a:moveTo>
                    <a:lnTo>
                      <a:pt x="615950" y="0"/>
                    </a:lnTo>
                    <a:lnTo>
                      <a:pt x="615950" y="131754"/>
                    </a:lnTo>
                    <a:lnTo>
                      <a:pt x="542924" y="131754"/>
                    </a:lnTo>
                    <a:lnTo>
                      <a:pt x="542924" y="823904"/>
                    </a:lnTo>
                    <a:lnTo>
                      <a:pt x="375518" y="823904"/>
                    </a:lnTo>
                    <a:lnTo>
                      <a:pt x="375517" y="1284271"/>
                    </a:lnTo>
                    <a:cubicBezTo>
                      <a:pt x="375517" y="1327232"/>
                      <a:pt x="340690" y="1362059"/>
                      <a:pt x="297729" y="1362059"/>
                    </a:cubicBezTo>
                    <a:lnTo>
                      <a:pt x="297730" y="1362058"/>
                    </a:lnTo>
                    <a:cubicBezTo>
                      <a:pt x="254769" y="1362058"/>
                      <a:pt x="219942" y="1327231"/>
                      <a:pt x="219942" y="1284270"/>
                    </a:cubicBezTo>
                    <a:lnTo>
                      <a:pt x="219942" y="823904"/>
                    </a:lnTo>
                    <a:lnTo>
                      <a:pt x="60325" y="823904"/>
                    </a:lnTo>
                    <a:lnTo>
                      <a:pt x="60325" y="131754"/>
                    </a:lnTo>
                    <a:lnTo>
                      <a:pt x="0" y="131754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D7C9791-BBA1-4CC1-A97B-C8713F1C431B}"/>
                  </a:ext>
                </a:extLst>
              </p:cNvPr>
              <p:cNvSpPr/>
              <p:nvPr/>
            </p:nvSpPr>
            <p:spPr bwMode="auto">
              <a:xfrm rot="13912068">
                <a:off x="1919082" y="1750341"/>
                <a:ext cx="375284" cy="1390551"/>
              </a:xfrm>
              <a:custGeom>
                <a:avLst/>
                <a:gdLst>
                  <a:gd name="connsiteX0" fmla="*/ 153396 w 197696"/>
                  <a:gd name="connsiteY0" fmla="*/ 94579 h 732528"/>
                  <a:gd name="connsiteX1" fmla="*/ 149530 w 197696"/>
                  <a:gd name="connsiteY1" fmla="*/ 62482 h 732528"/>
                  <a:gd name="connsiteX2" fmla="*/ 117433 w 197696"/>
                  <a:gd name="connsiteY2" fmla="*/ 66348 h 732528"/>
                  <a:gd name="connsiteX3" fmla="*/ 121299 w 197696"/>
                  <a:gd name="connsiteY3" fmla="*/ 98445 h 732528"/>
                  <a:gd name="connsiteX4" fmla="*/ 153396 w 197696"/>
                  <a:gd name="connsiteY4" fmla="*/ 94579 h 732528"/>
                  <a:gd name="connsiteX5" fmla="*/ 125900 w 197696"/>
                  <a:gd name="connsiteY5" fmla="*/ 656662 h 732528"/>
                  <a:gd name="connsiteX6" fmla="*/ 119994 w 197696"/>
                  <a:gd name="connsiteY6" fmla="*/ 607625 h 732528"/>
                  <a:gd name="connsiteX7" fmla="*/ 70957 w 197696"/>
                  <a:gd name="connsiteY7" fmla="*/ 613531 h 732528"/>
                  <a:gd name="connsiteX8" fmla="*/ 76863 w 197696"/>
                  <a:gd name="connsiteY8" fmla="*/ 662568 h 732528"/>
                  <a:gd name="connsiteX9" fmla="*/ 125900 w 197696"/>
                  <a:gd name="connsiteY9" fmla="*/ 656662 h 732528"/>
                  <a:gd name="connsiteX10" fmla="*/ 173933 w 197696"/>
                  <a:gd name="connsiteY10" fmla="*/ 690616 h 732528"/>
                  <a:gd name="connsiteX11" fmla="*/ 103402 w 197696"/>
                  <a:gd name="connsiteY11" fmla="*/ 732504 h 732528"/>
                  <a:gd name="connsiteX12" fmla="*/ 2677 w 197696"/>
                  <a:gd name="connsiteY12" fmla="*/ 597092 h 732528"/>
                  <a:gd name="connsiteX13" fmla="*/ 87758 w 197696"/>
                  <a:gd name="connsiteY13" fmla="*/ 132295 h 732528"/>
                  <a:gd name="connsiteX14" fmla="*/ 88892 w 197696"/>
                  <a:gd name="connsiteY14" fmla="*/ 128704 h 732528"/>
                  <a:gd name="connsiteX15" fmla="*/ 57283 w 197696"/>
                  <a:gd name="connsiteY15" fmla="*/ 103891 h 732528"/>
                  <a:gd name="connsiteX16" fmla="*/ 138839 w 197696"/>
                  <a:gd name="connsiteY16" fmla="*/ 0 h 732528"/>
                  <a:gd name="connsiteX17" fmla="*/ 172432 w 197696"/>
                  <a:gd name="connsiteY17" fmla="*/ 26371 h 732528"/>
                  <a:gd name="connsiteX18" fmla="*/ 195390 w 197696"/>
                  <a:gd name="connsiteY18" fmla="*/ 95670 h 732528"/>
                  <a:gd name="connsiteX19" fmla="*/ 183649 w 197696"/>
                  <a:gd name="connsiteY19" fmla="*/ 118997 h 732528"/>
                  <a:gd name="connsiteX20" fmla="*/ 185933 w 197696"/>
                  <a:gd name="connsiteY20" fmla="*/ 132276 h 732528"/>
                  <a:gd name="connsiteX21" fmla="*/ 192486 w 197696"/>
                  <a:gd name="connsiteY21" fmla="*/ 607927 h 732528"/>
                  <a:gd name="connsiteX22" fmla="*/ 173933 w 197696"/>
                  <a:gd name="connsiteY22" fmla="*/ 690616 h 732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7696" h="732528">
                    <a:moveTo>
                      <a:pt x="153396" y="94579"/>
                    </a:moveTo>
                    <a:cubicBezTo>
                      <a:pt x="161192" y="84648"/>
                      <a:pt x="159461" y="70277"/>
                      <a:pt x="149530" y="62482"/>
                    </a:cubicBezTo>
                    <a:cubicBezTo>
                      <a:pt x="139599" y="54686"/>
                      <a:pt x="125229" y="56417"/>
                      <a:pt x="117433" y="66348"/>
                    </a:cubicBezTo>
                    <a:cubicBezTo>
                      <a:pt x="109637" y="76278"/>
                      <a:pt x="111368" y="90649"/>
                      <a:pt x="121299" y="98445"/>
                    </a:cubicBezTo>
                    <a:cubicBezTo>
                      <a:pt x="131230" y="106240"/>
                      <a:pt x="145600" y="104509"/>
                      <a:pt x="153396" y="94579"/>
                    </a:cubicBezTo>
                    <a:close/>
                    <a:moveTo>
                      <a:pt x="125900" y="656662"/>
                    </a:moveTo>
                    <a:cubicBezTo>
                      <a:pt x="137811" y="641489"/>
                      <a:pt x="135166" y="619535"/>
                      <a:pt x="119994" y="607625"/>
                    </a:cubicBezTo>
                    <a:cubicBezTo>
                      <a:pt x="104821" y="595714"/>
                      <a:pt x="82867" y="598358"/>
                      <a:pt x="70957" y="613531"/>
                    </a:cubicBezTo>
                    <a:cubicBezTo>
                      <a:pt x="59046" y="628703"/>
                      <a:pt x="61690" y="650657"/>
                      <a:pt x="76863" y="662568"/>
                    </a:cubicBezTo>
                    <a:cubicBezTo>
                      <a:pt x="92035" y="674478"/>
                      <a:pt x="113989" y="671834"/>
                      <a:pt x="125900" y="656662"/>
                    </a:cubicBezTo>
                    <a:close/>
                    <a:moveTo>
                      <a:pt x="173933" y="690616"/>
                    </a:moveTo>
                    <a:cubicBezTo>
                      <a:pt x="160636" y="713100"/>
                      <a:pt x="138675" y="728784"/>
                      <a:pt x="103402" y="732504"/>
                    </a:cubicBezTo>
                    <a:cubicBezTo>
                      <a:pt x="70676" y="733373"/>
                      <a:pt x="-16296" y="711882"/>
                      <a:pt x="2677" y="597092"/>
                    </a:cubicBezTo>
                    <a:cubicBezTo>
                      <a:pt x="24097" y="461398"/>
                      <a:pt x="72266" y="196257"/>
                      <a:pt x="87758" y="132295"/>
                    </a:cubicBezTo>
                    <a:lnTo>
                      <a:pt x="88892" y="128704"/>
                    </a:lnTo>
                    <a:lnTo>
                      <a:pt x="57283" y="103891"/>
                    </a:lnTo>
                    <a:lnTo>
                      <a:pt x="138839" y="0"/>
                    </a:lnTo>
                    <a:lnTo>
                      <a:pt x="172432" y="26371"/>
                    </a:lnTo>
                    <a:cubicBezTo>
                      <a:pt x="193949" y="43261"/>
                      <a:pt x="202140" y="70836"/>
                      <a:pt x="195390" y="95670"/>
                    </a:cubicBezTo>
                    <a:lnTo>
                      <a:pt x="183649" y="118997"/>
                    </a:lnTo>
                    <a:lnTo>
                      <a:pt x="185933" y="132276"/>
                    </a:lnTo>
                    <a:cubicBezTo>
                      <a:pt x="191657" y="197558"/>
                      <a:pt x="196217" y="466365"/>
                      <a:pt x="192486" y="607927"/>
                    </a:cubicBezTo>
                    <a:cubicBezTo>
                      <a:pt x="191865" y="638848"/>
                      <a:pt x="187231" y="668132"/>
                      <a:pt x="173933" y="690616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CB1BD52-805D-4B5E-8837-997B4DDEA18B}"/>
                  </a:ext>
                </a:extLst>
              </p:cNvPr>
              <p:cNvSpPr/>
              <p:nvPr/>
            </p:nvSpPr>
            <p:spPr bwMode="auto">
              <a:xfrm rot="2089169">
                <a:off x="2295050" y="1531136"/>
                <a:ext cx="4186533" cy="1944703"/>
              </a:xfrm>
              <a:custGeom>
                <a:avLst/>
                <a:gdLst>
                  <a:gd name="connsiteX0" fmla="*/ 2012593 w 2205423"/>
                  <a:gd name="connsiteY0" fmla="*/ 168363 h 1024450"/>
                  <a:gd name="connsiteX1" fmla="*/ 1998783 w 2205423"/>
                  <a:gd name="connsiteY1" fmla="*/ 245262 h 1024450"/>
                  <a:gd name="connsiteX2" fmla="*/ 2075683 w 2205423"/>
                  <a:gd name="connsiteY2" fmla="*/ 259072 h 1024450"/>
                  <a:gd name="connsiteX3" fmla="*/ 2089492 w 2205423"/>
                  <a:gd name="connsiteY3" fmla="*/ 182172 h 1024450"/>
                  <a:gd name="connsiteX4" fmla="*/ 2012593 w 2205423"/>
                  <a:gd name="connsiteY4" fmla="*/ 168363 h 1024450"/>
                  <a:gd name="connsiteX5" fmla="*/ 847573 w 2205423"/>
                  <a:gd name="connsiteY5" fmla="*/ 23832 h 1024450"/>
                  <a:gd name="connsiteX6" fmla="*/ 951436 w 2205423"/>
                  <a:gd name="connsiteY6" fmla="*/ 0 h 1024450"/>
                  <a:gd name="connsiteX7" fmla="*/ 2034976 w 2205423"/>
                  <a:gd name="connsiteY7" fmla="*/ 46830 h 1024450"/>
                  <a:gd name="connsiteX8" fmla="*/ 2205423 w 2205423"/>
                  <a:gd name="connsiteY8" fmla="*/ 217277 h 1024450"/>
                  <a:gd name="connsiteX9" fmla="*/ 2205422 w 2205423"/>
                  <a:gd name="connsiteY9" fmla="*/ 217277 h 1024450"/>
                  <a:gd name="connsiteX10" fmla="*/ 2034975 w 2205423"/>
                  <a:gd name="connsiteY10" fmla="*/ 387724 h 1024450"/>
                  <a:gd name="connsiteX11" fmla="*/ 1025448 w 2205423"/>
                  <a:gd name="connsiteY11" fmla="*/ 509860 h 1024450"/>
                  <a:gd name="connsiteX12" fmla="*/ 279892 w 2205423"/>
                  <a:gd name="connsiteY12" fmla="*/ 1024450 h 1024450"/>
                  <a:gd name="connsiteX13" fmla="*/ 242178 w 2205423"/>
                  <a:gd name="connsiteY13" fmla="*/ 786728 h 1024450"/>
                  <a:gd name="connsiteX14" fmla="*/ 21357 w 2205423"/>
                  <a:gd name="connsiteY14" fmla="*/ 978022 h 1024450"/>
                  <a:gd name="connsiteX15" fmla="*/ 57752 w 2205423"/>
                  <a:gd name="connsiteY15" fmla="*/ 777894 h 1024450"/>
                  <a:gd name="connsiteX16" fmla="*/ 766377 w 2205423"/>
                  <a:gd name="connsiteY16" fmla="*/ 99393 h 1024450"/>
                  <a:gd name="connsiteX17" fmla="*/ 847573 w 2205423"/>
                  <a:gd name="connsiteY17" fmla="*/ 23832 h 102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05423" h="1024450">
                    <a:moveTo>
                      <a:pt x="2012593" y="168363"/>
                    </a:moveTo>
                    <a:cubicBezTo>
                      <a:pt x="1987544" y="185785"/>
                      <a:pt x="1981361" y="220213"/>
                      <a:pt x="1998783" y="245262"/>
                    </a:cubicBezTo>
                    <a:cubicBezTo>
                      <a:pt x="2016205" y="270311"/>
                      <a:pt x="2050634" y="276494"/>
                      <a:pt x="2075683" y="259072"/>
                    </a:cubicBezTo>
                    <a:cubicBezTo>
                      <a:pt x="2100732" y="241649"/>
                      <a:pt x="2106914" y="207221"/>
                      <a:pt x="2089492" y="182172"/>
                    </a:cubicBezTo>
                    <a:cubicBezTo>
                      <a:pt x="2072070" y="157123"/>
                      <a:pt x="2037642" y="150940"/>
                      <a:pt x="2012593" y="168363"/>
                    </a:cubicBezTo>
                    <a:close/>
                    <a:moveTo>
                      <a:pt x="847573" y="23832"/>
                    </a:moveTo>
                    <a:cubicBezTo>
                      <a:pt x="874082" y="7605"/>
                      <a:pt x="904369" y="0"/>
                      <a:pt x="951436" y="0"/>
                    </a:cubicBezTo>
                    <a:cubicBezTo>
                      <a:pt x="1332418" y="26010"/>
                      <a:pt x="1671670" y="46236"/>
                      <a:pt x="2034976" y="46830"/>
                    </a:cubicBezTo>
                    <a:cubicBezTo>
                      <a:pt x="2129111" y="46830"/>
                      <a:pt x="2205423" y="123142"/>
                      <a:pt x="2205423" y="217277"/>
                    </a:cubicBezTo>
                    <a:lnTo>
                      <a:pt x="2205422" y="217277"/>
                    </a:lnTo>
                    <a:cubicBezTo>
                      <a:pt x="2205422" y="311412"/>
                      <a:pt x="2129110" y="387724"/>
                      <a:pt x="2034975" y="387724"/>
                    </a:cubicBezTo>
                    <a:lnTo>
                      <a:pt x="1025448" y="509860"/>
                    </a:lnTo>
                    <a:cubicBezTo>
                      <a:pt x="840546" y="629603"/>
                      <a:pt x="408996" y="938698"/>
                      <a:pt x="279892" y="1024450"/>
                    </a:cubicBezTo>
                    <a:cubicBezTo>
                      <a:pt x="333872" y="948055"/>
                      <a:pt x="315364" y="830094"/>
                      <a:pt x="242178" y="786728"/>
                    </a:cubicBezTo>
                    <a:cubicBezTo>
                      <a:pt x="113764" y="762259"/>
                      <a:pt x="54529" y="840507"/>
                      <a:pt x="21357" y="978022"/>
                    </a:cubicBezTo>
                    <a:cubicBezTo>
                      <a:pt x="-15151" y="918506"/>
                      <a:pt x="-6011" y="838809"/>
                      <a:pt x="57752" y="777894"/>
                    </a:cubicBezTo>
                    <a:lnTo>
                      <a:pt x="766377" y="99393"/>
                    </a:lnTo>
                    <a:cubicBezTo>
                      <a:pt x="798333" y="64907"/>
                      <a:pt x="821064" y="40059"/>
                      <a:pt x="847573" y="23832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E3716DC-C2AF-465C-9594-C25B09CC79F1}"/>
                </a:ext>
              </a:extLst>
            </p:cNvPr>
            <p:cNvGrpSpPr/>
            <p:nvPr/>
          </p:nvGrpSpPr>
          <p:grpSpPr>
            <a:xfrm>
              <a:off x="2769485" y="3135341"/>
              <a:ext cx="4581893" cy="2238353"/>
              <a:chOff x="2769485" y="3135341"/>
              <a:chExt cx="4581893" cy="2238353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E86E74B-2770-4A06-BC16-AC84068C058F}"/>
                  </a:ext>
                </a:extLst>
              </p:cNvPr>
              <p:cNvSpPr/>
              <p:nvPr/>
            </p:nvSpPr>
            <p:spPr bwMode="auto">
              <a:xfrm>
                <a:off x="3149019" y="4028881"/>
                <a:ext cx="1344813" cy="1344813"/>
              </a:xfrm>
              <a:custGeom>
                <a:avLst/>
                <a:gdLst>
                  <a:gd name="connsiteX0" fmla="*/ 359564 w 708434"/>
                  <a:gd name="connsiteY0" fmla="*/ 195467 h 708434"/>
                  <a:gd name="connsiteX1" fmla="*/ 202401 w 708434"/>
                  <a:gd name="connsiteY1" fmla="*/ 352630 h 708434"/>
                  <a:gd name="connsiteX2" fmla="*/ 359564 w 708434"/>
                  <a:gd name="connsiteY2" fmla="*/ 509793 h 708434"/>
                  <a:gd name="connsiteX3" fmla="*/ 516727 w 708434"/>
                  <a:gd name="connsiteY3" fmla="*/ 352630 h 708434"/>
                  <a:gd name="connsiteX4" fmla="*/ 359564 w 708434"/>
                  <a:gd name="connsiteY4" fmla="*/ 195467 h 708434"/>
                  <a:gd name="connsiteX5" fmla="*/ 354217 w 708434"/>
                  <a:gd name="connsiteY5" fmla="*/ 0 h 708434"/>
                  <a:gd name="connsiteX6" fmla="*/ 708434 w 708434"/>
                  <a:gd name="connsiteY6" fmla="*/ 354217 h 708434"/>
                  <a:gd name="connsiteX7" fmla="*/ 354217 w 708434"/>
                  <a:gd name="connsiteY7" fmla="*/ 708434 h 708434"/>
                  <a:gd name="connsiteX8" fmla="*/ 0 w 708434"/>
                  <a:gd name="connsiteY8" fmla="*/ 354217 h 708434"/>
                  <a:gd name="connsiteX9" fmla="*/ 354217 w 708434"/>
                  <a:gd name="connsiteY9" fmla="*/ 0 h 70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8434" h="708434">
                    <a:moveTo>
                      <a:pt x="359564" y="195467"/>
                    </a:moveTo>
                    <a:cubicBezTo>
                      <a:pt x="272765" y="195467"/>
                      <a:pt x="202401" y="265831"/>
                      <a:pt x="202401" y="352630"/>
                    </a:cubicBezTo>
                    <a:cubicBezTo>
                      <a:pt x="202401" y="439429"/>
                      <a:pt x="272765" y="509793"/>
                      <a:pt x="359564" y="509793"/>
                    </a:cubicBezTo>
                    <a:cubicBezTo>
                      <a:pt x="446363" y="509793"/>
                      <a:pt x="516727" y="439429"/>
                      <a:pt x="516727" y="352630"/>
                    </a:cubicBezTo>
                    <a:cubicBezTo>
                      <a:pt x="516727" y="265831"/>
                      <a:pt x="446363" y="195467"/>
                      <a:pt x="359564" y="195467"/>
                    </a:cubicBezTo>
                    <a:close/>
                    <a:moveTo>
                      <a:pt x="354217" y="0"/>
                    </a:moveTo>
                    <a:cubicBezTo>
                      <a:pt x="549846" y="0"/>
                      <a:pt x="708434" y="158588"/>
                      <a:pt x="708434" y="354217"/>
                    </a:cubicBezTo>
                    <a:cubicBezTo>
                      <a:pt x="708434" y="549846"/>
                      <a:pt x="549846" y="708434"/>
                      <a:pt x="354217" y="708434"/>
                    </a:cubicBezTo>
                    <a:cubicBezTo>
                      <a:pt x="158588" y="708434"/>
                      <a:pt x="0" y="549846"/>
                      <a:pt x="0" y="354217"/>
                    </a:cubicBezTo>
                    <a:cubicBezTo>
                      <a:pt x="0" y="158588"/>
                      <a:pt x="158588" y="0"/>
                      <a:pt x="354217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9DDF9D4-F30D-41FF-96DC-D9CE81079215}"/>
                  </a:ext>
                </a:extLst>
              </p:cNvPr>
              <p:cNvSpPr/>
              <p:nvPr/>
            </p:nvSpPr>
            <p:spPr bwMode="auto">
              <a:xfrm>
                <a:off x="4939059" y="4028881"/>
                <a:ext cx="1344813" cy="1344813"/>
              </a:xfrm>
              <a:custGeom>
                <a:avLst/>
                <a:gdLst>
                  <a:gd name="connsiteX0" fmla="*/ 359564 w 708434"/>
                  <a:gd name="connsiteY0" fmla="*/ 195467 h 708434"/>
                  <a:gd name="connsiteX1" fmla="*/ 202401 w 708434"/>
                  <a:gd name="connsiteY1" fmla="*/ 352630 h 708434"/>
                  <a:gd name="connsiteX2" fmla="*/ 359564 w 708434"/>
                  <a:gd name="connsiteY2" fmla="*/ 509793 h 708434"/>
                  <a:gd name="connsiteX3" fmla="*/ 516727 w 708434"/>
                  <a:gd name="connsiteY3" fmla="*/ 352630 h 708434"/>
                  <a:gd name="connsiteX4" fmla="*/ 359564 w 708434"/>
                  <a:gd name="connsiteY4" fmla="*/ 195467 h 708434"/>
                  <a:gd name="connsiteX5" fmla="*/ 354217 w 708434"/>
                  <a:gd name="connsiteY5" fmla="*/ 0 h 708434"/>
                  <a:gd name="connsiteX6" fmla="*/ 708434 w 708434"/>
                  <a:gd name="connsiteY6" fmla="*/ 354217 h 708434"/>
                  <a:gd name="connsiteX7" fmla="*/ 354217 w 708434"/>
                  <a:gd name="connsiteY7" fmla="*/ 708434 h 708434"/>
                  <a:gd name="connsiteX8" fmla="*/ 0 w 708434"/>
                  <a:gd name="connsiteY8" fmla="*/ 354217 h 708434"/>
                  <a:gd name="connsiteX9" fmla="*/ 354217 w 708434"/>
                  <a:gd name="connsiteY9" fmla="*/ 0 h 70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8434" h="708434">
                    <a:moveTo>
                      <a:pt x="359564" y="195467"/>
                    </a:moveTo>
                    <a:cubicBezTo>
                      <a:pt x="272765" y="195467"/>
                      <a:pt x="202401" y="265831"/>
                      <a:pt x="202401" y="352630"/>
                    </a:cubicBezTo>
                    <a:cubicBezTo>
                      <a:pt x="202401" y="439429"/>
                      <a:pt x="272765" y="509793"/>
                      <a:pt x="359564" y="509793"/>
                    </a:cubicBezTo>
                    <a:cubicBezTo>
                      <a:pt x="446363" y="509793"/>
                      <a:pt x="516727" y="439429"/>
                      <a:pt x="516727" y="352630"/>
                    </a:cubicBezTo>
                    <a:cubicBezTo>
                      <a:pt x="516727" y="265831"/>
                      <a:pt x="446363" y="195467"/>
                      <a:pt x="359564" y="195467"/>
                    </a:cubicBezTo>
                    <a:close/>
                    <a:moveTo>
                      <a:pt x="354217" y="0"/>
                    </a:moveTo>
                    <a:cubicBezTo>
                      <a:pt x="549846" y="0"/>
                      <a:pt x="708434" y="158588"/>
                      <a:pt x="708434" y="354217"/>
                    </a:cubicBezTo>
                    <a:cubicBezTo>
                      <a:pt x="708434" y="549846"/>
                      <a:pt x="549846" y="708434"/>
                      <a:pt x="354217" y="708434"/>
                    </a:cubicBezTo>
                    <a:cubicBezTo>
                      <a:pt x="158588" y="708434"/>
                      <a:pt x="0" y="549846"/>
                      <a:pt x="0" y="354217"/>
                    </a:cubicBezTo>
                    <a:cubicBezTo>
                      <a:pt x="0" y="158588"/>
                      <a:pt x="158588" y="0"/>
                      <a:pt x="354217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C5937B-1535-47CD-9870-14DD41E95C2D}"/>
                  </a:ext>
                </a:extLst>
              </p:cNvPr>
              <p:cNvSpPr/>
              <p:nvPr/>
            </p:nvSpPr>
            <p:spPr bwMode="auto">
              <a:xfrm>
                <a:off x="2769485" y="3135341"/>
                <a:ext cx="4581893" cy="1655261"/>
              </a:xfrm>
              <a:custGeom>
                <a:avLst/>
                <a:gdLst>
                  <a:gd name="connsiteX0" fmla="*/ 1227609 w 4581893"/>
                  <a:gd name="connsiteY0" fmla="*/ 121073 h 1655261"/>
                  <a:gd name="connsiteX1" fmla="*/ 824861 w 4581893"/>
                  <a:gd name="connsiteY1" fmla="*/ 500329 h 1655261"/>
                  <a:gd name="connsiteX2" fmla="*/ 1918657 w 4581893"/>
                  <a:gd name="connsiteY2" fmla="*/ 500329 h 1655261"/>
                  <a:gd name="connsiteX3" fmla="*/ 1918657 w 4581893"/>
                  <a:gd name="connsiteY3" fmla="*/ 121073 h 1655261"/>
                  <a:gd name="connsiteX4" fmla="*/ 1136755 w 4581893"/>
                  <a:gd name="connsiteY4" fmla="*/ 0 h 1655261"/>
                  <a:gd name="connsiteX5" fmla="*/ 2040314 w 4581893"/>
                  <a:gd name="connsiteY5" fmla="*/ 0 h 1655261"/>
                  <a:gd name="connsiteX6" fmla="*/ 2040314 w 4581893"/>
                  <a:gd name="connsiteY6" fmla="*/ 500329 h 1655261"/>
                  <a:gd name="connsiteX7" fmla="*/ 2988175 w 4581893"/>
                  <a:gd name="connsiteY7" fmla="*/ 500329 h 1655261"/>
                  <a:gd name="connsiteX8" fmla="*/ 2988175 w 4581893"/>
                  <a:gd name="connsiteY8" fmla="*/ 306353 h 1655261"/>
                  <a:gd name="connsiteX9" fmla="*/ 3190784 w 4581893"/>
                  <a:gd name="connsiteY9" fmla="*/ 306353 h 1655261"/>
                  <a:gd name="connsiteX10" fmla="*/ 3190784 w 4581893"/>
                  <a:gd name="connsiteY10" fmla="*/ 241856 h 1655261"/>
                  <a:gd name="connsiteX11" fmla="*/ 3221771 w 4581893"/>
                  <a:gd name="connsiteY11" fmla="*/ 267422 h 1655261"/>
                  <a:gd name="connsiteX12" fmla="*/ 3302755 w 4581893"/>
                  <a:gd name="connsiteY12" fmla="*/ 306353 h 1655261"/>
                  <a:gd name="connsiteX13" fmla="*/ 3547241 w 4581893"/>
                  <a:gd name="connsiteY13" fmla="*/ 306353 h 1655261"/>
                  <a:gd name="connsiteX14" fmla="*/ 3628224 w 4581893"/>
                  <a:gd name="connsiteY14" fmla="*/ 267422 h 1655261"/>
                  <a:gd name="connsiteX15" fmla="*/ 3759915 w 4581893"/>
                  <a:gd name="connsiteY15" fmla="*/ 107501 h 1655261"/>
                  <a:gd name="connsiteX16" fmla="*/ 3769428 w 4581893"/>
                  <a:gd name="connsiteY16" fmla="*/ 76854 h 1655261"/>
                  <a:gd name="connsiteX17" fmla="*/ 3769428 w 4581893"/>
                  <a:gd name="connsiteY17" fmla="*/ 306353 h 1655261"/>
                  <a:gd name="connsiteX18" fmla="*/ 4581893 w 4581893"/>
                  <a:gd name="connsiteY18" fmla="*/ 306353 h 1655261"/>
                  <a:gd name="connsiteX19" fmla="*/ 4581893 w 4581893"/>
                  <a:gd name="connsiteY19" fmla="*/ 1448920 h 1655261"/>
                  <a:gd name="connsiteX20" fmla="*/ 4562687 w 4581893"/>
                  <a:gd name="connsiteY20" fmla="*/ 1448920 h 1655261"/>
                  <a:gd name="connsiteX21" fmla="*/ 3647118 w 4581893"/>
                  <a:gd name="connsiteY21" fmla="*/ 1607387 h 1655261"/>
                  <a:gd name="connsiteX22" fmla="*/ 3651857 w 4581893"/>
                  <a:gd name="connsiteY22" fmla="*/ 1560377 h 1655261"/>
                  <a:gd name="connsiteX23" fmla="*/ 2853200 w 4581893"/>
                  <a:gd name="connsiteY23" fmla="*/ 761720 h 1655261"/>
                  <a:gd name="connsiteX24" fmla="*/ 2070769 w 4581893"/>
                  <a:gd name="connsiteY24" fmla="*/ 1399420 h 1655261"/>
                  <a:gd name="connsiteX25" fmla="*/ 2065779 w 4581893"/>
                  <a:gd name="connsiteY25" fmla="*/ 1448920 h 1655261"/>
                  <a:gd name="connsiteX26" fmla="*/ 2061270 w 4581893"/>
                  <a:gd name="connsiteY26" fmla="*/ 1448920 h 1655261"/>
                  <a:gd name="connsiteX27" fmla="*/ 2061270 w 4581893"/>
                  <a:gd name="connsiteY27" fmla="*/ 1493647 h 1655261"/>
                  <a:gd name="connsiteX28" fmla="*/ 2054543 w 4581893"/>
                  <a:gd name="connsiteY28" fmla="*/ 1560377 h 1655261"/>
                  <a:gd name="connsiteX29" fmla="*/ 2061270 w 4581893"/>
                  <a:gd name="connsiteY29" fmla="*/ 1627107 h 1655261"/>
                  <a:gd name="connsiteX30" fmla="*/ 2061270 w 4581893"/>
                  <a:gd name="connsiteY30" fmla="*/ 1655261 h 1655261"/>
                  <a:gd name="connsiteX31" fmla="*/ 1845381 w 4581893"/>
                  <a:gd name="connsiteY31" fmla="*/ 1655261 h 1655261"/>
                  <a:gd name="connsiteX32" fmla="*/ 1854946 w 4581893"/>
                  <a:gd name="connsiteY32" fmla="*/ 1560377 h 1655261"/>
                  <a:gd name="connsiteX33" fmla="*/ 1056289 w 4581893"/>
                  <a:gd name="connsiteY33" fmla="*/ 761720 h 1655261"/>
                  <a:gd name="connsiteX34" fmla="*/ 257632 w 4581893"/>
                  <a:gd name="connsiteY34" fmla="*/ 1560377 h 1655261"/>
                  <a:gd name="connsiteX35" fmla="*/ 267197 w 4581893"/>
                  <a:gd name="connsiteY35" fmla="*/ 1655261 h 1655261"/>
                  <a:gd name="connsiteX36" fmla="*/ 0 w 4581893"/>
                  <a:gd name="connsiteY36" fmla="*/ 1655261 h 1655261"/>
                  <a:gd name="connsiteX37" fmla="*/ 0 w 4581893"/>
                  <a:gd name="connsiteY37" fmla="*/ 1385022 h 1655261"/>
                  <a:gd name="connsiteX38" fmla="*/ 84246 w 4581893"/>
                  <a:gd name="connsiteY38" fmla="*/ 1385022 h 1655261"/>
                  <a:gd name="connsiteX39" fmla="*/ 84246 w 4581893"/>
                  <a:gd name="connsiteY39" fmla="*/ 500329 h 1655261"/>
                  <a:gd name="connsiteX40" fmla="*/ 567843 w 4581893"/>
                  <a:gd name="connsiteY40" fmla="*/ 500329 h 1655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581893" h="1655261">
                    <a:moveTo>
                      <a:pt x="1227609" y="121073"/>
                    </a:moveTo>
                    <a:lnTo>
                      <a:pt x="824861" y="500329"/>
                    </a:lnTo>
                    <a:lnTo>
                      <a:pt x="1918657" y="500329"/>
                    </a:lnTo>
                    <a:lnTo>
                      <a:pt x="1918657" y="121073"/>
                    </a:lnTo>
                    <a:close/>
                    <a:moveTo>
                      <a:pt x="1136755" y="0"/>
                    </a:moveTo>
                    <a:lnTo>
                      <a:pt x="2040314" y="0"/>
                    </a:lnTo>
                    <a:lnTo>
                      <a:pt x="2040314" y="500329"/>
                    </a:lnTo>
                    <a:lnTo>
                      <a:pt x="2988175" y="500329"/>
                    </a:lnTo>
                    <a:lnTo>
                      <a:pt x="2988175" y="306353"/>
                    </a:lnTo>
                    <a:lnTo>
                      <a:pt x="3190784" y="306353"/>
                    </a:lnTo>
                    <a:lnTo>
                      <a:pt x="3190784" y="241856"/>
                    </a:lnTo>
                    <a:lnTo>
                      <a:pt x="3221771" y="267422"/>
                    </a:lnTo>
                    <a:lnTo>
                      <a:pt x="3302755" y="306353"/>
                    </a:lnTo>
                    <a:lnTo>
                      <a:pt x="3547241" y="306353"/>
                    </a:lnTo>
                    <a:lnTo>
                      <a:pt x="3628224" y="267422"/>
                    </a:lnTo>
                    <a:cubicBezTo>
                      <a:pt x="3686236" y="228230"/>
                      <a:pt x="3732326" y="172731"/>
                      <a:pt x="3759915" y="107501"/>
                    </a:cubicBezTo>
                    <a:lnTo>
                      <a:pt x="3769428" y="76854"/>
                    </a:lnTo>
                    <a:lnTo>
                      <a:pt x="3769428" y="306353"/>
                    </a:lnTo>
                    <a:lnTo>
                      <a:pt x="4581893" y="306353"/>
                    </a:lnTo>
                    <a:lnTo>
                      <a:pt x="4581893" y="1448920"/>
                    </a:lnTo>
                    <a:lnTo>
                      <a:pt x="4562687" y="1448920"/>
                    </a:lnTo>
                    <a:lnTo>
                      <a:pt x="3647118" y="1607387"/>
                    </a:lnTo>
                    <a:lnTo>
                      <a:pt x="3651857" y="1560377"/>
                    </a:lnTo>
                    <a:cubicBezTo>
                      <a:pt x="3651857" y="1119291"/>
                      <a:pt x="3294286" y="761720"/>
                      <a:pt x="2853200" y="761720"/>
                    </a:cubicBezTo>
                    <a:cubicBezTo>
                      <a:pt x="2467250" y="761720"/>
                      <a:pt x="2145241" y="1035485"/>
                      <a:pt x="2070769" y="1399420"/>
                    </a:cubicBezTo>
                    <a:lnTo>
                      <a:pt x="2065779" y="1448920"/>
                    </a:lnTo>
                    <a:lnTo>
                      <a:pt x="2061270" y="1448920"/>
                    </a:lnTo>
                    <a:lnTo>
                      <a:pt x="2061270" y="1493647"/>
                    </a:lnTo>
                    <a:lnTo>
                      <a:pt x="2054543" y="1560377"/>
                    </a:lnTo>
                    <a:lnTo>
                      <a:pt x="2061270" y="1627107"/>
                    </a:lnTo>
                    <a:lnTo>
                      <a:pt x="2061270" y="1655261"/>
                    </a:lnTo>
                    <a:lnTo>
                      <a:pt x="1845381" y="1655261"/>
                    </a:lnTo>
                    <a:lnTo>
                      <a:pt x="1854946" y="1560377"/>
                    </a:lnTo>
                    <a:cubicBezTo>
                      <a:pt x="1854946" y="1119291"/>
                      <a:pt x="1497375" y="761720"/>
                      <a:pt x="1056289" y="761720"/>
                    </a:cubicBezTo>
                    <a:cubicBezTo>
                      <a:pt x="615203" y="761720"/>
                      <a:pt x="257632" y="1119291"/>
                      <a:pt x="257632" y="1560377"/>
                    </a:cubicBezTo>
                    <a:lnTo>
                      <a:pt x="267197" y="1655261"/>
                    </a:lnTo>
                    <a:lnTo>
                      <a:pt x="0" y="1655261"/>
                    </a:lnTo>
                    <a:lnTo>
                      <a:pt x="0" y="1385022"/>
                    </a:lnTo>
                    <a:lnTo>
                      <a:pt x="84246" y="1385022"/>
                    </a:lnTo>
                    <a:lnTo>
                      <a:pt x="84246" y="500329"/>
                    </a:lnTo>
                    <a:lnTo>
                      <a:pt x="567843" y="500329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MS PGothic"/>
                  <a:cs typeface="MS PGothic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D1BDD4-B399-410F-9A72-D5AC208D12D6}"/>
              </a:ext>
            </a:extLst>
          </p:cNvPr>
          <p:cNvGrpSpPr/>
          <p:nvPr/>
        </p:nvGrpSpPr>
        <p:grpSpPr>
          <a:xfrm>
            <a:off x="6603240" y="4908956"/>
            <a:ext cx="592543" cy="619485"/>
            <a:chOff x="721540" y="227461"/>
            <a:chExt cx="2725060" cy="2848966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82" name="Freeform 466">
              <a:extLst>
                <a:ext uri="{FF2B5EF4-FFF2-40B4-BE49-F238E27FC236}">
                  <a16:creationId xmlns:a16="http://schemas.microsoft.com/office/drawing/2014/main" id="{17307B4B-2CA8-4A52-B191-D452F328B4F5}"/>
                </a:ext>
              </a:extLst>
            </p:cNvPr>
            <p:cNvSpPr/>
            <p:nvPr/>
          </p:nvSpPr>
          <p:spPr bwMode="auto">
            <a:xfrm>
              <a:off x="2117876" y="1760736"/>
              <a:ext cx="441582" cy="441582"/>
            </a:xfrm>
            <a:custGeom>
              <a:avLst/>
              <a:gdLst>
                <a:gd name="connsiteX0" fmla="*/ 406908 w 813816"/>
                <a:gd name="connsiteY0" fmla="*/ 201168 h 813816"/>
                <a:gd name="connsiteX1" fmla="*/ 201168 w 813816"/>
                <a:gd name="connsiteY1" fmla="*/ 406908 h 813816"/>
                <a:gd name="connsiteX2" fmla="*/ 406908 w 813816"/>
                <a:gd name="connsiteY2" fmla="*/ 612648 h 813816"/>
                <a:gd name="connsiteX3" fmla="*/ 612648 w 813816"/>
                <a:gd name="connsiteY3" fmla="*/ 406908 h 813816"/>
                <a:gd name="connsiteX4" fmla="*/ 406908 w 813816"/>
                <a:gd name="connsiteY4" fmla="*/ 201168 h 813816"/>
                <a:gd name="connsiteX5" fmla="*/ 406908 w 813816"/>
                <a:gd name="connsiteY5" fmla="*/ 0 h 813816"/>
                <a:gd name="connsiteX6" fmla="*/ 813816 w 813816"/>
                <a:gd name="connsiteY6" fmla="*/ 406908 h 813816"/>
                <a:gd name="connsiteX7" fmla="*/ 406908 w 813816"/>
                <a:gd name="connsiteY7" fmla="*/ 813816 h 813816"/>
                <a:gd name="connsiteX8" fmla="*/ 0 w 813816"/>
                <a:gd name="connsiteY8" fmla="*/ 406908 h 813816"/>
                <a:gd name="connsiteX9" fmla="*/ 406908 w 813816"/>
                <a:gd name="connsiteY9" fmla="*/ 0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3816" h="813816">
                  <a:moveTo>
                    <a:pt x="406908" y="201168"/>
                  </a:moveTo>
                  <a:cubicBezTo>
                    <a:pt x="293281" y="201168"/>
                    <a:pt x="201168" y="293281"/>
                    <a:pt x="201168" y="406908"/>
                  </a:cubicBezTo>
                  <a:cubicBezTo>
                    <a:pt x="201168" y="520535"/>
                    <a:pt x="293281" y="612648"/>
                    <a:pt x="406908" y="612648"/>
                  </a:cubicBezTo>
                  <a:cubicBezTo>
                    <a:pt x="520535" y="612648"/>
                    <a:pt x="612648" y="520535"/>
                    <a:pt x="612648" y="406908"/>
                  </a:cubicBezTo>
                  <a:cubicBezTo>
                    <a:pt x="612648" y="293281"/>
                    <a:pt x="520535" y="201168"/>
                    <a:pt x="406908" y="201168"/>
                  </a:cubicBezTo>
                  <a:close/>
                  <a:moveTo>
                    <a:pt x="406908" y="0"/>
                  </a:moveTo>
                  <a:cubicBezTo>
                    <a:pt x="631637" y="0"/>
                    <a:pt x="813816" y="182179"/>
                    <a:pt x="813816" y="406908"/>
                  </a:cubicBezTo>
                  <a:cubicBezTo>
                    <a:pt x="813816" y="631637"/>
                    <a:pt x="631637" y="813816"/>
                    <a:pt x="406908" y="813816"/>
                  </a:cubicBezTo>
                  <a:cubicBezTo>
                    <a:pt x="182179" y="813816"/>
                    <a:pt x="0" y="631637"/>
                    <a:pt x="0" y="406908"/>
                  </a:cubicBezTo>
                  <a:cubicBezTo>
                    <a:pt x="0" y="182179"/>
                    <a:pt x="182179" y="0"/>
                    <a:pt x="406908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83" name="Freeform 467">
              <a:extLst>
                <a:ext uri="{FF2B5EF4-FFF2-40B4-BE49-F238E27FC236}">
                  <a16:creationId xmlns:a16="http://schemas.microsoft.com/office/drawing/2014/main" id="{6C2382FE-1D0D-4CE7-9F77-EBF247B8F332}"/>
                </a:ext>
              </a:extLst>
            </p:cNvPr>
            <p:cNvSpPr/>
            <p:nvPr/>
          </p:nvSpPr>
          <p:spPr bwMode="auto">
            <a:xfrm>
              <a:off x="972058" y="1760736"/>
              <a:ext cx="441582" cy="441582"/>
            </a:xfrm>
            <a:custGeom>
              <a:avLst/>
              <a:gdLst>
                <a:gd name="connsiteX0" fmla="*/ 406908 w 813816"/>
                <a:gd name="connsiteY0" fmla="*/ 201168 h 813816"/>
                <a:gd name="connsiteX1" fmla="*/ 201168 w 813816"/>
                <a:gd name="connsiteY1" fmla="*/ 406908 h 813816"/>
                <a:gd name="connsiteX2" fmla="*/ 406908 w 813816"/>
                <a:gd name="connsiteY2" fmla="*/ 612648 h 813816"/>
                <a:gd name="connsiteX3" fmla="*/ 612648 w 813816"/>
                <a:gd name="connsiteY3" fmla="*/ 406908 h 813816"/>
                <a:gd name="connsiteX4" fmla="*/ 406908 w 813816"/>
                <a:gd name="connsiteY4" fmla="*/ 201168 h 813816"/>
                <a:gd name="connsiteX5" fmla="*/ 406908 w 813816"/>
                <a:gd name="connsiteY5" fmla="*/ 0 h 813816"/>
                <a:gd name="connsiteX6" fmla="*/ 813816 w 813816"/>
                <a:gd name="connsiteY6" fmla="*/ 406908 h 813816"/>
                <a:gd name="connsiteX7" fmla="*/ 406908 w 813816"/>
                <a:gd name="connsiteY7" fmla="*/ 813816 h 813816"/>
                <a:gd name="connsiteX8" fmla="*/ 0 w 813816"/>
                <a:gd name="connsiteY8" fmla="*/ 406908 h 813816"/>
                <a:gd name="connsiteX9" fmla="*/ 406908 w 813816"/>
                <a:gd name="connsiteY9" fmla="*/ 0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3816" h="813816">
                  <a:moveTo>
                    <a:pt x="406908" y="201168"/>
                  </a:moveTo>
                  <a:cubicBezTo>
                    <a:pt x="293281" y="201168"/>
                    <a:pt x="201168" y="293281"/>
                    <a:pt x="201168" y="406908"/>
                  </a:cubicBezTo>
                  <a:cubicBezTo>
                    <a:pt x="201168" y="520535"/>
                    <a:pt x="293281" y="612648"/>
                    <a:pt x="406908" y="612648"/>
                  </a:cubicBezTo>
                  <a:cubicBezTo>
                    <a:pt x="520535" y="612648"/>
                    <a:pt x="612648" y="520535"/>
                    <a:pt x="612648" y="406908"/>
                  </a:cubicBezTo>
                  <a:cubicBezTo>
                    <a:pt x="612648" y="293281"/>
                    <a:pt x="520535" y="201168"/>
                    <a:pt x="406908" y="201168"/>
                  </a:cubicBezTo>
                  <a:close/>
                  <a:moveTo>
                    <a:pt x="406908" y="0"/>
                  </a:moveTo>
                  <a:cubicBezTo>
                    <a:pt x="631637" y="0"/>
                    <a:pt x="813816" y="182179"/>
                    <a:pt x="813816" y="406908"/>
                  </a:cubicBezTo>
                  <a:cubicBezTo>
                    <a:pt x="813816" y="631637"/>
                    <a:pt x="631637" y="813816"/>
                    <a:pt x="406908" y="813816"/>
                  </a:cubicBezTo>
                  <a:cubicBezTo>
                    <a:pt x="182179" y="813816"/>
                    <a:pt x="0" y="631637"/>
                    <a:pt x="0" y="406908"/>
                  </a:cubicBezTo>
                  <a:cubicBezTo>
                    <a:pt x="0" y="182179"/>
                    <a:pt x="182179" y="0"/>
                    <a:pt x="406908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sp>
          <p:nvSpPr>
            <p:cNvPr id="84" name="Freeform 468">
              <a:extLst>
                <a:ext uri="{FF2B5EF4-FFF2-40B4-BE49-F238E27FC236}">
                  <a16:creationId xmlns:a16="http://schemas.microsoft.com/office/drawing/2014/main" id="{165D8705-15E2-480D-960B-1073727C8E37}"/>
                </a:ext>
              </a:extLst>
            </p:cNvPr>
            <p:cNvSpPr/>
            <p:nvPr/>
          </p:nvSpPr>
          <p:spPr>
            <a:xfrm>
              <a:off x="721540" y="1083231"/>
              <a:ext cx="2076310" cy="898293"/>
            </a:xfrm>
            <a:custGeom>
              <a:avLst/>
              <a:gdLst>
                <a:gd name="connsiteX0" fmla="*/ 966758 w 2076310"/>
                <a:gd name="connsiteY0" fmla="*/ 112982 h 898293"/>
                <a:gd name="connsiteX1" fmla="*/ 753222 w 2076310"/>
                <a:gd name="connsiteY1" fmla="*/ 114274 h 898293"/>
                <a:gd name="connsiteX2" fmla="*/ 643396 w 2076310"/>
                <a:gd name="connsiteY2" fmla="*/ 163805 h 898293"/>
                <a:gd name="connsiteX3" fmla="*/ 625307 w 2076310"/>
                <a:gd name="connsiteY3" fmla="*/ 199120 h 898293"/>
                <a:gd name="connsiteX4" fmla="*/ 659332 w 2076310"/>
                <a:gd name="connsiteY4" fmla="*/ 258987 h 898293"/>
                <a:gd name="connsiteX5" fmla="*/ 954058 w 2076310"/>
                <a:gd name="connsiteY5" fmla="*/ 258987 h 898293"/>
                <a:gd name="connsiteX6" fmla="*/ 1018762 w 2076310"/>
                <a:gd name="connsiteY6" fmla="*/ 219683 h 898293"/>
                <a:gd name="connsiteX7" fmla="*/ 1020055 w 2076310"/>
                <a:gd name="connsiteY7" fmla="*/ 170265 h 898293"/>
                <a:gd name="connsiteX8" fmla="*/ 966758 w 2076310"/>
                <a:gd name="connsiteY8" fmla="*/ 112982 h 898293"/>
                <a:gd name="connsiteX9" fmla="*/ 1019029 w 2076310"/>
                <a:gd name="connsiteY9" fmla="*/ 862 h 898293"/>
                <a:gd name="connsiteX10" fmla="*/ 1135271 w 2076310"/>
                <a:gd name="connsiteY10" fmla="*/ 122463 h 898293"/>
                <a:gd name="connsiteX11" fmla="*/ 1134835 w 2076310"/>
                <a:gd name="connsiteY11" fmla="*/ 268313 h 898293"/>
                <a:gd name="connsiteX12" fmla="*/ 1135474 w 2076310"/>
                <a:gd name="connsiteY12" fmla="*/ 271479 h 898293"/>
                <a:gd name="connsiteX13" fmla="*/ 1135474 w 2076310"/>
                <a:gd name="connsiteY13" fmla="*/ 517146 h 898293"/>
                <a:gd name="connsiteX14" fmla="*/ 2076310 w 2076310"/>
                <a:gd name="connsiteY14" fmla="*/ 517146 h 898293"/>
                <a:gd name="connsiteX15" fmla="*/ 2076310 w 2076310"/>
                <a:gd name="connsiteY15" fmla="*/ 898293 h 898293"/>
                <a:gd name="connsiteX16" fmla="*/ 1872456 w 2076310"/>
                <a:gd name="connsiteY16" fmla="*/ 898293 h 898293"/>
                <a:gd name="connsiteX17" fmla="*/ 1872456 w 2076310"/>
                <a:gd name="connsiteY17" fmla="*/ 895671 h 898293"/>
                <a:gd name="connsiteX18" fmla="*/ 1872149 w 2076310"/>
                <a:gd name="connsiteY18" fmla="*/ 897191 h 898293"/>
                <a:gd name="connsiteX19" fmla="*/ 1872260 w 2076310"/>
                <a:gd name="connsiteY19" fmla="*/ 898293 h 898293"/>
                <a:gd name="connsiteX20" fmla="*/ 1860856 w 2076310"/>
                <a:gd name="connsiteY20" fmla="*/ 898293 h 898293"/>
                <a:gd name="connsiteX21" fmla="*/ 1860967 w 2076310"/>
                <a:gd name="connsiteY21" fmla="*/ 897191 h 898293"/>
                <a:gd name="connsiteX22" fmla="*/ 1620330 w 2076310"/>
                <a:gd name="connsiteY22" fmla="*/ 656553 h 898293"/>
                <a:gd name="connsiteX23" fmla="*/ 1379692 w 2076310"/>
                <a:gd name="connsiteY23" fmla="*/ 897191 h 898293"/>
                <a:gd name="connsiteX24" fmla="*/ 1379803 w 2076310"/>
                <a:gd name="connsiteY24" fmla="*/ 898293 h 898293"/>
                <a:gd name="connsiteX25" fmla="*/ 715038 w 2076310"/>
                <a:gd name="connsiteY25" fmla="*/ 898293 h 898293"/>
                <a:gd name="connsiteX26" fmla="*/ 715149 w 2076310"/>
                <a:gd name="connsiteY26" fmla="*/ 897191 h 898293"/>
                <a:gd name="connsiteX27" fmla="*/ 474512 w 2076310"/>
                <a:gd name="connsiteY27" fmla="*/ 656553 h 898293"/>
                <a:gd name="connsiteX28" fmla="*/ 233874 w 2076310"/>
                <a:gd name="connsiteY28" fmla="*/ 897191 h 898293"/>
                <a:gd name="connsiteX29" fmla="*/ 233985 w 2076310"/>
                <a:gd name="connsiteY29" fmla="*/ 898293 h 898293"/>
                <a:gd name="connsiteX30" fmla="*/ 219246 w 2076310"/>
                <a:gd name="connsiteY30" fmla="*/ 898293 h 898293"/>
                <a:gd name="connsiteX31" fmla="*/ 167496 w 2076310"/>
                <a:gd name="connsiteY31" fmla="*/ 898293 h 898293"/>
                <a:gd name="connsiteX32" fmla="*/ 171 w 2076310"/>
                <a:gd name="connsiteY32" fmla="*/ 898293 h 898293"/>
                <a:gd name="connsiteX33" fmla="*/ 171 w 2076310"/>
                <a:gd name="connsiteY33" fmla="*/ 653052 h 898293"/>
                <a:gd name="connsiteX34" fmla="*/ 0 w 2076310"/>
                <a:gd name="connsiteY34" fmla="*/ 653052 h 898293"/>
                <a:gd name="connsiteX35" fmla="*/ 0 w 2076310"/>
                <a:gd name="connsiteY35" fmla="*/ 374432 h 898293"/>
                <a:gd name="connsiteX36" fmla="*/ 57930 w 2076310"/>
                <a:gd name="connsiteY36" fmla="*/ 316502 h 898293"/>
                <a:gd name="connsiteX37" fmla="*/ 447916 w 2076310"/>
                <a:gd name="connsiteY37" fmla="*/ 316502 h 898293"/>
                <a:gd name="connsiteX38" fmla="*/ 633544 w 2076310"/>
                <a:gd name="connsiteY38" fmla="*/ 40696 h 898293"/>
                <a:gd name="connsiteX39" fmla="*/ 709256 w 2076310"/>
                <a:gd name="connsiteY39" fmla="*/ 1850 h 89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76310" h="898293">
                  <a:moveTo>
                    <a:pt x="966758" y="112982"/>
                  </a:moveTo>
                  <a:lnTo>
                    <a:pt x="753222" y="114274"/>
                  </a:lnTo>
                  <a:cubicBezTo>
                    <a:pt x="705558" y="112838"/>
                    <a:pt x="668592" y="126407"/>
                    <a:pt x="643396" y="163805"/>
                  </a:cubicBezTo>
                  <a:cubicBezTo>
                    <a:pt x="633920" y="183760"/>
                    <a:pt x="634782" y="177873"/>
                    <a:pt x="625307" y="199120"/>
                  </a:cubicBezTo>
                  <a:cubicBezTo>
                    <a:pt x="603341" y="242423"/>
                    <a:pt x="623781" y="258987"/>
                    <a:pt x="659332" y="258987"/>
                  </a:cubicBezTo>
                  <a:lnTo>
                    <a:pt x="954058" y="258987"/>
                  </a:lnTo>
                  <a:cubicBezTo>
                    <a:pt x="979272" y="258987"/>
                    <a:pt x="1018762" y="244897"/>
                    <a:pt x="1018762" y="219683"/>
                  </a:cubicBezTo>
                  <a:lnTo>
                    <a:pt x="1020055" y="170265"/>
                  </a:lnTo>
                  <a:cubicBezTo>
                    <a:pt x="1021346" y="124377"/>
                    <a:pt x="1004893" y="112982"/>
                    <a:pt x="966758" y="112982"/>
                  </a:cubicBezTo>
                  <a:close/>
                  <a:moveTo>
                    <a:pt x="1019029" y="862"/>
                  </a:moveTo>
                  <a:cubicBezTo>
                    <a:pt x="1127413" y="-8663"/>
                    <a:pt x="1133217" y="62546"/>
                    <a:pt x="1135271" y="122463"/>
                  </a:cubicBezTo>
                  <a:cubicBezTo>
                    <a:pt x="1135126" y="171080"/>
                    <a:pt x="1134980" y="219696"/>
                    <a:pt x="1134835" y="268313"/>
                  </a:cubicBezTo>
                  <a:lnTo>
                    <a:pt x="1135474" y="271479"/>
                  </a:lnTo>
                  <a:lnTo>
                    <a:pt x="1135474" y="517146"/>
                  </a:lnTo>
                  <a:lnTo>
                    <a:pt x="2076310" y="517146"/>
                  </a:lnTo>
                  <a:lnTo>
                    <a:pt x="2076310" y="898293"/>
                  </a:lnTo>
                  <a:lnTo>
                    <a:pt x="1872456" y="898293"/>
                  </a:lnTo>
                  <a:lnTo>
                    <a:pt x="1872456" y="895671"/>
                  </a:lnTo>
                  <a:cubicBezTo>
                    <a:pt x="1872354" y="896178"/>
                    <a:pt x="1872251" y="896684"/>
                    <a:pt x="1872149" y="897191"/>
                  </a:cubicBezTo>
                  <a:lnTo>
                    <a:pt x="1872260" y="898293"/>
                  </a:lnTo>
                  <a:lnTo>
                    <a:pt x="1860856" y="898293"/>
                  </a:lnTo>
                  <a:lnTo>
                    <a:pt x="1860967" y="897191"/>
                  </a:lnTo>
                  <a:cubicBezTo>
                    <a:pt x="1860967" y="764290"/>
                    <a:pt x="1753230" y="656553"/>
                    <a:pt x="1620330" y="656553"/>
                  </a:cubicBezTo>
                  <a:cubicBezTo>
                    <a:pt x="1487429" y="656553"/>
                    <a:pt x="1379692" y="764290"/>
                    <a:pt x="1379692" y="897191"/>
                  </a:cubicBezTo>
                  <a:lnTo>
                    <a:pt x="1379803" y="898293"/>
                  </a:lnTo>
                  <a:lnTo>
                    <a:pt x="715038" y="898293"/>
                  </a:lnTo>
                  <a:lnTo>
                    <a:pt x="715149" y="897191"/>
                  </a:lnTo>
                  <a:cubicBezTo>
                    <a:pt x="715149" y="764290"/>
                    <a:pt x="607412" y="656553"/>
                    <a:pt x="474512" y="656553"/>
                  </a:cubicBezTo>
                  <a:cubicBezTo>
                    <a:pt x="341611" y="656553"/>
                    <a:pt x="233874" y="764290"/>
                    <a:pt x="233874" y="897191"/>
                  </a:cubicBezTo>
                  <a:lnTo>
                    <a:pt x="233985" y="898293"/>
                  </a:lnTo>
                  <a:lnTo>
                    <a:pt x="219246" y="898293"/>
                  </a:lnTo>
                  <a:lnTo>
                    <a:pt x="167496" y="898293"/>
                  </a:lnTo>
                  <a:lnTo>
                    <a:pt x="171" y="898293"/>
                  </a:lnTo>
                  <a:lnTo>
                    <a:pt x="171" y="653052"/>
                  </a:lnTo>
                  <a:lnTo>
                    <a:pt x="0" y="653052"/>
                  </a:lnTo>
                  <a:lnTo>
                    <a:pt x="0" y="374432"/>
                  </a:lnTo>
                  <a:cubicBezTo>
                    <a:pt x="0" y="342438"/>
                    <a:pt x="25936" y="316502"/>
                    <a:pt x="57930" y="316502"/>
                  </a:cubicBezTo>
                  <a:lnTo>
                    <a:pt x="447916" y="316502"/>
                  </a:lnTo>
                  <a:lnTo>
                    <a:pt x="633544" y="40696"/>
                  </a:lnTo>
                  <a:cubicBezTo>
                    <a:pt x="649071" y="5977"/>
                    <a:pt x="658787" y="3930"/>
                    <a:pt x="709256" y="185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469">
              <a:extLst>
                <a:ext uri="{FF2B5EF4-FFF2-40B4-BE49-F238E27FC236}">
                  <a16:creationId xmlns:a16="http://schemas.microsoft.com/office/drawing/2014/main" id="{25F9C8A2-D819-453E-BF59-11FBDFCCE34F}"/>
                </a:ext>
              </a:extLst>
            </p:cNvPr>
            <p:cNvSpPr/>
            <p:nvPr/>
          </p:nvSpPr>
          <p:spPr>
            <a:xfrm>
              <a:off x="1981476" y="227461"/>
              <a:ext cx="978982" cy="1337833"/>
            </a:xfrm>
            <a:custGeom>
              <a:avLst/>
              <a:gdLst>
                <a:gd name="connsiteX0" fmla="*/ 894017 w 978982"/>
                <a:gd name="connsiteY0" fmla="*/ 0 h 1337833"/>
                <a:gd name="connsiteX1" fmla="*/ 978982 w 978982"/>
                <a:gd name="connsiteY1" fmla="*/ 0 h 1337833"/>
                <a:gd name="connsiteX2" fmla="*/ 978982 w 978982"/>
                <a:gd name="connsiteY2" fmla="*/ 1330267 h 1337833"/>
                <a:gd name="connsiteX3" fmla="*/ 978298 w 978982"/>
                <a:gd name="connsiteY3" fmla="*/ 1330267 h 1337833"/>
                <a:gd name="connsiteX4" fmla="*/ 978298 w 978982"/>
                <a:gd name="connsiteY4" fmla="*/ 1337833 h 1337833"/>
                <a:gd name="connsiteX5" fmla="*/ 851913 w 978982"/>
                <a:gd name="connsiteY5" fmla="*/ 1337833 h 1337833"/>
                <a:gd name="connsiteX6" fmla="*/ 851913 w 978982"/>
                <a:gd name="connsiteY6" fmla="*/ 1337832 h 1337833"/>
                <a:gd name="connsiteX7" fmla="*/ 612698 w 978982"/>
                <a:gd name="connsiteY7" fmla="*/ 1337832 h 1337833"/>
                <a:gd name="connsiteX8" fmla="*/ 612698 w 978982"/>
                <a:gd name="connsiteY8" fmla="*/ 1337833 h 1337833"/>
                <a:gd name="connsiteX9" fmla="*/ 0 w 978982"/>
                <a:gd name="connsiteY9" fmla="*/ 1337833 h 1337833"/>
                <a:gd name="connsiteX10" fmla="*/ 0 w 978982"/>
                <a:gd name="connsiteY10" fmla="*/ 1047917 h 1337833"/>
                <a:gd name="connsiteX11" fmla="*/ 612698 w 978982"/>
                <a:gd name="connsiteY11" fmla="*/ 1047917 h 1337833"/>
                <a:gd name="connsiteX12" fmla="*/ 612698 w 978982"/>
                <a:gd name="connsiteY12" fmla="*/ 1211503 h 1337833"/>
                <a:gd name="connsiteX13" fmla="*/ 894017 w 978982"/>
                <a:gd name="connsiteY13" fmla="*/ 1211503 h 133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982" h="1337833">
                  <a:moveTo>
                    <a:pt x="894017" y="0"/>
                  </a:moveTo>
                  <a:lnTo>
                    <a:pt x="978982" y="0"/>
                  </a:lnTo>
                  <a:lnTo>
                    <a:pt x="978982" y="1330267"/>
                  </a:lnTo>
                  <a:lnTo>
                    <a:pt x="978298" y="1330267"/>
                  </a:lnTo>
                  <a:lnTo>
                    <a:pt x="978298" y="1337833"/>
                  </a:lnTo>
                  <a:lnTo>
                    <a:pt x="851913" y="1337833"/>
                  </a:lnTo>
                  <a:lnTo>
                    <a:pt x="851913" y="1337832"/>
                  </a:lnTo>
                  <a:lnTo>
                    <a:pt x="612698" y="1337832"/>
                  </a:lnTo>
                  <a:lnTo>
                    <a:pt x="612698" y="1337833"/>
                  </a:lnTo>
                  <a:lnTo>
                    <a:pt x="0" y="1337833"/>
                  </a:lnTo>
                  <a:lnTo>
                    <a:pt x="0" y="1047917"/>
                  </a:lnTo>
                  <a:lnTo>
                    <a:pt x="612698" y="1047917"/>
                  </a:lnTo>
                  <a:lnTo>
                    <a:pt x="612698" y="1211503"/>
                  </a:lnTo>
                  <a:lnTo>
                    <a:pt x="894017" y="1211503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470">
              <a:extLst>
                <a:ext uri="{FF2B5EF4-FFF2-40B4-BE49-F238E27FC236}">
                  <a16:creationId xmlns:a16="http://schemas.microsoft.com/office/drawing/2014/main" id="{C69EDFED-7BBF-415C-8594-DF984E6E1D0A}"/>
                </a:ext>
              </a:extLst>
            </p:cNvPr>
            <p:cNvSpPr/>
            <p:nvPr/>
          </p:nvSpPr>
          <p:spPr>
            <a:xfrm>
              <a:off x="2811447" y="1462774"/>
              <a:ext cx="216057" cy="1136740"/>
            </a:xfrm>
            <a:custGeom>
              <a:avLst/>
              <a:gdLst>
                <a:gd name="connsiteX0" fmla="*/ 66032 w 216057"/>
                <a:gd name="connsiteY0" fmla="*/ 0 h 1136740"/>
                <a:gd name="connsiteX1" fmla="*/ 148328 w 216057"/>
                <a:gd name="connsiteY1" fmla="*/ 0 h 1136740"/>
                <a:gd name="connsiteX2" fmla="*/ 148328 w 216057"/>
                <a:gd name="connsiteY2" fmla="*/ 246834 h 1136740"/>
                <a:gd name="connsiteX3" fmla="*/ 148915 w 216057"/>
                <a:gd name="connsiteY3" fmla="*/ 246834 h 1136740"/>
                <a:gd name="connsiteX4" fmla="*/ 145508 w 216057"/>
                <a:gd name="connsiteY4" fmla="*/ 337783 h 1136740"/>
                <a:gd name="connsiteX5" fmla="*/ 201083 w 216057"/>
                <a:gd name="connsiteY5" fmla="*/ 318520 h 1136740"/>
                <a:gd name="connsiteX6" fmla="*/ 216056 w 216057"/>
                <a:gd name="connsiteY6" fmla="*/ 361717 h 1136740"/>
                <a:gd name="connsiteX7" fmla="*/ 143671 w 216057"/>
                <a:gd name="connsiteY7" fmla="*/ 386807 h 1136740"/>
                <a:gd name="connsiteX8" fmla="*/ 140035 w 216057"/>
                <a:gd name="connsiteY8" fmla="*/ 483901 h 1136740"/>
                <a:gd name="connsiteX9" fmla="*/ 201084 w 216057"/>
                <a:gd name="connsiteY9" fmla="*/ 462740 h 1136740"/>
                <a:gd name="connsiteX10" fmla="*/ 216057 w 216057"/>
                <a:gd name="connsiteY10" fmla="*/ 505938 h 1136740"/>
                <a:gd name="connsiteX11" fmla="*/ 138198 w 216057"/>
                <a:gd name="connsiteY11" fmla="*/ 532925 h 1136740"/>
                <a:gd name="connsiteX12" fmla="*/ 134561 w 216057"/>
                <a:gd name="connsiteY12" fmla="*/ 630017 h 1136740"/>
                <a:gd name="connsiteX13" fmla="*/ 201083 w 216057"/>
                <a:gd name="connsiteY13" fmla="*/ 606959 h 1136740"/>
                <a:gd name="connsiteX14" fmla="*/ 216056 w 216057"/>
                <a:gd name="connsiteY14" fmla="*/ 650157 h 1136740"/>
                <a:gd name="connsiteX15" fmla="*/ 132724 w 216057"/>
                <a:gd name="connsiteY15" fmla="*/ 679041 h 1136740"/>
                <a:gd name="connsiteX16" fmla="*/ 129088 w 216057"/>
                <a:gd name="connsiteY16" fmla="*/ 776133 h 1136740"/>
                <a:gd name="connsiteX17" fmla="*/ 186939 w 216057"/>
                <a:gd name="connsiteY17" fmla="*/ 756081 h 1136740"/>
                <a:gd name="connsiteX18" fmla="*/ 201912 w 216057"/>
                <a:gd name="connsiteY18" fmla="*/ 799279 h 1136740"/>
                <a:gd name="connsiteX19" fmla="*/ 127251 w 216057"/>
                <a:gd name="connsiteY19" fmla="*/ 825158 h 1136740"/>
                <a:gd name="connsiteX20" fmla="*/ 123613 w 216057"/>
                <a:gd name="connsiteY20" fmla="*/ 922250 h 1136740"/>
                <a:gd name="connsiteX21" fmla="*/ 169275 w 216057"/>
                <a:gd name="connsiteY21" fmla="*/ 906423 h 1136740"/>
                <a:gd name="connsiteX22" fmla="*/ 184248 w 216057"/>
                <a:gd name="connsiteY22" fmla="*/ 949621 h 1136740"/>
                <a:gd name="connsiteX23" fmla="*/ 121777 w 216057"/>
                <a:gd name="connsiteY23" fmla="*/ 971274 h 1136740"/>
                <a:gd name="connsiteX24" fmla="*/ 115578 w 216057"/>
                <a:gd name="connsiteY24" fmla="*/ 1136740 h 1136740"/>
                <a:gd name="connsiteX25" fmla="*/ 100479 w 216057"/>
                <a:gd name="connsiteY25" fmla="*/ 1136740 h 1136740"/>
                <a:gd name="connsiteX26" fmla="*/ 94633 w 216057"/>
                <a:gd name="connsiteY26" fmla="*/ 980683 h 1136740"/>
                <a:gd name="connsiteX27" fmla="*/ 46781 w 216057"/>
                <a:gd name="connsiteY27" fmla="*/ 997269 h 1136740"/>
                <a:gd name="connsiteX28" fmla="*/ 31808 w 216057"/>
                <a:gd name="connsiteY28" fmla="*/ 954071 h 1136740"/>
                <a:gd name="connsiteX29" fmla="*/ 92843 w 216057"/>
                <a:gd name="connsiteY29" fmla="*/ 932916 h 1136740"/>
                <a:gd name="connsiteX30" fmla="*/ 89299 w 216057"/>
                <a:gd name="connsiteY30" fmla="*/ 838312 h 1136740"/>
                <a:gd name="connsiteX31" fmla="*/ 29117 w 216057"/>
                <a:gd name="connsiteY31" fmla="*/ 859172 h 1136740"/>
                <a:gd name="connsiteX32" fmla="*/ 14144 w 216057"/>
                <a:gd name="connsiteY32" fmla="*/ 815973 h 1136740"/>
                <a:gd name="connsiteX33" fmla="*/ 87509 w 216057"/>
                <a:gd name="connsiteY33" fmla="*/ 790545 h 1136740"/>
                <a:gd name="connsiteX34" fmla="*/ 83965 w 216057"/>
                <a:gd name="connsiteY34" fmla="*/ 695941 h 1136740"/>
                <a:gd name="connsiteX35" fmla="*/ 14973 w 216057"/>
                <a:gd name="connsiteY35" fmla="*/ 719855 h 1136740"/>
                <a:gd name="connsiteX36" fmla="*/ 0 w 216057"/>
                <a:gd name="connsiteY36" fmla="*/ 676658 h 1136740"/>
                <a:gd name="connsiteX37" fmla="*/ 82176 w 216057"/>
                <a:gd name="connsiteY37" fmla="*/ 648174 h 1136740"/>
                <a:gd name="connsiteX38" fmla="*/ 78632 w 216057"/>
                <a:gd name="connsiteY38" fmla="*/ 553571 h 1136740"/>
                <a:gd name="connsiteX39" fmla="*/ 14973 w 216057"/>
                <a:gd name="connsiteY39" fmla="*/ 575636 h 1136740"/>
                <a:gd name="connsiteX40" fmla="*/ 0 w 216057"/>
                <a:gd name="connsiteY40" fmla="*/ 532439 h 1136740"/>
                <a:gd name="connsiteX41" fmla="*/ 76842 w 216057"/>
                <a:gd name="connsiteY41" fmla="*/ 505804 h 1136740"/>
                <a:gd name="connsiteX42" fmla="*/ 73299 w 216057"/>
                <a:gd name="connsiteY42" fmla="*/ 411199 h 1136740"/>
                <a:gd name="connsiteX43" fmla="*/ 14973 w 216057"/>
                <a:gd name="connsiteY43" fmla="*/ 431416 h 1136740"/>
                <a:gd name="connsiteX44" fmla="*/ 0 w 216057"/>
                <a:gd name="connsiteY44" fmla="*/ 388218 h 1136740"/>
                <a:gd name="connsiteX45" fmla="*/ 71509 w 216057"/>
                <a:gd name="connsiteY45" fmla="*/ 363432 h 1136740"/>
                <a:gd name="connsiteX46" fmla="*/ 67432 w 216057"/>
                <a:gd name="connsiteY46" fmla="*/ 254618 h 1136740"/>
                <a:gd name="connsiteX47" fmla="*/ 66032 w 216057"/>
                <a:gd name="connsiteY47" fmla="*/ 254618 h 113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6057" h="1136740">
                  <a:moveTo>
                    <a:pt x="66032" y="0"/>
                  </a:moveTo>
                  <a:lnTo>
                    <a:pt x="148328" y="0"/>
                  </a:lnTo>
                  <a:lnTo>
                    <a:pt x="148328" y="246834"/>
                  </a:lnTo>
                  <a:lnTo>
                    <a:pt x="148915" y="246834"/>
                  </a:lnTo>
                  <a:lnTo>
                    <a:pt x="145508" y="337783"/>
                  </a:lnTo>
                  <a:lnTo>
                    <a:pt x="201083" y="318520"/>
                  </a:lnTo>
                  <a:lnTo>
                    <a:pt x="216056" y="361717"/>
                  </a:lnTo>
                  <a:lnTo>
                    <a:pt x="143671" y="386807"/>
                  </a:lnTo>
                  <a:lnTo>
                    <a:pt x="140035" y="483901"/>
                  </a:lnTo>
                  <a:lnTo>
                    <a:pt x="201084" y="462740"/>
                  </a:lnTo>
                  <a:lnTo>
                    <a:pt x="216057" y="505938"/>
                  </a:lnTo>
                  <a:lnTo>
                    <a:pt x="138198" y="532925"/>
                  </a:lnTo>
                  <a:lnTo>
                    <a:pt x="134561" y="630017"/>
                  </a:lnTo>
                  <a:lnTo>
                    <a:pt x="201083" y="606959"/>
                  </a:lnTo>
                  <a:lnTo>
                    <a:pt x="216056" y="650157"/>
                  </a:lnTo>
                  <a:lnTo>
                    <a:pt x="132724" y="679041"/>
                  </a:lnTo>
                  <a:lnTo>
                    <a:pt x="129088" y="776133"/>
                  </a:lnTo>
                  <a:lnTo>
                    <a:pt x="186939" y="756081"/>
                  </a:lnTo>
                  <a:lnTo>
                    <a:pt x="201912" y="799279"/>
                  </a:lnTo>
                  <a:lnTo>
                    <a:pt x="127251" y="825158"/>
                  </a:lnTo>
                  <a:lnTo>
                    <a:pt x="123613" y="922250"/>
                  </a:lnTo>
                  <a:lnTo>
                    <a:pt x="169275" y="906423"/>
                  </a:lnTo>
                  <a:lnTo>
                    <a:pt x="184248" y="949621"/>
                  </a:lnTo>
                  <a:lnTo>
                    <a:pt x="121777" y="971274"/>
                  </a:lnTo>
                  <a:lnTo>
                    <a:pt x="115578" y="1136740"/>
                  </a:lnTo>
                  <a:lnTo>
                    <a:pt x="100479" y="1136740"/>
                  </a:lnTo>
                  <a:lnTo>
                    <a:pt x="94633" y="980683"/>
                  </a:lnTo>
                  <a:lnTo>
                    <a:pt x="46781" y="997269"/>
                  </a:lnTo>
                  <a:lnTo>
                    <a:pt x="31808" y="954071"/>
                  </a:lnTo>
                  <a:lnTo>
                    <a:pt x="92843" y="932916"/>
                  </a:lnTo>
                  <a:lnTo>
                    <a:pt x="89299" y="838312"/>
                  </a:lnTo>
                  <a:lnTo>
                    <a:pt x="29117" y="859172"/>
                  </a:lnTo>
                  <a:lnTo>
                    <a:pt x="14144" y="815973"/>
                  </a:lnTo>
                  <a:lnTo>
                    <a:pt x="87509" y="790545"/>
                  </a:lnTo>
                  <a:lnTo>
                    <a:pt x="83965" y="695941"/>
                  </a:lnTo>
                  <a:lnTo>
                    <a:pt x="14973" y="719855"/>
                  </a:lnTo>
                  <a:lnTo>
                    <a:pt x="0" y="676658"/>
                  </a:lnTo>
                  <a:lnTo>
                    <a:pt x="82176" y="648174"/>
                  </a:lnTo>
                  <a:lnTo>
                    <a:pt x="78632" y="553571"/>
                  </a:lnTo>
                  <a:lnTo>
                    <a:pt x="14973" y="575636"/>
                  </a:lnTo>
                  <a:lnTo>
                    <a:pt x="0" y="532439"/>
                  </a:lnTo>
                  <a:lnTo>
                    <a:pt x="76842" y="505804"/>
                  </a:lnTo>
                  <a:lnTo>
                    <a:pt x="73299" y="411199"/>
                  </a:lnTo>
                  <a:lnTo>
                    <a:pt x="14973" y="431416"/>
                  </a:lnTo>
                  <a:lnTo>
                    <a:pt x="0" y="388218"/>
                  </a:lnTo>
                  <a:lnTo>
                    <a:pt x="71509" y="363432"/>
                  </a:lnTo>
                  <a:lnTo>
                    <a:pt x="67432" y="254618"/>
                  </a:lnTo>
                  <a:lnTo>
                    <a:pt x="66032" y="254618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471">
              <a:extLst>
                <a:ext uri="{FF2B5EF4-FFF2-40B4-BE49-F238E27FC236}">
                  <a16:creationId xmlns:a16="http://schemas.microsoft.com/office/drawing/2014/main" id="{2D337A07-A793-40DC-8DAE-1D27CFD46F04}"/>
                </a:ext>
              </a:extLst>
            </p:cNvPr>
            <p:cNvSpPr/>
            <p:nvPr/>
          </p:nvSpPr>
          <p:spPr>
            <a:xfrm rot="1800000">
              <a:off x="888482" y="1502177"/>
              <a:ext cx="2558118" cy="1574250"/>
            </a:xfrm>
            <a:custGeom>
              <a:avLst/>
              <a:gdLst>
                <a:gd name="connsiteX0" fmla="*/ 0 w 2558118"/>
                <a:gd name="connsiteY0" fmla="*/ 1463732 h 1574250"/>
                <a:gd name="connsiteX1" fmla="*/ 1742717 w 2558118"/>
                <a:gd name="connsiteY1" fmla="*/ 457574 h 1574250"/>
                <a:gd name="connsiteX2" fmla="*/ 1779513 w 2558118"/>
                <a:gd name="connsiteY2" fmla="*/ 436330 h 1574250"/>
                <a:gd name="connsiteX3" fmla="*/ 1782311 w 2558118"/>
                <a:gd name="connsiteY3" fmla="*/ 434714 h 1574250"/>
                <a:gd name="connsiteX4" fmla="*/ 1988014 w 2558118"/>
                <a:gd name="connsiteY4" fmla="*/ 791002 h 1574250"/>
                <a:gd name="connsiteX5" fmla="*/ 2234836 w 2558118"/>
                <a:gd name="connsiteY5" fmla="*/ 648500 h 1574250"/>
                <a:gd name="connsiteX6" fmla="*/ 2029133 w 2558118"/>
                <a:gd name="connsiteY6" fmla="*/ 292212 h 1574250"/>
                <a:gd name="connsiteX7" fmla="*/ 2037387 w 2558118"/>
                <a:gd name="connsiteY7" fmla="*/ 287446 h 1574250"/>
                <a:gd name="connsiteX8" fmla="*/ 2068726 w 2558118"/>
                <a:gd name="connsiteY8" fmla="*/ 269352 h 1574250"/>
                <a:gd name="connsiteX9" fmla="*/ 2535258 w 2558118"/>
                <a:gd name="connsiteY9" fmla="*/ 0 h 1574250"/>
                <a:gd name="connsiteX10" fmla="*/ 2558118 w 2558118"/>
                <a:gd name="connsiteY10" fmla="*/ 39595 h 1574250"/>
                <a:gd name="connsiteX11" fmla="*/ 2547427 w 2558118"/>
                <a:gd name="connsiteY11" fmla="*/ 45767 h 1574250"/>
                <a:gd name="connsiteX12" fmla="*/ 2547427 w 2558118"/>
                <a:gd name="connsiteY12" fmla="*/ 221245 h 1574250"/>
                <a:gd name="connsiteX13" fmla="*/ 2497939 w 2558118"/>
                <a:gd name="connsiteY13" fmla="*/ 221245 h 1574250"/>
                <a:gd name="connsiteX14" fmla="*/ 2497939 w 2558118"/>
                <a:gd name="connsiteY14" fmla="*/ 74339 h 1574250"/>
                <a:gd name="connsiteX15" fmla="*/ 2396789 w 2558118"/>
                <a:gd name="connsiteY15" fmla="*/ 132738 h 1574250"/>
                <a:gd name="connsiteX16" fmla="*/ 2396789 w 2558118"/>
                <a:gd name="connsiteY16" fmla="*/ 308216 h 1574250"/>
                <a:gd name="connsiteX17" fmla="*/ 2347301 w 2558118"/>
                <a:gd name="connsiteY17" fmla="*/ 308216 h 1574250"/>
                <a:gd name="connsiteX18" fmla="*/ 2347301 w 2558118"/>
                <a:gd name="connsiteY18" fmla="*/ 161310 h 1574250"/>
                <a:gd name="connsiteX19" fmla="*/ 2246150 w 2558118"/>
                <a:gd name="connsiteY19" fmla="*/ 219710 h 1574250"/>
                <a:gd name="connsiteX20" fmla="*/ 2246150 w 2558118"/>
                <a:gd name="connsiteY20" fmla="*/ 395187 h 1574250"/>
                <a:gd name="connsiteX21" fmla="*/ 2196662 w 2558118"/>
                <a:gd name="connsiteY21" fmla="*/ 395187 h 1574250"/>
                <a:gd name="connsiteX22" fmla="*/ 2196662 w 2558118"/>
                <a:gd name="connsiteY22" fmla="*/ 248282 h 1574250"/>
                <a:gd name="connsiteX23" fmla="*/ 2091586 w 2558118"/>
                <a:gd name="connsiteY23" fmla="*/ 308947 h 1574250"/>
                <a:gd name="connsiteX24" fmla="*/ 2297289 w 2558118"/>
                <a:gd name="connsiteY24" fmla="*/ 665234 h 1574250"/>
                <a:gd name="connsiteX25" fmla="*/ 2292350 w 2558118"/>
                <a:gd name="connsiteY25" fmla="*/ 668086 h 1574250"/>
                <a:gd name="connsiteX26" fmla="*/ 2257695 w 2558118"/>
                <a:gd name="connsiteY26" fmla="*/ 688094 h 1574250"/>
                <a:gd name="connsiteX27" fmla="*/ 2010873 w 2558118"/>
                <a:gd name="connsiteY27" fmla="*/ 830596 h 1574250"/>
                <a:gd name="connsiteX28" fmla="*/ 1971711 w 2558118"/>
                <a:gd name="connsiteY28" fmla="*/ 853207 h 1574250"/>
                <a:gd name="connsiteX29" fmla="*/ 1971280 w 2558118"/>
                <a:gd name="connsiteY29" fmla="*/ 853456 h 1574250"/>
                <a:gd name="connsiteX30" fmla="*/ 1765577 w 2558118"/>
                <a:gd name="connsiteY30" fmla="*/ 497169 h 1574250"/>
                <a:gd name="connsiteX31" fmla="*/ 1694861 w 2558118"/>
                <a:gd name="connsiteY31" fmla="*/ 537997 h 1574250"/>
                <a:gd name="connsiteX32" fmla="*/ 1694860 w 2558118"/>
                <a:gd name="connsiteY32" fmla="*/ 713474 h 1574250"/>
                <a:gd name="connsiteX33" fmla="*/ 1645372 w 2558118"/>
                <a:gd name="connsiteY33" fmla="*/ 713474 h 1574250"/>
                <a:gd name="connsiteX34" fmla="*/ 1645372 w 2558118"/>
                <a:gd name="connsiteY34" fmla="*/ 566569 h 1574250"/>
                <a:gd name="connsiteX35" fmla="*/ 1529226 w 2558118"/>
                <a:gd name="connsiteY35" fmla="*/ 633626 h 1574250"/>
                <a:gd name="connsiteX36" fmla="*/ 1529226 w 2558118"/>
                <a:gd name="connsiteY36" fmla="*/ 809103 h 1574250"/>
                <a:gd name="connsiteX37" fmla="*/ 1479738 w 2558118"/>
                <a:gd name="connsiteY37" fmla="*/ 809103 h 1574250"/>
                <a:gd name="connsiteX38" fmla="*/ 1479738 w 2558118"/>
                <a:gd name="connsiteY38" fmla="*/ 662198 h 1574250"/>
                <a:gd name="connsiteX39" fmla="*/ 1363595 w 2558118"/>
                <a:gd name="connsiteY39" fmla="*/ 729253 h 1574250"/>
                <a:gd name="connsiteX40" fmla="*/ 1363595 w 2558118"/>
                <a:gd name="connsiteY40" fmla="*/ 904730 h 1574250"/>
                <a:gd name="connsiteX41" fmla="*/ 1314107 w 2558118"/>
                <a:gd name="connsiteY41" fmla="*/ 904730 h 1574250"/>
                <a:gd name="connsiteX42" fmla="*/ 1314107 w 2558118"/>
                <a:gd name="connsiteY42" fmla="*/ 757825 h 1574250"/>
                <a:gd name="connsiteX43" fmla="*/ 1197965 w 2558118"/>
                <a:gd name="connsiteY43" fmla="*/ 824880 h 1574250"/>
                <a:gd name="connsiteX44" fmla="*/ 1197964 w 2558118"/>
                <a:gd name="connsiteY44" fmla="*/ 1000357 h 1574250"/>
                <a:gd name="connsiteX45" fmla="*/ 1148476 w 2558118"/>
                <a:gd name="connsiteY45" fmla="*/ 1000357 h 1574250"/>
                <a:gd name="connsiteX46" fmla="*/ 1148476 w 2558118"/>
                <a:gd name="connsiteY46" fmla="*/ 853452 h 1574250"/>
                <a:gd name="connsiteX47" fmla="*/ 1032334 w 2558118"/>
                <a:gd name="connsiteY47" fmla="*/ 920507 h 1574250"/>
                <a:gd name="connsiteX48" fmla="*/ 1032334 w 2558118"/>
                <a:gd name="connsiteY48" fmla="*/ 1095984 h 1574250"/>
                <a:gd name="connsiteX49" fmla="*/ 982846 w 2558118"/>
                <a:gd name="connsiteY49" fmla="*/ 1095984 h 1574250"/>
                <a:gd name="connsiteX50" fmla="*/ 982846 w 2558118"/>
                <a:gd name="connsiteY50" fmla="*/ 949079 h 1574250"/>
                <a:gd name="connsiteX51" fmla="*/ 866703 w 2558118"/>
                <a:gd name="connsiteY51" fmla="*/ 1016134 h 1574250"/>
                <a:gd name="connsiteX52" fmla="*/ 866703 w 2558118"/>
                <a:gd name="connsiteY52" fmla="*/ 1191611 h 1574250"/>
                <a:gd name="connsiteX53" fmla="*/ 817215 w 2558118"/>
                <a:gd name="connsiteY53" fmla="*/ 1191611 h 1574250"/>
                <a:gd name="connsiteX54" fmla="*/ 817215 w 2558118"/>
                <a:gd name="connsiteY54" fmla="*/ 1044706 h 1574250"/>
                <a:gd name="connsiteX55" fmla="*/ 701148 w 2558118"/>
                <a:gd name="connsiteY55" fmla="*/ 1111717 h 1574250"/>
                <a:gd name="connsiteX56" fmla="*/ 701147 w 2558118"/>
                <a:gd name="connsiteY56" fmla="*/ 1287369 h 1574250"/>
                <a:gd name="connsiteX57" fmla="*/ 651659 w 2558118"/>
                <a:gd name="connsiteY57" fmla="*/ 1287369 h 1574250"/>
                <a:gd name="connsiteX58" fmla="*/ 651660 w 2558118"/>
                <a:gd name="connsiteY58" fmla="*/ 1140289 h 1574250"/>
                <a:gd name="connsiteX59" fmla="*/ 535517 w 2558118"/>
                <a:gd name="connsiteY59" fmla="*/ 1207344 h 1574250"/>
                <a:gd name="connsiteX60" fmla="*/ 535517 w 2558118"/>
                <a:gd name="connsiteY60" fmla="*/ 1382996 h 1574250"/>
                <a:gd name="connsiteX61" fmla="*/ 486029 w 2558118"/>
                <a:gd name="connsiteY61" fmla="*/ 1382996 h 1574250"/>
                <a:gd name="connsiteX62" fmla="*/ 486029 w 2558118"/>
                <a:gd name="connsiteY62" fmla="*/ 1235916 h 1574250"/>
                <a:gd name="connsiteX63" fmla="*/ 369886 w 2558118"/>
                <a:gd name="connsiteY63" fmla="*/ 1302971 h 1574250"/>
                <a:gd name="connsiteX64" fmla="*/ 369886 w 2558118"/>
                <a:gd name="connsiteY64" fmla="*/ 1478623 h 1574250"/>
                <a:gd name="connsiteX65" fmla="*/ 320398 w 2558118"/>
                <a:gd name="connsiteY65" fmla="*/ 1478623 h 1574250"/>
                <a:gd name="connsiteX66" fmla="*/ 320398 w 2558118"/>
                <a:gd name="connsiteY66" fmla="*/ 1331543 h 1574250"/>
                <a:gd name="connsiteX67" fmla="*/ 204255 w 2558118"/>
                <a:gd name="connsiteY67" fmla="*/ 1398598 h 1574250"/>
                <a:gd name="connsiteX68" fmla="*/ 204255 w 2558118"/>
                <a:gd name="connsiteY68" fmla="*/ 1574250 h 1574250"/>
                <a:gd name="connsiteX69" fmla="*/ 154767 w 2558118"/>
                <a:gd name="connsiteY69" fmla="*/ 1574250 h 1574250"/>
                <a:gd name="connsiteX70" fmla="*/ 154767 w 2558118"/>
                <a:gd name="connsiteY70" fmla="*/ 1427170 h 1574250"/>
                <a:gd name="connsiteX71" fmla="*/ 22860 w 2558118"/>
                <a:gd name="connsiteY71" fmla="*/ 1503327 h 157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558118" h="1574250">
                  <a:moveTo>
                    <a:pt x="0" y="1463732"/>
                  </a:moveTo>
                  <a:lnTo>
                    <a:pt x="1742717" y="457574"/>
                  </a:lnTo>
                  <a:lnTo>
                    <a:pt x="1779513" y="436330"/>
                  </a:lnTo>
                  <a:lnTo>
                    <a:pt x="1782311" y="434714"/>
                  </a:lnTo>
                  <a:lnTo>
                    <a:pt x="1988014" y="791002"/>
                  </a:lnTo>
                  <a:lnTo>
                    <a:pt x="2234836" y="648500"/>
                  </a:lnTo>
                  <a:lnTo>
                    <a:pt x="2029133" y="292212"/>
                  </a:lnTo>
                  <a:lnTo>
                    <a:pt x="2037387" y="287446"/>
                  </a:lnTo>
                  <a:lnTo>
                    <a:pt x="2068726" y="269352"/>
                  </a:lnTo>
                  <a:lnTo>
                    <a:pt x="2535258" y="0"/>
                  </a:lnTo>
                  <a:lnTo>
                    <a:pt x="2558118" y="39595"/>
                  </a:lnTo>
                  <a:lnTo>
                    <a:pt x="2547427" y="45767"/>
                  </a:lnTo>
                  <a:lnTo>
                    <a:pt x="2547427" y="221245"/>
                  </a:lnTo>
                  <a:lnTo>
                    <a:pt x="2497939" y="221245"/>
                  </a:lnTo>
                  <a:lnTo>
                    <a:pt x="2497939" y="74339"/>
                  </a:lnTo>
                  <a:lnTo>
                    <a:pt x="2396789" y="132738"/>
                  </a:lnTo>
                  <a:lnTo>
                    <a:pt x="2396789" y="308216"/>
                  </a:lnTo>
                  <a:lnTo>
                    <a:pt x="2347301" y="308216"/>
                  </a:lnTo>
                  <a:lnTo>
                    <a:pt x="2347301" y="161310"/>
                  </a:lnTo>
                  <a:lnTo>
                    <a:pt x="2246150" y="219710"/>
                  </a:lnTo>
                  <a:lnTo>
                    <a:pt x="2246150" y="395187"/>
                  </a:lnTo>
                  <a:lnTo>
                    <a:pt x="2196662" y="395187"/>
                  </a:lnTo>
                  <a:lnTo>
                    <a:pt x="2196662" y="248282"/>
                  </a:lnTo>
                  <a:lnTo>
                    <a:pt x="2091586" y="308947"/>
                  </a:lnTo>
                  <a:lnTo>
                    <a:pt x="2297289" y="665234"/>
                  </a:lnTo>
                  <a:lnTo>
                    <a:pt x="2292350" y="668086"/>
                  </a:lnTo>
                  <a:lnTo>
                    <a:pt x="2257695" y="688094"/>
                  </a:lnTo>
                  <a:lnTo>
                    <a:pt x="2010873" y="830596"/>
                  </a:lnTo>
                  <a:lnTo>
                    <a:pt x="1971711" y="853207"/>
                  </a:lnTo>
                  <a:lnTo>
                    <a:pt x="1971280" y="853456"/>
                  </a:lnTo>
                  <a:lnTo>
                    <a:pt x="1765577" y="497169"/>
                  </a:lnTo>
                  <a:lnTo>
                    <a:pt x="1694861" y="537997"/>
                  </a:lnTo>
                  <a:lnTo>
                    <a:pt x="1694860" y="713474"/>
                  </a:lnTo>
                  <a:lnTo>
                    <a:pt x="1645372" y="713474"/>
                  </a:lnTo>
                  <a:lnTo>
                    <a:pt x="1645372" y="566569"/>
                  </a:lnTo>
                  <a:lnTo>
                    <a:pt x="1529226" y="633626"/>
                  </a:lnTo>
                  <a:lnTo>
                    <a:pt x="1529226" y="809103"/>
                  </a:lnTo>
                  <a:lnTo>
                    <a:pt x="1479738" y="809103"/>
                  </a:lnTo>
                  <a:lnTo>
                    <a:pt x="1479738" y="662198"/>
                  </a:lnTo>
                  <a:lnTo>
                    <a:pt x="1363595" y="729253"/>
                  </a:lnTo>
                  <a:lnTo>
                    <a:pt x="1363595" y="904730"/>
                  </a:lnTo>
                  <a:lnTo>
                    <a:pt x="1314107" y="904730"/>
                  </a:lnTo>
                  <a:lnTo>
                    <a:pt x="1314107" y="757825"/>
                  </a:lnTo>
                  <a:lnTo>
                    <a:pt x="1197965" y="824880"/>
                  </a:lnTo>
                  <a:lnTo>
                    <a:pt x="1197964" y="1000357"/>
                  </a:lnTo>
                  <a:lnTo>
                    <a:pt x="1148476" y="1000357"/>
                  </a:lnTo>
                  <a:lnTo>
                    <a:pt x="1148476" y="853452"/>
                  </a:lnTo>
                  <a:lnTo>
                    <a:pt x="1032334" y="920507"/>
                  </a:lnTo>
                  <a:lnTo>
                    <a:pt x="1032334" y="1095984"/>
                  </a:lnTo>
                  <a:lnTo>
                    <a:pt x="982846" y="1095984"/>
                  </a:lnTo>
                  <a:lnTo>
                    <a:pt x="982846" y="949079"/>
                  </a:lnTo>
                  <a:lnTo>
                    <a:pt x="866703" y="1016134"/>
                  </a:lnTo>
                  <a:lnTo>
                    <a:pt x="866703" y="1191611"/>
                  </a:lnTo>
                  <a:lnTo>
                    <a:pt x="817215" y="1191611"/>
                  </a:lnTo>
                  <a:lnTo>
                    <a:pt x="817215" y="1044706"/>
                  </a:lnTo>
                  <a:lnTo>
                    <a:pt x="701148" y="1111717"/>
                  </a:lnTo>
                  <a:lnTo>
                    <a:pt x="701147" y="1287369"/>
                  </a:lnTo>
                  <a:lnTo>
                    <a:pt x="651659" y="1287369"/>
                  </a:lnTo>
                  <a:lnTo>
                    <a:pt x="651660" y="1140289"/>
                  </a:lnTo>
                  <a:lnTo>
                    <a:pt x="535517" y="1207344"/>
                  </a:lnTo>
                  <a:lnTo>
                    <a:pt x="535517" y="1382996"/>
                  </a:lnTo>
                  <a:lnTo>
                    <a:pt x="486029" y="1382996"/>
                  </a:lnTo>
                  <a:lnTo>
                    <a:pt x="486029" y="1235916"/>
                  </a:lnTo>
                  <a:lnTo>
                    <a:pt x="369886" y="1302971"/>
                  </a:lnTo>
                  <a:lnTo>
                    <a:pt x="369886" y="1478623"/>
                  </a:lnTo>
                  <a:lnTo>
                    <a:pt x="320398" y="1478623"/>
                  </a:lnTo>
                  <a:lnTo>
                    <a:pt x="320398" y="1331543"/>
                  </a:lnTo>
                  <a:lnTo>
                    <a:pt x="204255" y="1398598"/>
                  </a:lnTo>
                  <a:lnTo>
                    <a:pt x="204255" y="1574250"/>
                  </a:lnTo>
                  <a:lnTo>
                    <a:pt x="154767" y="1574250"/>
                  </a:lnTo>
                  <a:lnTo>
                    <a:pt x="154767" y="1427170"/>
                  </a:lnTo>
                  <a:lnTo>
                    <a:pt x="22860" y="1503327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F9B9AFE-017F-45DD-A230-F88CAC384040}"/>
              </a:ext>
            </a:extLst>
          </p:cNvPr>
          <p:cNvGrpSpPr/>
          <p:nvPr/>
        </p:nvGrpSpPr>
        <p:grpSpPr>
          <a:xfrm>
            <a:off x="4384216" y="4622332"/>
            <a:ext cx="450319" cy="584278"/>
            <a:chOff x="5401053" y="455683"/>
            <a:chExt cx="520188" cy="674932"/>
          </a:xfrm>
          <a:solidFill>
            <a:srgbClr val="7F7F7F"/>
          </a:solidFill>
        </p:grpSpPr>
        <p:sp>
          <p:nvSpPr>
            <p:cNvPr id="89" name="Rounded Rectangle 33">
              <a:extLst>
                <a:ext uri="{FF2B5EF4-FFF2-40B4-BE49-F238E27FC236}">
                  <a16:creationId xmlns:a16="http://schemas.microsoft.com/office/drawing/2014/main" id="{4AFE4E82-C73A-42BC-B6CA-BFBC09B4D4C0}"/>
                </a:ext>
              </a:extLst>
            </p:cNvPr>
            <p:cNvSpPr/>
            <p:nvPr/>
          </p:nvSpPr>
          <p:spPr bwMode="auto">
            <a:xfrm>
              <a:off x="5401053" y="455683"/>
              <a:ext cx="520188" cy="67493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S PGothic"/>
                <a:cs typeface="MS PGothic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9EAC12C-DF8C-4F13-B9C3-929AB0219D27}"/>
                </a:ext>
              </a:extLst>
            </p:cNvPr>
            <p:cNvGrpSpPr/>
            <p:nvPr/>
          </p:nvGrpSpPr>
          <p:grpSpPr>
            <a:xfrm>
              <a:off x="5491334" y="590435"/>
              <a:ext cx="371872" cy="408788"/>
              <a:chOff x="5491334" y="590435"/>
              <a:chExt cx="371872" cy="408788"/>
            </a:xfrm>
            <a:grpFill/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1025117-9E02-414C-A427-274C67B7992D}"/>
                  </a:ext>
                </a:extLst>
              </p:cNvPr>
              <p:cNvCxnSpPr/>
              <p:nvPr/>
            </p:nvCxnSpPr>
            <p:spPr bwMode="auto">
              <a:xfrm flipV="1">
                <a:off x="5491334" y="590435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C184C68-7700-40DD-8EFA-7DEC949C27BC}"/>
                  </a:ext>
                </a:extLst>
              </p:cNvPr>
              <p:cNvCxnSpPr/>
              <p:nvPr/>
            </p:nvCxnSpPr>
            <p:spPr bwMode="auto">
              <a:xfrm flipV="1">
                <a:off x="5491334" y="648579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927349B-A5ED-4BF8-9CAB-FBDDA9BC06E8}"/>
                  </a:ext>
                </a:extLst>
              </p:cNvPr>
              <p:cNvCxnSpPr/>
              <p:nvPr/>
            </p:nvCxnSpPr>
            <p:spPr bwMode="auto">
              <a:xfrm flipV="1">
                <a:off x="5491334" y="706724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DB3F9CB-2EE7-44EA-B011-14EFCF1F50A0}"/>
                  </a:ext>
                </a:extLst>
              </p:cNvPr>
              <p:cNvCxnSpPr/>
              <p:nvPr/>
            </p:nvCxnSpPr>
            <p:spPr bwMode="auto">
              <a:xfrm>
                <a:off x="5491334" y="764870"/>
                <a:ext cx="295202" cy="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51713A1-8CBF-436B-99C9-7C5AE4C2459A}"/>
                  </a:ext>
                </a:extLst>
              </p:cNvPr>
              <p:cNvCxnSpPr/>
              <p:nvPr/>
            </p:nvCxnSpPr>
            <p:spPr bwMode="auto">
              <a:xfrm flipV="1">
                <a:off x="5491334" y="824788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4F76F10-5C11-4882-B37A-82F81638E71A}"/>
                  </a:ext>
                </a:extLst>
              </p:cNvPr>
              <p:cNvCxnSpPr/>
              <p:nvPr/>
            </p:nvCxnSpPr>
            <p:spPr bwMode="auto">
              <a:xfrm>
                <a:off x="5491334" y="884603"/>
                <a:ext cx="334774" cy="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EE41DDC-2BFA-494F-AEB4-F7DFBAA14FC1}"/>
                  </a:ext>
                </a:extLst>
              </p:cNvPr>
              <p:cNvCxnSpPr/>
              <p:nvPr/>
            </p:nvCxnSpPr>
            <p:spPr bwMode="auto">
              <a:xfrm flipV="1">
                <a:off x="5491334" y="941078"/>
                <a:ext cx="371872" cy="16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8C77845-DA0D-4B54-8ABC-AB6EE9E9A0E0}"/>
                  </a:ext>
                </a:extLst>
              </p:cNvPr>
              <p:cNvCxnSpPr/>
              <p:nvPr/>
            </p:nvCxnSpPr>
            <p:spPr bwMode="auto">
              <a:xfrm>
                <a:off x="5491334" y="999223"/>
                <a:ext cx="295202" cy="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B5E390-DFF8-44A6-9BCD-916F0BB70E69}"/>
              </a:ext>
            </a:extLst>
          </p:cNvPr>
          <p:cNvGrpSpPr/>
          <p:nvPr/>
        </p:nvGrpSpPr>
        <p:grpSpPr>
          <a:xfrm>
            <a:off x="4985814" y="4792346"/>
            <a:ext cx="559302" cy="465269"/>
            <a:chOff x="9256873" y="1546126"/>
            <a:chExt cx="676841" cy="56304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4F10380-4ECF-4E63-90EE-3FF8EED2A93D}"/>
                </a:ext>
              </a:extLst>
            </p:cNvPr>
            <p:cNvSpPr/>
            <p:nvPr/>
          </p:nvSpPr>
          <p:spPr bwMode="auto">
            <a:xfrm>
              <a:off x="9296473" y="1546126"/>
              <a:ext cx="637241" cy="522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DCB812D-1333-4F39-9E65-0A4D15B6DAA3}"/>
                </a:ext>
              </a:extLst>
            </p:cNvPr>
            <p:cNvSpPr/>
            <p:nvPr/>
          </p:nvSpPr>
          <p:spPr bwMode="auto">
            <a:xfrm>
              <a:off x="9256873" y="1551928"/>
              <a:ext cx="634805" cy="557245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25D620-0D04-48C5-BC5A-456F5E87E6D9}"/>
                </a:ext>
              </a:extLst>
            </p:cNvPr>
            <p:cNvSpPr/>
            <p:nvPr/>
          </p:nvSpPr>
          <p:spPr bwMode="auto">
            <a:xfrm>
              <a:off x="9296473" y="1546126"/>
              <a:ext cx="637241" cy="5229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8B516A9-8E9D-4A3B-8483-45FA303A37A2}"/>
                </a:ext>
              </a:extLst>
            </p:cNvPr>
            <p:cNvCxnSpPr/>
            <p:nvPr/>
          </p:nvCxnSpPr>
          <p:spPr bwMode="auto">
            <a:xfrm flipV="1">
              <a:off x="9376398" y="1824364"/>
              <a:ext cx="144008" cy="1562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6A5A3B8-6C39-4A0B-BC64-38506E2862B4}"/>
                </a:ext>
              </a:extLst>
            </p:cNvPr>
            <p:cNvCxnSpPr/>
            <p:nvPr/>
          </p:nvCxnSpPr>
          <p:spPr bwMode="auto">
            <a:xfrm flipH="1" flipV="1">
              <a:off x="9520407" y="1808359"/>
              <a:ext cx="142205" cy="470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0454A5-F721-4B06-95DB-0B8B6D9F8D0E}"/>
                </a:ext>
              </a:extLst>
            </p:cNvPr>
            <p:cNvCxnSpPr/>
            <p:nvPr/>
          </p:nvCxnSpPr>
          <p:spPr bwMode="auto">
            <a:xfrm flipH="1">
              <a:off x="9662614" y="1635142"/>
              <a:ext cx="176414" cy="22030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2526401-38DD-49EB-88DB-7B88EDEDED37}"/>
                </a:ext>
              </a:extLst>
            </p:cNvPr>
            <p:cNvSpPr/>
            <p:nvPr/>
          </p:nvSpPr>
          <p:spPr bwMode="auto">
            <a:xfrm>
              <a:off x="9487541" y="1772500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ECA15E0-4C84-4A90-A4E0-690F538724D4}"/>
                </a:ext>
              </a:extLst>
            </p:cNvPr>
            <p:cNvSpPr/>
            <p:nvPr/>
          </p:nvSpPr>
          <p:spPr bwMode="auto">
            <a:xfrm>
              <a:off x="9621137" y="1808359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FAD96B9-5EF8-45CD-A170-C9C44558A438}"/>
                </a:ext>
              </a:extLst>
            </p:cNvPr>
            <p:cNvSpPr/>
            <p:nvPr/>
          </p:nvSpPr>
          <p:spPr bwMode="auto">
            <a:xfrm>
              <a:off x="9797553" y="1588395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C4811C-D9EC-4BF6-B0ED-120AD0C28111}"/>
                </a:ext>
              </a:extLst>
            </p:cNvPr>
            <p:cNvSpPr/>
            <p:nvPr/>
          </p:nvSpPr>
          <p:spPr bwMode="auto">
            <a:xfrm>
              <a:off x="9345077" y="1939141"/>
              <a:ext cx="82949" cy="82949"/>
            </a:xfrm>
            <a:prstGeom prst="ellips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0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224667-D855-4AAE-B336-B9D3E8D6B1A4}"/>
              </a:ext>
            </a:extLst>
          </p:cNvPr>
          <p:cNvGrpSpPr/>
          <p:nvPr/>
        </p:nvGrpSpPr>
        <p:grpSpPr>
          <a:xfrm rot="5400000" flipV="1">
            <a:off x="7787605" y="3982647"/>
            <a:ext cx="637975" cy="452539"/>
            <a:chOff x="9532392" y="2106155"/>
            <a:chExt cx="828280" cy="839877"/>
          </a:xfrm>
          <a:solidFill>
            <a:schemeClr val="tx2">
              <a:lumMod val="65000"/>
              <a:lumOff val="35000"/>
            </a:schemeClr>
          </a:solidFill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EB688E0-CAF3-4D06-8B13-78E3826B7DA8}"/>
                </a:ext>
              </a:extLst>
            </p:cNvPr>
            <p:cNvCxnSpPr/>
            <p:nvPr/>
          </p:nvCxnSpPr>
          <p:spPr bwMode="auto">
            <a:xfrm flipH="1">
              <a:off x="9532392" y="2911965"/>
              <a:ext cx="822095" cy="0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1576030-777F-4B18-A418-996024F9EB09}"/>
                </a:ext>
              </a:extLst>
            </p:cNvPr>
            <p:cNvCxnSpPr/>
            <p:nvPr/>
          </p:nvCxnSpPr>
          <p:spPr bwMode="auto">
            <a:xfrm flipV="1">
              <a:off x="9532392" y="2111627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3D3DCB1-E6C4-4929-A003-3920E7D29980}"/>
                </a:ext>
              </a:extLst>
            </p:cNvPr>
            <p:cNvCxnSpPr/>
            <p:nvPr/>
          </p:nvCxnSpPr>
          <p:spPr bwMode="auto">
            <a:xfrm flipV="1">
              <a:off x="9843589" y="2106155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E8CFD7C-A1FB-4AC7-BD15-38920955CCB8}"/>
                </a:ext>
              </a:extLst>
            </p:cNvPr>
            <p:cNvCxnSpPr/>
            <p:nvPr/>
          </p:nvCxnSpPr>
          <p:spPr bwMode="auto">
            <a:xfrm flipV="1">
              <a:off x="10141248" y="2117191"/>
              <a:ext cx="0" cy="800339"/>
            </a:xfrm>
            <a:prstGeom prst="lin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24484BA-4A64-4103-8E3C-944D2C4B9198}"/>
                </a:ext>
              </a:extLst>
            </p:cNvPr>
            <p:cNvCxnSpPr/>
            <p:nvPr/>
          </p:nvCxnSpPr>
          <p:spPr bwMode="auto">
            <a:xfrm flipH="1">
              <a:off x="10128580" y="2349753"/>
              <a:ext cx="202899" cy="569530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8041D0-C65A-4DEE-9A8D-45B24AA1868B}"/>
                </a:ext>
              </a:extLst>
            </p:cNvPr>
            <p:cNvCxnSpPr>
              <a:stCxn id="116" idx="0"/>
            </p:cNvCxnSpPr>
            <p:nvPr/>
          </p:nvCxnSpPr>
          <p:spPr bwMode="auto">
            <a:xfrm>
              <a:off x="9680093" y="2217405"/>
              <a:ext cx="21171" cy="206494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0E56F44-DDC3-42BA-BD76-F9EEF371638F}"/>
                </a:ext>
              </a:extLst>
            </p:cNvPr>
            <p:cNvSpPr/>
            <p:nvPr/>
          </p:nvSpPr>
          <p:spPr bwMode="auto">
            <a:xfrm>
              <a:off x="9637749" y="2217405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300A6AE-7B82-40F0-854E-1DE4D86B1C0E}"/>
                </a:ext>
              </a:extLst>
            </p:cNvPr>
            <p:cNvSpPr/>
            <p:nvPr/>
          </p:nvSpPr>
          <p:spPr bwMode="auto">
            <a:xfrm>
              <a:off x="10164013" y="2680170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CADD59A-AC9B-4D3E-B510-7B978A062CE9}"/>
                </a:ext>
              </a:extLst>
            </p:cNvPr>
            <p:cNvSpPr/>
            <p:nvPr/>
          </p:nvSpPr>
          <p:spPr bwMode="auto">
            <a:xfrm>
              <a:off x="10216175" y="2528422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83E3AE9-181A-4B58-B885-6934842EB328}"/>
                </a:ext>
              </a:extLst>
            </p:cNvPr>
            <p:cNvSpPr/>
            <p:nvPr/>
          </p:nvSpPr>
          <p:spPr bwMode="auto">
            <a:xfrm>
              <a:off x="10275984" y="2324691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C5398F-0EB9-4CBD-8302-9C20C63E4628}"/>
                </a:ext>
              </a:extLst>
            </p:cNvPr>
            <p:cNvCxnSpPr/>
            <p:nvPr/>
          </p:nvCxnSpPr>
          <p:spPr bwMode="auto">
            <a:xfrm flipH="1" flipV="1">
              <a:off x="9696327" y="2407027"/>
              <a:ext cx="116055" cy="62096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2B3F629-3D43-40E5-AB31-DFCFD1BA9693}"/>
                </a:ext>
              </a:extLst>
            </p:cNvPr>
            <p:cNvCxnSpPr/>
            <p:nvPr/>
          </p:nvCxnSpPr>
          <p:spPr bwMode="auto">
            <a:xfrm>
              <a:off x="9834773" y="2459281"/>
              <a:ext cx="295811" cy="469876"/>
            </a:xfrm>
            <a:prstGeom prst="line">
              <a:avLst/>
            </a:prstGeom>
            <a:grp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877660-69C5-4C10-A016-9922622EBBE9}"/>
                </a:ext>
              </a:extLst>
            </p:cNvPr>
            <p:cNvSpPr/>
            <p:nvPr/>
          </p:nvSpPr>
          <p:spPr bwMode="auto">
            <a:xfrm>
              <a:off x="9783768" y="2430369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92091DA-4E64-484E-8791-46CE1B75A8A1}"/>
                </a:ext>
              </a:extLst>
            </p:cNvPr>
            <p:cNvSpPr/>
            <p:nvPr/>
          </p:nvSpPr>
          <p:spPr bwMode="auto">
            <a:xfrm>
              <a:off x="9874807" y="2535048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ED9A957-208C-42F2-AF29-3EC80E3CCFF2}"/>
                </a:ext>
              </a:extLst>
            </p:cNvPr>
            <p:cNvSpPr/>
            <p:nvPr/>
          </p:nvSpPr>
          <p:spPr bwMode="auto">
            <a:xfrm>
              <a:off x="9963387" y="2677490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1ADD66A-2A98-464B-B20B-BE67E7FC5D8D}"/>
                </a:ext>
              </a:extLst>
            </p:cNvPr>
            <p:cNvSpPr/>
            <p:nvPr/>
          </p:nvSpPr>
          <p:spPr bwMode="auto">
            <a:xfrm>
              <a:off x="10075512" y="2861344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C123158-A109-4E09-A540-7E6F768872B6}"/>
                </a:ext>
              </a:extLst>
            </p:cNvPr>
            <p:cNvSpPr/>
            <p:nvPr/>
          </p:nvSpPr>
          <p:spPr bwMode="auto">
            <a:xfrm>
              <a:off x="9658920" y="2347774"/>
              <a:ext cx="84688" cy="84688"/>
            </a:xfrm>
            <a:prstGeom prst="ellipse">
              <a:avLst/>
            </a:prstGeom>
            <a:grp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33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4BA632A-F3FA-43AD-A512-7249A04D9F4B}"/>
              </a:ext>
            </a:extLst>
          </p:cNvPr>
          <p:cNvGrpSpPr/>
          <p:nvPr/>
        </p:nvGrpSpPr>
        <p:grpSpPr>
          <a:xfrm>
            <a:off x="7140409" y="4108625"/>
            <a:ext cx="565275" cy="531343"/>
            <a:chOff x="5109310" y="1793769"/>
            <a:chExt cx="1100967" cy="1034879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132" name="Rectangle 117">
              <a:extLst>
                <a:ext uri="{FF2B5EF4-FFF2-40B4-BE49-F238E27FC236}">
                  <a16:creationId xmlns:a16="http://schemas.microsoft.com/office/drawing/2014/main" id="{C26A9AF2-C821-4803-A00E-EFC93B7BE2AB}"/>
                </a:ext>
              </a:extLst>
            </p:cNvPr>
            <p:cNvSpPr/>
            <p:nvPr/>
          </p:nvSpPr>
          <p:spPr>
            <a:xfrm>
              <a:off x="5109310" y="2178803"/>
              <a:ext cx="1100967" cy="193905"/>
            </a:xfrm>
            <a:custGeom>
              <a:avLst/>
              <a:gdLst>
                <a:gd name="connsiteX0" fmla="*/ 0 w 1052296"/>
                <a:gd name="connsiteY0" fmla="*/ 0 h 27432"/>
                <a:gd name="connsiteX1" fmla="*/ 1052296 w 1052296"/>
                <a:gd name="connsiteY1" fmla="*/ 0 h 27432"/>
                <a:gd name="connsiteX2" fmla="*/ 1052296 w 1052296"/>
                <a:gd name="connsiteY2" fmla="*/ 27432 h 27432"/>
                <a:gd name="connsiteX3" fmla="*/ 0 w 1052296"/>
                <a:gd name="connsiteY3" fmla="*/ 27432 h 27432"/>
                <a:gd name="connsiteX4" fmla="*/ 0 w 1052296"/>
                <a:gd name="connsiteY4" fmla="*/ 0 h 27432"/>
                <a:gd name="connsiteX0" fmla="*/ 0 w 1052296"/>
                <a:gd name="connsiteY0" fmla="*/ 0 h 196501"/>
                <a:gd name="connsiteX1" fmla="*/ 1052296 w 1052296"/>
                <a:gd name="connsiteY1" fmla="*/ 0 h 196501"/>
                <a:gd name="connsiteX2" fmla="*/ 723684 w 1052296"/>
                <a:gd name="connsiteY2" fmla="*/ 196501 h 196501"/>
                <a:gd name="connsiteX3" fmla="*/ 0 w 1052296"/>
                <a:gd name="connsiteY3" fmla="*/ 27432 h 196501"/>
                <a:gd name="connsiteX4" fmla="*/ 0 w 1052296"/>
                <a:gd name="connsiteY4" fmla="*/ 0 h 196501"/>
                <a:gd name="connsiteX0" fmla="*/ 0 w 752259"/>
                <a:gd name="connsiteY0" fmla="*/ 0 h 196501"/>
                <a:gd name="connsiteX1" fmla="*/ 752259 w 752259"/>
                <a:gd name="connsiteY1" fmla="*/ 178594 h 196501"/>
                <a:gd name="connsiteX2" fmla="*/ 723684 w 752259"/>
                <a:gd name="connsiteY2" fmla="*/ 196501 h 196501"/>
                <a:gd name="connsiteX3" fmla="*/ 0 w 752259"/>
                <a:gd name="connsiteY3" fmla="*/ 27432 h 196501"/>
                <a:gd name="connsiteX4" fmla="*/ 0 w 752259"/>
                <a:gd name="connsiteY4" fmla="*/ 0 h 196501"/>
                <a:gd name="connsiteX0" fmla="*/ 11906 w 764165"/>
                <a:gd name="connsiteY0" fmla="*/ 0 h 196501"/>
                <a:gd name="connsiteX1" fmla="*/ 764165 w 764165"/>
                <a:gd name="connsiteY1" fmla="*/ 178594 h 196501"/>
                <a:gd name="connsiteX2" fmla="*/ 735590 w 764165"/>
                <a:gd name="connsiteY2" fmla="*/ 196501 h 196501"/>
                <a:gd name="connsiteX3" fmla="*/ 0 w 764165"/>
                <a:gd name="connsiteY3" fmla="*/ 17907 h 196501"/>
                <a:gd name="connsiteX4" fmla="*/ 11906 w 764165"/>
                <a:gd name="connsiteY4" fmla="*/ 0 h 196501"/>
                <a:gd name="connsiteX0" fmla="*/ 11906 w 764165"/>
                <a:gd name="connsiteY0" fmla="*/ 0 h 192304"/>
                <a:gd name="connsiteX1" fmla="*/ 764165 w 764165"/>
                <a:gd name="connsiteY1" fmla="*/ 178594 h 192304"/>
                <a:gd name="connsiteX2" fmla="*/ 737688 w 764165"/>
                <a:gd name="connsiteY2" fmla="*/ 192304 h 192304"/>
                <a:gd name="connsiteX3" fmla="*/ 0 w 764165"/>
                <a:gd name="connsiteY3" fmla="*/ 17907 h 192304"/>
                <a:gd name="connsiteX4" fmla="*/ 11906 w 764165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25782 w 752259"/>
                <a:gd name="connsiteY2" fmla="*/ 192304 h 192304"/>
                <a:gd name="connsiteX3" fmla="*/ 1733 w 752259"/>
                <a:gd name="connsiteY3" fmla="*/ 20005 h 192304"/>
                <a:gd name="connsiteX4" fmla="*/ 0 w 752259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40420 w 752259"/>
                <a:gd name="connsiteY2" fmla="*/ 183519 h 192304"/>
                <a:gd name="connsiteX3" fmla="*/ 725782 w 752259"/>
                <a:gd name="connsiteY3" fmla="*/ 192304 h 192304"/>
                <a:gd name="connsiteX4" fmla="*/ 1733 w 752259"/>
                <a:gd name="connsiteY4" fmla="*/ 20005 h 192304"/>
                <a:gd name="connsiteX5" fmla="*/ 0 w 752259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725782 w 1102373"/>
                <a:gd name="connsiteY3" fmla="*/ 192304 h 192304"/>
                <a:gd name="connsiteX4" fmla="*/ 1733 w 1102373"/>
                <a:gd name="connsiteY4" fmla="*/ 20005 h 192304"/>
                <a:gd name="connsiteX5" fmla="*/ 0 w 1102373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869464 w 1102373"/>
                <a:gd name="connsiteY3" fmla="*/ 186667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1099225 w 1102373"/>
                <a:gd name="connsiteY3" fmla="*/ 189814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5060"/>
                <a:gd name="connsiteX1" fmla="*/ 752259 w 1102373"/>
                <a:gd name="connsiteY1" fmla="*/ 178594 h 195060"/>
                <a:gd name="connsiteX2" fmla="*/ 1102373 w 1102373"/>
                <a:gd name="connsiteY2" fmla="*/ 178273 h 195060"/>
                <a:gd name="connsiteX3" fmla="*/ 1099225 w 1102373"/>
                <a:gd name="connsiteY3" fmla="*/ 195060 h 195060"/>
                <a:gd name="connsiteX4" fmla="*/ 725782 w 1102373"/>
                <a:gd name="connsiteY4" fmla="*/ 192304 h 195060"/>
                <a:gd name="connsiteX5" fmla="*/ 1733 w 1102373"/>
                <a:gd name="connsiteY5" fmla="*/ 20005 h 195060"/>
                <a:gd name="connsiteX6" fmla="*/ 0 w 1102373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82469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79322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451"/>
                <a:gd name="connsiteX1" fmla="*/ 752259 w 1103422"/>
                <a:gd name="connsiteY1" fmla="*/ 178594 h 195451"/>
                <a:gd name="connsiteX2" fmla="*/ 1103422 w 1103422"/>
                <a:gd name="connsiteY2" fmla="*/ 179322 h 195451"/>
                <a:gd name="connsiteX3" fmla="*/ 1099225 w 1103422"/>
                <a:gd name="connsiteY3" fmla="*/ 195060 h 195451"/>
                <a:gd name="connsiteX4" fmla="*/ 726831 w 1103422"/>
                <a:gd name="connsiteY4" fmla="*/ 195451 h 195451"/>
                <a:gd name="connsiteX5" fmla="*/ 1733 w 1103422"/>
                <a:gd name="connsiteY5" fmla="*/ 20005 h 195451"/>
                <a:gd name="connsiteX6" fmla="*/ 0 w 1103422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365 w 1103787"/>
                <a:gd name="connsiteY0" fmla="*/ 0 h 195451"/>
                <a:gd name="connsiteX1" fmla="*/ 733740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1414 w 1103787"/>
                <a:gd name="connsiteY0" fmla="*/ 0 h 194402"/>
                <a:gd name="connsiteX1" fmla="*/ 733740 w 1103787"/>
                <a:gd name="connsiteY1" fmla="*/ 177545 h 194402"/>
                <a:gd name="connsiteX2" fmla="*/ 1103787 w 1103787"/>
                <a:gd name="connsiteY2" fmla="*/ 178273 h 194402"/>
                <a:gd name="connsiteX3" fmla="*/ 1099590 w 1103787"/>
                <a:gd name="connsiteY3" fmla="*/ 194011 h 194402"/>
                <a:gd name="connsiteX4" fmla="*/ 727196 w 1103787"/>
                <a:gd name="connsiteY4" fmla="*/ 194402 h 194402"/>
                <a:gd name="connsiteX5" fmla="*/ 0 w 1103787"/>
                <a:gd name="connsiteY5" fmla="*/ 18956 h 194402"/>
                <a:gd name="connsiteX6" fmla="*/ 1414 w 1103787"/>
                <a:gd name="connsiteY6" fmla="*/ 0 h 194402"/>
                <a:gd name="connsiteX0" fmla="*/ 1414 w 1103787"/>
                <a:gd name="connsiteY0" fmla="*/ 0 h 194402"/>
                <a:gd name="connsiteX1" fmla="*/ 733740 w 1103787"/>
                <a:gd name="connsiteY1" fmla="*/ 177545 h 194402"/>
                <a:gd name="connsiteX2" fmla="*/ 1103787 w 1103787"/>
                <a:gd name="connsiteY2" fmla="*/ 178273 h 194402"/>
                <a:gd name="connsiteX3" fmla="*/ 1099590 w 1103787"/>
                <a:gd name="connsiteY3" fmla="*/ 194011 h 194402"/>
                <a:gd name="connsiteX4" fmla="*/ 727196 w 1103787"/>
                <a:gd name="connsiteY4" fmla="*/ 194402 h 194402"/>
                <a:gd name="connsiteX5" fmla="*/ 0 w 1103787"/>
                <a:gd name="connsiteY5" fmla="*/ 16858 h 194402"/>
                <a:gd name="connsiteX6" fmla="*/ 1414 w 1103787"/>
                <a:gd name="connsiteY6" fmla="*/ 0 h 19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787" h="194402">
                  <a:moveTo>
                    <a:pt x="1414" y="0"/>
                  </a:moveTo>
                  <a:lnTo>
                    <a:pt x="733740" y="177545"/>
                  </a:lnTo>
                  <a:lnTo>
                    <a:pt x="1103787" y="178273"/>
                  </a:lnTo>
                  <a:lnTo>
                    <a:pt x="1099590" y="194011"/>
                  </a:lnTo>
                  <a:lnTo>
                    <a:pt x="727196" y="194402"/>
                  </a:lnTo>
                  <a:lnTo>
                    <a:pt x="0" y="16858"/>
                  </a:lnTo>
                  <a:cubicBezTo>
                    <a:pt x="122" y="10190"/>
                    <a:pt x="1292" y="6668"/>
                    <a:pt x="14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17">
              <a:extLst>
                <a:ext uri="{FF2B5EF4-FFF2-40B4-BE49-F238E27FC236}">
                  <a16:creationId xmlns:a16="http://schemas.microsoft.com/office/drawing/2014/main" id="{A84AA192-6F81-4034-8009-CB4F267C9AD9}"/>
                </a:ext>
              </a:extLst>
            </p:cNvPr>
            <p:cNvSpPr/>
            <p:nvPr/>
          </p:nvSpPr>
          <p:spPr>
            <a:xfrm>
              <a:off x="5110675" y="2306546"/>
              <a:ext cx="1097700" cy="353134"/>
            </a:xfrm>
            <a:custGeom>
              <a:avLst/>
              <a:gdLst>
                <a:gd name="connsiteX0" fmla="*/ 0 w 1052296"/>
                <a:gd name="connsiteY0" fmla="*/ 0 h 27432"/>
                <a:gd name="connsiteX1" fmla="*/ 1052296 w 1052296"/>
                <a:gd name="connsiteY1" fmla="*/ 0 h 27432"/>
                <a:gd name="connsiteX2" fmla="*/ 1052296 w 1052296"/>
                <a:gd name="connsiteY2" fmla="*/ 27432 h 27432"/>
                <a:gd name="connsiteX3" fmla="*/ 0 w 1052296"/>
                <a:gd name="connsiteY3" fmla="*/ 27432 h 27432"/>
                <a:gd name="connsiteX4" fmla="*/ 0 w 1052296"/>
                <a:gd name="connsiteY4" fmla="*/ 0 h 27432"/>
                <a:gd name="connsiteX0" fmla="*/ 0 w 1052296"/>
                <a:gd name="connsiteY0" fmla="*/ 0 h 196501"/>
                <a:gd name="connsiteX1" fmla="*/ 1052296 w 1052296"/>
                <a:gd name="connsiteY1" fmla="*/ 0 h 196501"/>
                <a:gd name="connsiteX2" fmla="*/ 723684 w 1052296"/>
                <a:gd name="connsiteY2" fmla="*/ 196501 h 196501"/>
                <a:gd name="connsiteX3" fmla="*/ 0 w 1052296"/>
                <a:gd name="connsiteY3" fmla="*/ 27432 h 196501"/>
                <a:gd name="connsiteX4" fmla="*/ 0 w 1052296"/>
                <a:gd name="connsiteY4" fmla="*/ 0 h 196501"/>
                <a:gd name="connsiteX0" fmla="*/ 0 w 752259"/>
                <a:gd name="connsiteY0" fmla="*/ 0 h 196501"/>
                <a:gd name="connsiteX1" fmla="*/ 752259 w 752259"/>
                <a:gd name="connsiteY1" fmla="*/ 178594 h 196501"/>
                <a:gd name="connsiteX2" fmla="*/ 723684 w 752259"/>
                <a:gd name="connsiteY2" fmla="*/ 196501 h 196501"/>
                <a:gd name="connsiteX3" fmla="*/ 0 w 752259"/>
                <a:gd name="connsiteY3" fmla="*/ 27432 h 196501"/>
                <a:gd name="connsiteX4" fmla="*/ 0 w 752259"/>
                <a:gd name="connsiteY4" fmla="*/ 0 h 196501"/>
                <a:gd name="connsiteX0" fmla="*/ 11906 w 764165"/>
                <a:gd name="connsiteY0" fmla="*/ 0 h 196501"/>
                <a:gd name="connsiteX1" fmla="*/ 764165 w 764165"/>
                <a:gd name="connsiteY1" fmla="*/ 178594 h 196501"/>
                <a:gd name="connsiteX2" fmla="*/ 735590 w 764165"/>
                <a:gd name="connsiteY2" fmla="*/ 196501 h 196501"/>
                <a:gd name="connsiteX3" fmla="*/ 0 w 764165"/>
                <a:gd name="connsiteY3" fmla="*/ 17907 h 196501"/>
                <a:gd name="connsiteX4" fmla="*/ 11906 w 764165"/>
                <a:gd name="connsiteY4" fmla="*/ 0 h 196501"/>
                <a:gd name="connsiteX0" fmla="*/ 11906 w 764165"/>
                <a:gd name="connsiteY0" fmla="*/ 0 h 192304"/>
                <a:gd name="connsiteX1" fmla="*/ 764165 w 764165"/>
                <a:gd name="connsiteY1" fmla="*/ 178594 h 192304"/>
                <a:gd name="connsiteX2" fmla="*/ 737688 w 764165"/>
                <a:gd name="connsiteY2" fmla="*/ 192304 h 192304"/>
                <a:gd name="connsiteX3" fmla="*/ 0 w 764165"/>
                <a:gd name="connsiteY3" fmla="*/ 17907 h 192304"/>
                <a:gd name="connsiteX4" fmla="*/ 11906 w 764165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25782 w 752259"/>
                <a:gd name="connsiteY2" fmla="*/ 192304 h 192304"/>
                <a:gd name="connsiteX3" fmla="*/ 1733 w 752259"/>
                <a:gd name="connsiteY3" fmla="*/ 20005 h 192304"/>
                <a:gd name="connsiteX4" fmla="*/ 0 w 752259"/>
                <a:gd name="connsiteY4" fmla="*/ 0 h 192304"/>
                <a:gd name="connsiteX0" fmla="*/ 0 w 752259"/>
                <a:gd name="connsiteY0" fmla="*/ 0 h 192304"/>
                <a:gd name="connsiteX1" fmla="*/ 752259 w 752259"/>
                <a:gd name="connsiteY1" fmla="*/ 178594 h 192304"/>
                <a:gd name="connsiteX2" fmla="*/ 740420 w 752259"/>
                <a:gd name="connsiteY2" fmla="*/ 183519 h 192304"/>
                <a:gd name="connsiteX3" fmla="*/ 725782 w 752259"/>
                <a:gd name="connsiteY3" fmla="*/ 192304 h 192304"/>
                <a:gd name="connsiteX4" fmla="*/ 1733 w 752259"/>
                <a:gd name="connsiteY4" fmla="*/ 20005 h 192304"/>
                <a:gd name="connsiteX5" fmla="*/ 0 w 752259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725782 w 1102373"/>
                <a:gd name="connsiteY3" fmla="*/ 192304 h 192304"/>
                <a:gd name="connsiteX4" fmla="*/ 1733 w 1102373"/>
                <a:gd name="connsiteY4" fmla="*/ 20005 h 192304"/>
                <a:gd name="connsiteX5" fmla="*/ 0 w 1102373"/>
                <a:gd name="connsiteY5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869464 w 1102373"/>
                <a:gd name="connsiteY3" fmla="*/ 186667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2304"/>
                <a:gd name="connsiteX1" fmla="*/ 752259 w 1102373"/>
                <a:gd name="connsiteY1" fmla="*/ 178594 h 192304"/>
                <a:gd name="connsiteX2" fmla="*/ 1102373 w 1102373"/>
                <a:gd name="connsiteY2" fmla="*/ 178273 h 192304"/>
                <a:gd name="connsiteX3" fmla="*/ 1099225 w 1102373"/>
                <a:gd name="connsiteY3" fmla="*/ 189814 h 192304"/>
                <a:gd name="connsiteX4" fmla="*/ 725782 w 1102373"/>
                <a:gd name="connsiteY4" fmla="*/ 192304 h 192304"/>
                <a:gd name="connsiteX5" fmla="*/ 1733 w 1102373"/>
                <a:gd name="connsiteY5" fmla="*/ 20005 h 192304"/>
                <a:gd name="connsiteX6" fmla="*/ 0 w 1102373"/>
                <a:gd name="connsiteY6" fmla="*/ 0 h 192304"/>
                <a:gd name="connsiteX0" fmla="*/ 0 w 1102373"/>
                <a:gd name="connsiteY0" fmla="*/ 0 h 195060"/>
                <a:gd name="connsiteX1" fmla="*/ 752259 w 1102373"/>
                <a:gd name="connsiteY1" fmla="*/ 178594 h 195060"/>
                <a:gd name="connsiteX2" fmla="*/ 1102373 w 1102373"/>
                <a:gd name="connsiteY2" fmla="*/ 178273 h 195060"/>
                <a:gd name="connsiteX3" fmla="*/ 1099225 w 1102373"/>
                <a:gd name="connsiteY3" fmla="*/ 195060 h 195060"/>
                <a:gd name="connsiteX4" fmla="*/ 725782 w 1102373"/>
                <a:gd name="connsiteY4" fmla="*/ 192304 h 195060"/>
                <a:gd name="connsiteX5" fmla="*/ 1733 w 1102373"/>
                <a:gd name="connsiteY5" fmla="*/ 20005 h 195060"/>
                <a:gd name="connsiteX6" fmla="*/ 0 w 1102373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82469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060"/>
                <a:gd name="connsiteX1" fmla="*/ 752259 w 1103422"/>
                <a:gd name="connsiteY1" fmla="*/ 178594 h 195060"/>
                <a:gd name="connsiteX2" fmla="*/ 1103422 w 1103422"/>
                <a:gd name="connsiteY2" fmla="*/ 179322 h 195060"/>
                <a:gd name="connsiteX3" fmla="*/ 1099225 w 1103422"/>
                <a:gd name="connsiteY3" fmla="*/ 195060 h 195060"/>
                <a:gd name="connsiteX4" fmla="*/ 725782 w 1103422"/>
                <a:gd name="connsiteY4" fmla="*/ 192304 h 195060"/>
                <a:gd name="connsiteX5" fmla="*/ 1733 w 1103422"/>
                <a:gd name="connsiteY5" fmla="*/ 20005 h 195060"/>
                <a:gd name="connsiteX6" fmla="*/ 0 w 1103422"/>
                <a:gd name="connsiteY6" fmla="*/ 0 h 195060"/>
                <a:gd name="connsiteX0" fmla="*/ 0 w 1103422"/>
                <a:gd name="connsiteY0" fmla="*/ 0 h 195451"/>
                <a:gd name="connsiteX1" fmla="*/ 752259 w 1103422"/>
                <a:gd name="connsiteY1" fmla="*/ 178594 h 195451"/>
                <a:gd name="connsiteX2" fmla="*/ 1103422 w 1103422"/>
                <a:gd name="connsiteY2" fmla="*/ 179322 h 195451"/>
                <a:gd name="connsiteX3" fmla="*/ 1099225 w 1103422"/>
                <a:gd name="connsiteY3" fmla="*/ 195060 h 195451"/>
                <a:gd name="connsiteX4" fmla="*/ 726831 w 1103422"/>
                <a:gd name="connsiteY4" fmla="*/ 195451 h 195451"/>
                <a:gd name="connsiteX5" fmla="*/ 1733 w 1103422"/>
                <a:gd name="connsiteY5" fmla="*/ 20005 h 195451"/>
                <a:gd name="connsiteX6" fmla="*/ 0 w 1103422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0 w 1103787"/>
                <a:gd name="connsiteY5" fmla="*/ 20005 h 195451"/>
                <a:gd name="connsiteX6" fmla="*/ 365 w 1103787"/>
                <a:gd name="connsiteY6" fmla="*/ 0 h 195451"/>
                <a:gd name="connsiteX0" fmla="*/ 365 w 1103787"/>
                <a:gd name="connsiteY0" fmla="*/ 0 h 195451"/>
                <a:gd name="connsiteX1" fmla="*/ 752624 w 1103787"/>
                <a:gd name="connsiteY1" fmla="*/ 178594 h 195451"/>
                <a:gd name="connsiteX2" fmla="*/ 1103787 w 1103787"/>
                <a:gd name="connsiteY2" fmla="*/ 179322 h 195451"/>
                <a:gd name="connsiteX3" fmla="*/ 1099590 w 1103787"/>
                <a:gd name="connsiteY3" fmla="*/ 195060 h 195451"/>
                <a:gd name="connsiteX4" fmla="*/ 727196 w 1103787"/>
                <a:gd name="connsiteY4" fmla="*/ 195451 h 195451"/>
                <a:gd name="connsiteX5" fmla="*/ 346116 w 1103787"/>
                <a:gd name="connsiteY5" fmla="*/ 104199 h 195451"/>
                <a:gd name="connsiteX6" fmla="*/ 0 w 1103787"/>
                <a:gd name="connsiteY6" fmla="*/ 20005 h 195451"/>
                <a:gd name="connsiteX7" fmla="*/ 365 w 1103787"/>
                <a:gd name="connsiteY7" fmla="*/ 0 h 195451"/>
                <a:gd name="connsiteX0" fmla="*/ 365 w 1103787"/>
                <a:gd name="connsiteY0" fmla="*/ 0 h 195451"/>
                <a:gd name="connsiteX1" fmla="*/ 347165 w 1103787"/>
                <a:gd name="connsiteY1" fmla="*/ 84265 h 195451"/>
                <a:gd name="connsiteX2" fmla="*/ 752624 w 1103787"/>
                <a:gd name="connsiteY2" fmla="*/ 178594 h 195451"/>
                <a:gd name="connsiteX3" fmla="*/ 1103787 w 1103787"/>
                <a:gd name="connsiteY3" fmla="*/ 179322 h 195451"/>
                <a:gd name="connsiteX4" fmla="*/ 1099590 w 1103787"/>
                <a:gd name="connsiteY4" fmla="*/ 195060 h 195451"/>
                <a:gd name="connsiteX5" fmla="*/ 727196 w 1103787"/>
                <a:gd name="connsiteY5" fmla="*/ 195451 h 195451"/>
                <a:gd name="connsiteX6" fmla="*/ 346116 w 1103787"/>
                <a:gd name="connsiteY6" fmla="*/ 104199 h 195451"/>
                <a:gd name="connsiteX7" fmla="*/ 0 w 1103787"/>
                <a:gd name="connsiteY7" fmla="*/ 20005 h 195451"/>
                <a:gd name="connsiteX8" fmla="*/ 365 w 1103787"/>
                <a:gd name="connsiteY8" fmla="*/ 0 h 195451"/>
                <a:gd name="connsiteX0" fmla="*/ 365 w 1103787"/>
                <a:gd name="connsiteY0" fmla="*/ 0 h 197549"/>
                <a:gd name="connsiteX1" fmla="*/ 347165 w 1103787"/>
                <a:gd name="connsiteY1" fmla="*/ 84265 h 197549"/>
                <a:gd name="connsiteX2" fmla="*/ 752624 w 1103787"/>
                <a:gd name="connsiteY2" fmla="*/ 178594 h 197549"/>
                <a:gd name="connsiteX3" fmla="*/ 1103787 w 1103787"/>
                <a:gd name="connsiteY3" fmla="*/ 179322 h 197549"/>
                <a:gd name="connsiteX4" fmla="*/ 1099590 w 1103787"/>
                <a:gd name="connsiteY4" fmla="*/ 195060 h 197549"/>
                <a:gd name="connsiteX5" fmla="*/ 493238 w 1103787"/>
                <a:gd name="connsiteY5" fmla="*/ 197549 h 197549"/>
                <a:gd name="connsiteX6" fmla="*/ 346116 w 1103787"/>
                <a:gd name="connsiteY6" fmla="*/ 104199 h 197549"/>
                <a:gd name="connsiteX7" fmla="*/ 0 w 1103787"/>
                <a:gd name="connsiteY7" fmla="*/ 20005 h 197549"/>
                <a:gd name="connsiteX8" fmla="*/ 365 w 1103787"/>
                <a:gd name="connsiteY8" fmla="*/ 0 h 197549"/>
                <a:gd name="connsiteX0" fmla="*/ 365 w 1103787"/>
                <a:gd name="connsiteY0" fmla="*/ 0 h 197549"/>
                <a:gd name="connsiteX1" fmla="*/ 347165 w 1103787"/>
                <a:gd name="connsiteY1" fmla="*/ 84265 h 197549"/>
                <a:gd name="connsiteX2" fmla="*/ 502929 w 1103787"/>
                <a:gd name="connsiteY2" fmla="*/ 185938 h 197549"/>
                <a:gd name="connsiteX3" fmla="*/ 1103787 w 1103787"/>
                <a:gd name="connsiteY3" fmla="*/ 179322 h 197549"/>
                <a:gd name="connsiteX4" fmla="*/ 1099590 w 1103787"/>
                <a:gd name="connsiteY4" fmla="*/ 195060 h 197549"/>
                <a:gd name="connsiteX5" fmla="*/ 493238 w 1103787"/>
                <a:gd name="connsiteY5" fmla="*/ 197549 h 197549"/>
                <a:gd name="connsiteX6" fmla="*/ 346116 w 1103787"/>
                <a:gd name="connsiteY6" fmla="*/ 104199 h 197549"/>
                <a:gd name="connsiteX7" fmla="*/ 0 w 1103787"/>
                <a:gd name="connsiteY7" fmla="*/ 20005 h 197549"/>
                <a:gd name="connsiteX8" fmla="*/ 365 w 1103787"/>
                <a:gd name="connsiteY8" fmla="*/ 0 h 197549"/>
                <a:gd name="connsiteX0" fmla="*/ 365 w 1103787"/>
                <a:gd name="connsiteY0" fmla="*/ 0 h 198598"/>
                <a:gd name="connsiteX1" fmla="*/ 347165 w 1103787"/>
                <a:gd name="connsiteY1" fmla="*/ 84265 h 198598"/>
                <a:gd name="connsiteX2" fmla="*/ 502929 w 1103787"/>
                <a:gd name="connsiteY2" fmla="*/ 185938 h 198598"/>
                <a:gd name="connsiteX3" fmla="*/ 1103787 w 1103787"/>
                <a:gd name="connsiteY3" fmla="*/ 179322 h 198598"/>
                <a:gd name="connsiteX4" fmla="*/ 1099590 w 1103787"/>
                <a:gd name="connsiteY4" fmla="*/ 195060 h 198598"/>
                <a:gd name="connsiteX5" fmla="*/ 486943 w 1103787"/>
                <a:gd name="connsiteY5" fmla="*/ 198598 h 198598"/>
                <a:gd name="connsiteX6" fmla="*/ 346116 w 1103787"/>
                <a:gd name="connsiteY6" fmla="*/ 104199 h 198598"/>
                <a:gd name="connsiteX7" fmla="*/ 0 w 1103787"/>
                <a:gd name="connsiteY7" fmla="*/ 20005 h 198598"/>
                <a:gd name="connsiteX8" fmla="*/ 365 w 1103787"/>
                <a:gd name="connsiteY8" fmla="*/ 0 h 198598"/>
                <a:gd name="connsiteX0" fmla="*/ 365 w 1103787"/>
                <a:gd name="connsiteY0" fmla="*/ 0 h 198598"/>
                <a:gd name="connsiteX1" fmla="*/ 347165 w 1103787"/>
                <a:gd name="connsiteY1" fmla="*/ 84265 h 198598"/>
                <a:gd name="connsiteX2" fmla="*/ 503978 w 1103787"/>
                <a:gd name="connsiteY2" fmla="*/ 185938 h 198598"/>
                <a:gd name="connsiteX3" fmla="*/ 1103787 w 1103787"/>
                <a:gd name="connsiteY3" fmla="*/ 179322 h 198598"/>
                <a:gd name="connsiteX4" fmla="*/ 1099590 w 1103787"/>
                <a:gd name="connsiteY4" fmla="*/ 195060 h 198598"/>
                <a:gd name="connsiteX5" fmla="*/ 486943 w 1103787"/>
                <a:gd name="connsiteY5" fmla="*/ 198598 h 198598"/>
                <a:gd name="connsiteX6" fmla="*/ 346116 w 1103787"/>
                <a:gd name="connsiteY6" fmla="*/ 104199 h 198598"/>
                <a:gd name="connsiteX7" fmla="*/ 0 w 1103787"/>
                <a:gd name="connsiteY7" fmla="*/ 20005 h 198598"/>
                <a:gd name="connsiteX8" fmla="*/ 365 w 1103787"/>
                <a:gd name="connsiteY8" fmla="*/ 0 h 198598"/>
                <a:gd name="connsiteX0" fmla="*/ 365 w 1099590"/>
                <a:gd name="connsiteY0" fmla="*/ 0 h 198598"/>
                <a:gd name="connsiteX1" fmla="*/ 347165 w 1099590"/>
                <a:gd name="connsiteY1" fmla="*/ 84265 h 198598"/>
                <a:gd name="connsiteX2" fmla="*/ 503978 w 1099590"/>
                <a:gd name="connsiteY2" fmla="*/ 185938 h 198598"/>
                <a:gd name="connsiteX3" fmla="*/ 1031396 w 1099590"/>
                <a:gd name="connsiteY3" fmla="*/ 184568 h 198598"/>
                <a:gd name="connsiteX4" fmla="*/ 1099590 w 1099590"/>
                <a:gd name="connsiteY4" fmla="*/ 195060 h 198598"/>
                <a:gd name="connsiteX5" fmla="*/ 486943 w 1099590"/>
                <a:gd name="connsiteY5" fmla="*/ 198598 h 198598"/>
                <a:gd name="connsiteX6" fmla="*/ 346116 w 1099590"/>
                <a:gd name="connsiteY6" fmla="*/ 104199 h 198598"/>
                <a:gd name="connsiteX7" fmla="*/ 0 w 1099590"/>
                <a:gd name="connsiteY7" fmla="*/ 20005 h 198598"/>
                <a:gd name="connsiteX8" fmla="*/ 365 w 1099590"/>
                <a:gd name="connsiteY8" fmla="*/ 0 h 198598"/>
                <a:gd name="connsiteX0" fmla="*/ 365 w 1099590"/>
                <a:gd name="connsiteY0" fmla="*/ 0 h 290531"/>
                <a:gd name="connsiteX1" fmla="*/ 347165 w 1099590"/>
                <a:gd name="connsiteY1" fmla="*/ 84265 h 290531"/>
                <a:gd name="connsiteX2" fmla="*/ 503978 w 1099590"/>
                <a:gd name="connsiteY2" fmla="*/ 185938 h 290531"/>
                <a:gd name="connsiteX3" fmla="*/ 1029298 w 1099590"/>
                <a:gd name="connsiteY3" fmla="*/ 290531 h 290531"/>
                <a:gd name="connsiteX4" fmla="*/ 1099590 w 1099590"/>
                <a:gd name="connsiteY4" fmla="*/ 195060 h 290531"/>
                <a:gd name="connsiteX5" fmla="*/ 486943 w 1099590"/>
                <a:gd name="connsiteY5" fmla="*/ 198598 h 290531"/>
                <a:gd name="connsiteX6" fmla="*/ 346116 w 1099590"/>
                <a:gd name="connsiteY6" fmla="*/ 104199 h 290531"/>
                <a:gd name="connsiteX7" fmla="*/ 0 w 1099590"/>
                <a:gd name="connsiteY7" fmla="*/ 20005 h 290531"/>
                <a:gd name="connsiteX8" fmla="*/ 365 w 1099590"/>
                <a:gd name="connsiteY8" fmla="*/ 0 h 290531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29298 w 1032445"/>
                <a:gd name="connsiteY3" fmla="*/ 290531 h 334595"/>
                <a:gd name="connsiteX4" fmla="*/ 1032445 w 1032445"/>
                <a:gd name="connsiteY4" fmla="*/ 334595 h 334595"/>
                <a:gd name="connsiteX5" fmla="*/ 486943 w 1032445"/>
                <a:gd name="connsiteY5" fmla="*/ 198598 h 334595"/>
                <a:gd name="connsiteX6" fmla="*/ 346116 w 1032445"/>
                <a:gd name="connsiteY6" fmla="*/ 104199 h 334595"/>
                <a:gd name="connsiteX7" fmla="*/ 0 w 1032445"/>
                <a:gd name="connsiteY7" fmla="*/ 20005 h 334595"/>
                <a:gd name="connsiteX8" fmla="*/ 365 w 1032445"/>
                <a:gd name="connsiteY8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31396 w 1032445"/>
                <a:gd name="connsiteY3" fmla="*/ 311514 h 334595"/>
                <a:gd name="connsiteX4" fmla="*/ 1032445 w 1032445"/>
                <a:gd name="connsiteY4" fmla="*/ 334595 h 334595"/>
                <a:gd name="connsiteX5" fmla="*/ 486943 w 1032445"/>
                <a:gd name="connsiteY5" fmla="*/ 198598 h 334595"/>
                <a:gd name="connsiteX6" fmla="*/ 346116 w 1032445"/>
                <a:gd name="connsiteY6" fmla="*/ 104199 h 334595"/>
                <a:gd name="connsiteX7" fmla="*/ 0 w 1032445"/>
                <a:gd name="connsiteY7" fmla="*/ 20005 h 334595"/>
                <a:gd name="connsiteX8" fmla="*/ 365 w 1032445"/>
                <a:gd name="connsiteY8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1031396 w 1032445"/>
                <a:gd name="connsiteY3" fmla="*/ 311514 h 334595"/>
                <a:gd name="connsiteX4" fmla="*/ 1032445 w 1032445"/>
                <a:gd name="connsiteY4" fmla="*/ 334595 h 334595"/>
                <a:gd name="connsiteX5" fmla="*/ 656662 w 1032445"/>
                <a:gd name="connsiteY5" fmla="*/ 240586 h 334595"/>
                <a:gd name="connsiteX6" fmla="*/ 486943 w 1032445"/>
                <a:gd name="connsiteY6" fmla="*/ 198598 h 334595"/>
                <a:gd name="connsiteX7" fmla="*/ 346116 w 1032445"/>
                <a:gd name="connsiteY7" fmla="*/ 104199 h 334595"/>
                <a:gd name="connsiteX8" fmla="*/ 0 w 1032445"/>
                <a:gd name="connsiteY8" fmla="*/ 20005 h 334595"/>
                <a:gd name="connsiteX9" fmla="*/ 365 w 1032445"/>
                <a:gd name="connsiteY9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9809 w 1032445"/>
                <a:gd name="connsiteY3" fmla="*/ 224850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6662 w 1032445"/>
                <a:gd name="connsiteY6" fmla="*/ 240586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6662 w 1032445"/>
                <a:gd name="connsiteY6" fmla="*/ 240586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3514 w 1032445"/>
                <a:gd name="connsiteY6" fmla="*/ 232193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16457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503978 w 1032445"/>
                <a:gd name="connsiteY2" fmla="*/ 185938 h 334595"/>
                <a:gd name="connsiteX3" fmla="*/ 654563 w 1032445"/>
                <a:gd name="connsiteY3" fmla="*/ 235342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654563 w 1032445"/>
                <a:gd name="connsiteY3" fmla="*/ 235342 h 334595"/>
                <a:gd name="connsiteX4" fmla="*/ 1031396 w 1032445"/>
                <a:gd name="connsiteY4" fmla="*/ 311514 h 334595"/>
                <a:gd name="connsiteX5" fmla="*/ 1032445 w 1032445"/>
                <a:gd name="connsiteY5" fmla="*/ 334595 h 334595"/>
                <a:gd name="connsiteX6" fmla="*/ 650367 w 1032445"/>
                <a:gd name="connsiteY6" fmla="*/ 250028 h 334595"/>
                <a:gd name="connsiteX7" fmla="*/ 486943 w 1032445"/>
                <a:gd name="connsiteY7" fmla="*/ 198598 h 334595"/>
                <a:gd name="connsiteX8" fmla="*/ 346116 w 1032445"/>
                <a:gd name="connsiteY8" fmla="*/ 104199 h 334595"/>
                <a:gd name="connsiteX9" fmla="*/ 0 w 1032445"/>
                <a:gd name="connsiteY9" fmla="*/ 20005 h 334595"/>
                <a:gd name="connsiteX10" fmla="*/ 365 w 1032445"/>
                <a:gd name="connsiteY10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486943 w 1032445"/>
                <a:gd name="connsiteY8" fmla="*/ 198598 h 334595"/>
                <a:gd name="connsiteX9" fmla="*/ 346116 w 1032445"/>
                <a:gd name="connsiteY9" fmla="*/ 104199 h 334595"/>
                <a:gd name="connsiteX10" fmla="*/ 0 w 1032445"/>
                <a:gd name="connsiteY10" fmla="*/ 20005 h 334595"/>
                <a:gd name="connsiteX11" fmla="*/ 365 w 1032445"/>
                <a:gd name="connsiteY11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8733 w 1032445"/>
                <a:gd name="connsiteY8" fmla="*/ 204916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09782 w 1032445"/>
                <a:gd name="connsiteY3" fmla="*/ 187081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0831 w 1032445"/>
                <a:gd name="connsiteY3" fmla="*/ 204916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4563 w 1032445"/>
                <a:gd name="connsiteY4" fmla="*/ 235342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3514 w 1032445"/>
                <a:gd name="connsiteY4" fmla="*/ 223801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0367 w 1032445"/>
                <a:gd name="connsiteY7" fmla="*/ 25002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3514 w 1032445"/>
                <a:gd name="connsiteY4" fmla="*/ 223801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3848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6662 w 1032445"/>
                <a:gd name="connsiteY4" fmla="*/ 217506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38488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6662 w 1032445"/>
                <a:gd name="connsiteY4" fmla="*/ 217506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3515 w 1032445"/>
                <a:gd name="connsiteY7" fmla="*/ 23324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7711 w 1032445"/>
                <a:gd name="connsiteY4" fmla="*/ 205965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3515 w 1032445"/>
                <a:gd name="connsiteY7" fmla="*/ 23324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365 w 1032445"/>
                <a:gd name="connsiteY0" fmla="*/ 0 h 334595"/>
                <a:gd name="connsiteX1" fmla="*/ 347165 w 1032445"/>
                <a:gd name="connsiteY1" fmla="*/ 84265 h 334595"/>
                <a:gd name="connsiteX2" fmla="*/ 492438 w 1032445"/>
                <a:gd name="connsiteY2" fmla="*/ 181741 h 334595"/>
                <a:gd name="connsiteX3" fmla="*/ 511880 w 1032445"/>
                <a:gd name="connsiteY3" fmla="*/ 199670 h 334595"/>
                <a:gd name="connsiteX4" fmla="*/ 657711 w 1032445"/>
                <a:gd name="connsiteY4" fmla="*/ 205965 h 334595"/>
                <a:gd name="connsiteX5" fmla="*/ 1031396 w 1032445"/>
                <a:gd name="connsiteY5" fmla="*/ 311514 h 334595"/>
                <a:gd name="connsiteX6" fmla="*/ 1032445 w 1032445"/>
                <a:gd name="connsiteY6" fmla="*/ 334595 h 334595"/>
                <a:gd name="connsiteX7" fmla="*/ 655613 w 1032445"/>
                <a:gd name="connsiteY7" fmla="*/ 221702 h 334595"/>
                <a:gd name="connsiteX8" fmla="*/ 506635 w 1032445"/>
                <a:gd name="connsiteY8" fmla="*/ 215407 h 334595"/>
                <a:gd name="connsiteX9" fmla="*/ 486943 w 1032445"/>
                <a:gd name="connsiteY9" fmla="*/ 198598 h 334595"/>
                <a:gd name="connsiteX10" fmla="*/ 346116 w 1032445"/>
                <a:gd name="connsiteY10" fmla="*/ 104199 h 334595"/>
                <a:gd name="connsiteX11" fmla="*/ 0 w 1032445"/>
                <a:gd name="connsiteY11" fmla="*/ 20005 h 334595"/>
                <a:gd name="connsiteX12" fmla="*/ 365 w 1032445"/>
                <a:gd name="connsiteY12" fmla="*/ 0 h 334595"/>
                <a:gd name="connsiteX0" fmla="*/ 26049 w 1058129"/>
                <a:gd name="connsiteY0" fmla="*/ 4417 h 339012"/>
                <a:gd name="connsiteX1" fmla="*/ 372849 w 1058129"/>
                <a:gd name="connsiteY1" fmla="*/ 88682 h 339012"/>
                <a:gd name="connsiteX2" fmla="*/ 518122 w 1058129"/>
                <a:gd name="connsiteY2" fmla="*/ 186158 h 339012"/>
                <a:gd name="connsiteX3" fmla="*/ 537564 w 1058129"/>
                <a:gd name="connsiteY3" fmla="*/ 204087 h 339012"/>
                <a:gd name="connsiteX4" fmla="*/ 683395 w 1058129"/>
                <a:gd name="connsiteY4" fmla="*/ 210382 h 339012"/>
                <a:gd name="connsiteX5" fmla="*/ 1057080 w 1058129"/>
                <a:gd name="connsiteY5" fmla="*/ 315931 h 339012"/>
                <a:gd name="connsiteX6" fmla="*/ 1058129 w 1058129"/>
                <a:gd name="connsiteY6" fmla="*/ 339012 h 339012"/>
                <a:gd name="connsiteX7" fmla="*/ 681297 w 1058129"/>
                <a:gd name="connsiteY7" fmla="*/ 226119 h 339012"/>
                <a:gd name="connsiteX8" fmla="*/ 532319 w 1058129"/>
                <a:gd name="connsiteY8" fmla="*/ 219824 h 339012"/>
                <a:gd name="connsiteX9" fmla="*/ 512627 w 1058129"/>
                <a:gd name="connsiteY9" fmla="*/ 203015 h 339012"/>
                <a:gd name="connsiteX10" fmla="*/ 371800 w 1058129"/>
                <a:gd name="connsiteY10" fmla="*/ 108616 h 339012"/>
                <a:gd name="connsiteX11" fmla="*/ 25684 w 1058129"/>
                <a:gd name="connsiteY11" fmla="*/ 24422 h 339012"/>
                <a:gd name="connsiteX12" fmla="*/ 25585 w 1058129"/>
                <a:gd name="connsiteY12" fmla="*/ 13144 h 339012"/>
                <a:gd name="connsiteX13" fmla="*/ 26049 w 1058129"/>
                <a:gd name="connsiteY13" fmla="*/ 4417 h 339012"/>
                <a:gd name="connsiteX0" fmla="*/ 72855 w 1104935"/>
                <a:gd name="connsiteY0" fmla="*/ 26327 h 360922"/>
                <a:gd name="connsiteX1" fmla="*/ 419655 w 1104935"/>
                <a:gd name="connsiteY1" fmla="*/ 110592 h 360922"/>
                <a:gd name="connsiteX2" fmla="*/ 564928 w 1104935"/>
                <a:gd name="connsiteY2" fmla="*/ 208068 h 360922"/>
                <a:gd name="connsiteX3" fmla="*/ 584370 w 1104935"/>
                <a:gd name="connsiteY3" fmla="*/ 225997 h 360922"/>
                <a:gd name="connsiteX4" fmla="*/ 730201 w 1104935"/>
                <a:gd name="connsiteY4" fmla="*/ 232292 h 360922"/>
                <a:gd name="connsiteX5" fmla="*/ 1103886 w 1104935"/>
                <a:gd name="connsiteY5" fmla="*/ 337841 h 360922"/>
                <a:gd name="connsiteX6" fmla="*/ 1104935 w 1104935"/>
                <a:gd name="connsiteY6" fmla="*/ 360922 h 360922"/>
                <a:gd name="connsiteX7" fmla="*/ 728103 w 1104935"/>
                <a:gd name="connsiteY7" fmla="*/ 248029 h 360922"/>
                <a:gd name="connsiteX8" fmla="*/ 579125 w 1104935"/>
                <a:gd name="connsiteY8" fmla="*/ 241734 h 360922"/>
                <a:gd name="connsiteX9" fmla="*/ 559433 w 1104935"/>
                <a:gd name="connsiteY9" fmla="*/ 224925 h 360922"/>
                <a:gd name="connsiteX10" fmla="*/ 418606 w 1104935"/>
                <a:gd name="connsiteY10" fmla="*/ 130526 h 360922"/>
                <a:gd name="connsiteX11" fmla="*/ 72490 w 1104935"/>
                <a:gd name="connsiteY11" fmla="*/ 46332 h 360922"/>
                <a:gd name="connsiteX12" fmla="*/ 0 w 1104935"/>
                <a:gd name="connsiteY12" fmla="*/ 432 h 360922"/>
                <a:gd name="connsiteX13" fmla="*/ 72855 w 1104935"/>
                <a:gd name="connsiteY13" fmla="*/ 26327 h 360922"/>
                <a:gd name="connsiteX0" fmla="*/ 75164 w 1107244"/>
                <a:gd name="connsiteY0" fmla="*/ 26327 h 360922"/>
                <a:gd name="connsiteX1" fmla="*/ 421964 w 1107244"/>
                <a:gd name="connsiteY1" fmla="*/ 110592 h 360922"/>
                <a:gd name="connsiteX2" fmla="*/ 567237 w 1107244"/>
                <a:gd name="connsiteY2" fmla="*/ 208068 h 360922"/>
                <a:gd name="connsiteX3" fmla="*/ 586679 w 1107244"/>
                <a:gd name="connsiteY3" fmla="*/ 225997 h 360922"/>
                <a:gd name="connsiteX4" fmla="*/ 732510 w 1107244"/>
                <a:gd name="connsiteY4" fmla="*/ 232292 h 360922"/>
                <a:gd name="connsiteX5" fmla="*/ 1106195 w 1107244"/>
                <a:gd name="connsiteY5" fmla="*/ 337841 h 360922"/>
                <a:gd name="connsiteX6" fmla="*/ 1107244 w 1107244"/>
                <a:gd name="connsiteY6" fmla="*/ 360922 h 360922"/>
                <a:gd name="connsiteX7" fmla="*/ 730412 w 1107244"/>
                <a:gd name="connsiteY7" fmla="*/ 248029 h 360922"/>
                <a:gd name="connsiteX8" fmla="*/ 581434 w 1107244"/>
                <a:gd name="connsiteY8" fmla="*/ 241734 h 360922"/>
                <a:gd name="connsiteX9" fmla="*/ 561742 w 1107244"/>
                <a:gd name="connsiteY9" fmla="*/ 224925 h 360922"/>
                <a:gd name="connsiteX10" fmla="*/ 420915 w 1107244"/>
                <a:gd name="connsiteY10" fmla="*/ 130526 h 360922"/>
                <a:gd name="connsiteX11" fmla="*/ 74799 w 1107244"/>
                <a:gd name="connsiteY11" fmla="*/ 46332 h 360922"/>
                <a:gd name="connsiteX12" fmla="*/ 23292 w 1107244"/>
                <a:gd name="connsiteY12" fmla="*/ 23514 h 360922"/>
                <a:gd name="connsiteX13" fmla="*/ 2309 w 1107244"/>
                <a:gd name="connsiteY13" fmla="*/ 432 h 360922"/>
                <a:gd name="connsiteX14" fmla="*/ 75164 w 1107244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69929 w 1109936"/>
                <a:gd name="connsiteY2" fmla="*/ 208068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4434 w 1109936"/>
                <a:gd name="connsiteY9" fmla="*/ 224925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4434 w 1109936"/>
                <a:gd name="connsiteY9" fmla="*/ 224925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7057 w 1109936"/>
                <a:gd name="connsiteY9" fmla="*/ 21338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9371 w 1109936"/>
                <a:gd name="connsiteY3" fmla="*/ 22599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4126 w 1109936"/>
                <a:gd name="connsiteY8" fmla="*/ 241734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3799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2027 w 1109936"/>
                <a:gd name="connsiteY3" fmla="*/ 228095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3910 w 1109936"/>
                <a:gd name="connsiteY9" fmla="*/ 22230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80979 w 1109936"/>
                <a:gd name="connsiteY8" fmla="*/ 244357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23899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4434 w 1109936"/>
                <a:gd name="connsiteY9" fmla="*/ 216532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0454 w 1109936"/>
                <a:gd name="connsiteY2" fmla="*/ 200199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3607 w 1109936"/>
                <a:gd name="connsiteY10" fmla="*/ 130526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4656 w 1109936"/>
                <a:gd name="connsiteY1" fmla="*/ 110592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5699 w 1109936"/>
                <a:gd name="connsiteY3" fmla="*/ 232292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32292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29145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8029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7856 w 1109936"/>
                <a:gd name="connsiteY0" fmla="*/ 26327 h 360922"/>
                <a:gd name="connsiteX1" fmla="*/ 423607 w 1109936"/>
                <a:gd name="connsiteY1" fmla="*/ 117936 h 360922"/>
                <a:gd name="connsiteX2" fmla="*/ 572028 w 1109936"/>
                <a:gd name="connsiteY2" fmla="*/ 198101 h 360922"/>
                <a:gd name="connsiteX3" fmla="*/ 589371 w 1109936"/>
                <a:gd name="connsiteY3" fmla="*/ 231767 h 360922"/>
                <a:gd name="connsiteX4" fmla="*/ 735202 w 1109936"/>
                <a:gd name="connsiteY4" fmla="*/ 229145 h 360922"/>
                <a:gd name="connsiteX5" fmla="*/ 1108887 w 1109936"/>
                <a:gd name="connsiteY5" fmla="*/ 337841 h 360922"/>
                <a:gd name="connsiteX6" fmla="*/ 1109936 w 1109936"/>
                <a:gd name="connsiteY6" fmla="*/ 360922 h 360922"/>
                <a:gd name="connsiteX7" fmla="*/ 733104 w 1109936"/>
                <a:gd name="connsiteY7" fmla="*/ 246980 h 360922"/>
                <a:gd name="connsiteX8" fmla="*/ 579930 w 1109936"/>
                <a:gd name="connsiteY8" fmla="*/ 250652 h 360922"/>
                <a:gd name="connsiteX9" fmla="*/ 562860 w 1109936"/>
                <a:gd name="connsiteY9" fmla="*/ 214434 h 360922"/>
                <a:gd name="connsiteX10" fmla="*/ 422558 w 1109936"/>
                <a:gd name="connsiteY10" fmla="*/ 133674 h 360922"/>
                <a:gd name="connsiteX11" fmla="*/ 77491 w 1109936"/>
                <a:gd name="connsiteY11" fmla="*/ 46332 h 360922"/>
                <a:gd name="connsiteX12" fmla="*/ 11296 w 1109936"/>
                <a:gd name="connsiteY12" fmla="*/ 23514 h 360922"/>
                <a:gd name="connsiteX13" fmla="*/ 5001 w 1109936"/>
                <a:gd name="connsiteY13" fmla="*/ 432 h 360922"/>
                <a:gd name="connsiteX14" fmla="*/ 77856 w 1109936"/>
                <a:gd name="connsiteY14" fmla="*/ 26327 h 360922"/>
                <a:gd name="connsiteX0" fmla="*/ 74621 w 1106701"/>
                <a:gd name="connsiteY0" fmla="*/ 25815 h 360410"/>
                <a:gd name="connsiteX1" fmla="*/ 420372 w 1106701"/>
                <a:gd name="connsiteY1" fmla="*/ 117424 h 360410"/>
                <a:gd name="connsiteX2" fmla="*/ 568793 w 1106701"/>
                <a:gd name="connsiteY2" fmla="*/ 197589 h 360410"/>
                <a:gd name="connsiteX3" fmla="*/ 586136 w 1106701"/>
                <a:gd name="connsiteY3" fmla="*/ 231255 h 360410"/>
                <a:gd name="connsiteX4" fmla="*/ 731967 w 1106701"/>
                <a:gd name="connsiteY4" fmla="*/ 228633 h 360410"/>
                <a:gd name="connsiteX5" fmla="*/ 1105652 w 1106701"/>
                <a:gd name="connsiteY5" fmla="*/ 337329 h 360410"/>
                <a:gd name="connsiteX6" fmla="*/ 1106701 w 1106701"/>
                <a:gd name="connsiteY6" fmla="*/ 360410 h 360410"/>
                <a:gd name="connsiteX7" fmla="*/ 729869 w 1106701"/>
                <a:gd name="connsiteY7" fmla="*/ 246468 h 360410"/>
                <a:gd name="connsiteX8" fmla="*/ 576695 w 1106701"/>
                <a:gd name="connsiteY8" fmla="*/ 250140 h 360410"/>
                <a:gd name="connsiteX9" fmla="*/ 559625 w 1106701"/>
                <a:gd name="connsiteY9" fmla="*/ 213922 h 360410"/>
                <a:gd name="connsiteX10" fmla="*/ 419323 w 1106701"/>
                <a:gd name="connsiteY10" fmla="*/ 133162 h 360410"/>
                <a:gd name="connsiteX11" fmla="*/ 74256 w 1106701"/>
                <a:gd name="connsiteY11" fmla="*/ 45820 h 360410"/>
                <a:gd name="connsiteX12" fmla="*/ 8061 w 1106701"/>
                <a:gd name="connsiteY12" fmla="*/ 23002 h 360410"/>
                <a:gd name="connsiteX13" fmla="*/ 7536 w 1106701"/>
                <a:gd name="connsiteY13" fmla="*/ 445 h 360410"/>
                <a:gd name="connsiteX14" fmla="*/ 74621 w 1106701"/>
                <a:gd name="connsiteY14" fmla="*/ 25815 h 360410"/>
                <a:gd name="connsiteX0" fmla="*/ 71775 w 1103855"/>
                <a:gd name="connsiteY0" fmla="*/ 25815 h 360410"/>
                <a:gd name="connsiteX1" fmla="*/ 417526 w 1103855"/>
                <a:gd name="connsiteY1" fmla="*/ 117424 h 360410"/>
                <a:gd name="connsiteX2" fmla="*/ 565947 w 1103855"/>
                <a:gd name="connsiteY2" fmla="*/ 197589 h 360410"/>
                <a:gd name="connsiteX3" fmla="*/ 583290 w 1103855"/>
                <a:gd name="connsiteY3" fmla="*/ 231255 h 360410"/>
                <a:gd name="connsiteX4" fmla="*/ 729121 w 1103855"/>
                <a:gd name="connsiteY4" fmla="*/ 228633 h 360410"/>
                <a:gd name="connsiteX5" fmla="*/ 1102806 w 1103855"/>
                <a:gd name="connsiteY5" fmla="*/ 337329 h 360410"/>
                <a:gd name="connsiteX6" fmla="*/ 1103855 w 1103855"/>
                <a:gd name="connsiteY6" fmla="*/ 360410 h 360410"/>
                <a:gd name="connsiteX7" fmla="*/ 727023 w 1103855"/>
                <a:gd name="connsiteY7" fmla="*/ 246468 h 360410"/>
                <a:gd name="connsiteX8" fmla="*/ 573849 w 1103855"/>
                <a:gd name="connsiteY8" fmla="*/ 250140 h 360410"/>
                <a:gd name="connsiteX9" fmla="*/ 556779 w 1103855"/>
                <a:gd name="connsiteY9" fmla="*/ 213922 h 360410"/>
                <a:gd name="connsiteX10" fmla="*/ 416477 w 1103855"/>
                <a:gd name="connsiteY10" fmla="*/ 133162 h 360410"/>
                <a:gd name="connsiteX11" fmla="*/ 71410 w 1103855"/>
                <a:gd name="connsiteY11" fmla="*/ 45820 h 360410"/>
                <a:gd name="connsiteX12" fmla="*/ 5215 w 1103855"/>
                <a:gd name="connsiteY12" fmla="*/ 23002 h 360410"/>
                <a:gd name="connsiteX13" fmla="*/ 4690 w 1103855"/>
                <a:gd name="connsiteY13" fmla="*/ 445 h 360410"/>
                <a:gd name="connsiteX14" fmla="*/ 71775 w 1103855"/>
                <a:gd name="connsiteY14" fmla="*/ 25815 h 360410"/>
                <a:gd name="connsiteX0" fmla="*/ 71908 w 1103988"/>
                <a:gd name="connsiteY0" fmla="*/ 23262 h 357857"/>
                <a:gd name="connsiteX1" fmla="*/ 417659 w 1103988"/>
                <a:gd name="connsiteY1" fmla="*/ 114871 h 357857"/>
                <a:gd name="connsiteX2" fmla="*/ 566080 w 1103988"/>
                <a:gd name="connsiteY2" fmla="*/ 195036 h 357857"/>
                <a:gd name="connsiteX3" fmla="*/ 583423 w 1103988"/>
                <a:gd name="connsiteY3" fmla="*/ 228702 h 357857"/>
                <a:gd name="connsiteX4" fmla="*/ 729254 w 1103988"/>
                <a:gd name="connsiteY4" fmla="*/ 226080 h 357857"/>
                <a:gd name="connsiteX5" fmla="*/ 1102939 w 1103988"/>
                <a:gd name="connsiteY5" fmla="*/ 334776 h 357857"/>
                <a:gd name="connsiteX6" fmla="*/ 1103988 w 1103988"/>
                <a:gd name="connsiteY6" fmla="*/ 357857 h 357857"/>
                <a:gd name="connsiteX7" fmla="*/ 727156 w 1103988"/>
                <a:gd name="connsiteY7" fmla="*/ 243915 h 357857"/>
                <a:gd name="connsiteX8" fmla="*/ 573982 w 1103988"/>
                <a:gd name="connsiteY8" fmla="*/ 247587 h 357857"/>
                <a:gd name="connsiteX9" fmla="*/ 556912 w 1103988"/>
                <a:gd name="connsiteY9" fmla="*/ 211369 h 357857"/>
                <a:gd name="connsiteX10" fmla="*/ 416610 w 1103988"/>
                <a:gd name="connsiteY10" fmla="*/ 130609 h 357857"/>
                <a:gd name="connsiteX11" fmla="*/ 71543 w 1103988"/>
                <a:gd name="connsiteY11" fmla="*/ 43267 h 357857"/>
                <a:gd name="connsiteX12" fmla="*/ 5348 w 1103988"/>
                <a:gd name="connsiteY12" fmla="*/ 20449 h 357857"/>
                <a:gd name="connsiteX13" fmla="*/ 4298 w 1103988"/>
                <a:gd name="connsiteY13" fmla="*/ 515 h 357857"/>
                <a:gd name="connsiteX14" fmla="*/ 71908 w 1103988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7610 w 1099690"/>
                <a:gd name="connsiteY0" fmla="*/ 23262 h 357857"/>
                <a:gd name="connsiteX1" fmla="*/ 413361 w 1099690"/>
                <a:gd name="connsiteY1" fmla="*/ 114871 h 357857"/>
                <a:gd name="connsiteX2" fmla="*/ 561782 w 1099690"/>
                <a:gd name="connsiteY2" fmla="*/ 195036 h 357857"/>
                <a:gd name="connsiteX3" fmla="*/ 579125 w 1099690"/>
                <a:gd name="connsiteY3" fmla="*/ 228702 h 357857"/>
                <a:gd name="connsiteX4" fmla="*/ 724956 w 1099690"/>
                <a:gd name="connsiteY4" fmla="*/ 226080 h 357857"/>
                <a:gd name="connsiteX5" fmla="*/ 1098641 w 1099690"/>
                <a:gd name="connsiteY5" fmla="*/ 334776 h 357857"/>
                <a:gd name="connsiteX6" fmla="*/ 1099690 w 1099690"/>
                <a:gd name="connsiteY6" fmla="*/ 357857 h 357857"/>
                <a:gd name="connsiteX7" fmla="*/ 722858 w 1099690"/>
                <a:gd name="connsiteY7" fmla="*/ 243915 h 357857"/>
                <a:gd name="connsiteX8" fmla="*/ 569684 w 1099690"/>
                <a:gd name="connsiteY8" fmla="*/ 247587 h 357857"/>
                <a:gd name="connsiteX9" fmla="*/ 552614 w 1099690"/>
                <a:gd name="connsiteY9" fmla="*/ 211369 h 357857"/>
                <a:gd name="connsiteX10" fmla="*/ 412312 w 1099690"/>
                <a:gd name="connsiteY10" fmla="*/ 130609 h 357857"/>
                <a:gd name="connsiteX11" fmla="*/ 67245 w 1099690"/>
                <a:gd name="connsiteY11" fmla="*/ 43267 h 357857"/>
                <a:gd name="connsiteX12" fmla="*/ 1050 w 1099690"/>
                <a:gd name="connsiteY12" fmla="*/ 20449 h 357857"/>
                <a:gd name="connsiteX13" fmla="*/ 0 w 1099690"/>
                <a:gd name="connsiteY13" fmla="*/ 515 h 357857"/>
                <a:gd name="connsiteX14" fmla="*/ 67610 w 1099690"/>
                <a:gd name="connsiteY14" fmla="*/ 23262 h 357857"/>
                <a:gd name="connsiteX0" fmla="*/ 66560 w 1098640"/>
                <a:gd name="connsiteY0" fmla="*/ 8766 h 343361"/>
                <a:gd name="connsiteX1" fmla="*/ 412311 w 1098640"/>
                <a:gd name="connsiteY1" fmla="*/ 100375 h 343361"/>
                <a:gd name="connsiteX2" fmla="*/ 560732 w 1098640"/>
                <a:gd name="connsiteY2" fmla="*/ 180540 h 343361"/>
                <a:gd name="connsiteX3" fmla="*/ 578075 w 1098640"/>
                <a:gd name="connsiteY3" fmla="*/ 214206 h 343361"/>
                <a:gd name="connsiteX4" fmla="*/ 723906 w 1098640"/>
                <a:gd name="connsiteY4" fmla="*/ 211584 h 343361"/>
                <a:gd name="connsiteX5" fmla="*/ 1097591 w 1098640"/>
                <a:gd name="connsiteY5" fmla="*/ 320280 h 343361"/>
                <a:gd name="connsiteX6" fmla="*/ 1098640 w 1098640"/>
                <a:gd name="connsiteY6" fmla="*/ 343361 h 343361"/>
                <a:gd name="connsiteX7" fmla="*/ 721808 w 1098640"/>
                <a:gd name="connsiteY7" fmla="*/ 229419 h 343361"/>
                <a:gd name="connsiteX8" fmla="*/ 568634 w 1098640"/>
                <a:gd name="connsiteY8" fmla="*/ 233091 h 343361"/>
                <a:gd name="connsiteX9" fmla="*/ 551564 w 1098640"/>
                <a:gd name="connsiteY9" fmla="*/ 196873 h 343361"/>
                <a:gd name="connsiteX10" fmla="*/ 411262 w 1098640"/>
                <a:gd name="connsiteY10" fmla="*/ 116113 h 343361"/>
                <a:gd name="connsiteX11" fmla="*/ 66195 w 1098640"/>
                <a:gd name="connsiteY11" fmla="*/ 28771 h 343361"/>
                <a:gd name="connsiteX12" fmla="*/ 0 w 1098640"/>
                <a:gd name="connsiteY12" fmla="*/ 5953 h 343361"/>
                <a:gd name="connsiteX13" fmla="*/ 66560 w 1098640"/>
                <a:gd name="connsiteY13" fmla="*/ 8766 h 343361"/>
                <a:gd name="connsiteX0" fmla="*/ 43359 w 1075439"/>
                <a:gd name="connsiteY0" fmla="*/ 4429 h 339024"/>
                <a:gd name="connsiteX1" fmla="*/ 389110 w 1075439"/>
                <a:gd name="connsiteY1" fmla="*/ 96038 h 339024"/>
                <a:gd name="connsiteX2" fmla="*/ 537531 w 1075439"/>
                <a:gd name="connsiteY2" fmla="*/ 176203 h 339024"/>
                <a:gd name="connsiteX3" fmla="*/ 554874 w 1075439"/>
                <a:gd name="connsiteY3" fmla="*/ 209869 h 339024"/>
                <a:gd name="connsiteX4" fmla="*/ 700705 w 1075439"/>
                <a:gd name="connsiteY4" fmla="*/ 207247 h 339024"/>
                <a:gd name="connsiteX5" fmla="*/ 1074390 w 1075439"/>
                <a:gd name="connsiteY5" fmla="*/ 315943 h 339024"/>
                <a:gd name="connsiteX6" fmla="*/ 1075439 w 1075439"/>
                <a:gd name="connsiteY6" fmla="*/ 339024 h 339024"/>
                <a:gd name="connsiteX7" fmla="*/ 698607 w 1075439"/>
                <a:gd name="connsiteY7" fmla="*/ 225082 h 339024"/>
                <a:gd name="connsiteX8" fmla="*/ 545433 w 1075439"/>
                <a:gd name="connsiteY8" fmla="*/ 228754 h 339024"/>
                <a:gd name="connsiteX9" fmla="*/ 528363 w 1075439"/>
                <a:gd name="connsiteY9" fmla="*/ 192536 h 339024"/>
                <a:gd name="connsiteX10" fmla="*/ 388061 w 1075439"/>
                <a:gd name="connsiteY10" fmla="*/ 111776 h 339024"/>
                <a:gd name="connsiteX11" fmla="*/ 42994 w 1075439"/>
                <a:gd name="connsiteY11" fmla="*/ 24434 h 339024"/>
                <a:gd name="connsiteX12" fmla="*/ 43359 w 1075439"/>
                <a:gd name="connsiteY12" fmla="*/ 4429 h 339024"/>
                <a:gd name="connsiteX0" fmla="*/ 25801 w 1057881"/>
                <a:gd name="connsiteY0" fmla="*/ 147 h 334742"/>
                <a:gd name="connsiteX1" fmla="*/ 371552 w 1057881"/>
                <a:gd name="connsiteY1" fmla="*/ 91756 h 334742"/>
                <a:gd name="connsiteX2" fmla="*/ 519973 w 1057881"/>
                <a:gd name="connsiteY2" fmla="*/ 171921 h 334742"/>
                <a:gd name="connsiteX3" fmla="*/ 537316 w 1057881"/>
                <a:gd name="connsiteY3" fmla="*/ 205587 h 334742"/>
                <a:gd name="connsiteX4" fmla="*/ 683147 w 1057881"/>
                <a:gd name="connsiteY4" fmla="*/ 202965 h 334742"/>
                <a:gd name="connsiteX5" fmla="*/ 1056832 w 1057881"/>
                <a:gd name="connsiteY5" fmla="*/ 311661 h 334742"/>
                <a:gd name="connsiteX6" fmla="*/ 1057881 w 1057881"/>
                <a:gd name="connsiteY6" fmla="*/ 334742 h 334742"/>
                <a:gd name="connsiteX7" fmla="*/ 681049 w 1057881"/>
                <a:gd name="connsiteY7" fmla="*/ 220800 h 334742"/>
                <a:gd name="connsiteX8" fmla="*/ 527875 w 1057881"/>
                <a:gd name="connsiteY8" fmla="*/ 224472 h 334742"/>
                <a:gd name="connsiteX9" fmla="*/ 510805 w 1057881"/>
                <a:gd name="connsiteY9" fmla="*/ 188254 h 334742"/>
                <a:gd name="connsiteX10" fmla="*/ 370503 w 1057881"/>
                <a:gd name="connsiteY10" fmla="*/ 107494 h 334742"/>
                <a:gd name="connsiteX11" fmla="*/ 25436 w 1057881"/>
                <a:gd name="connsiteY11" fmla="*/ 20152 h 334742"/>
                <a:gd name="connsiteX12" fmla="*/ 25801 w 1057881"/>
                <a:gd name="connsiteY12" fmla="*/ 147 h 334742"/>
                <a:gd name="connsiteX0" fmla="*/ 642 w 1032722"/>
                <a:gd name="connsiteY0" fmla="*/ 31 h 334626"/>
                <a:gd name="connsiteX1" fmla="*/ 346393 w 1032722"/>
                <a:gd name="connsiteY1" fmla="*/ 91640 h 334626"/>
                <a:gd name="connsiteX2" fmla="*/ 494814 w 1032722"/>
                <a:gd name="connsiteY2" fmla="*/ 171805 h 334626"/>
                <a:gd name="connsiteX3" fmla="*/ 512157 w 1032722"/>
                <a:gd name="connsiteY3" fmla="*/ 205471 h 334626"/>
                <a:gd name="connsiteX4" fmla="*/ 657988 w 1032722"/>
                <a:gd name="connsiteY4" fmla="*/ 202849 h 334626"/>
                <a:gd name="connsiteX5" fmla="*/ 1031673 w 1032722"/>
                <a:gd name="connsiteY5" fmla="*/ 311545 h 334626"/>
                <a:gd name="connsiteX6" fmla="*/ 1032722 w 1032722"/>
                <a:gd name="connsiteY6" fmla="*/ 334626 h 334626"/>
                <a:gd name="connsiteX7" fmla="*/ 655890 w 1032722"/>
                <a:gd name="connsiteY7" fmla="*/ 220684 h 334626"/>
                <a:gd name="connsiteX8" fmla="*/ 502716 w 1032722"/>
                <a:gd name="connsiteY8" fmla="*/ 224356 h 334626"/>
                <a:gd name="connsiteX9" fmla="*/ 485646 w 1032722"/>
                <a:gd name="connsiteY9" fmla="*/ 188138 h 334626"/>
                <a:gd name="connsiteX10" fmla="*/ 345344 w 1032722"/>
                <a:gd name="connsiteY10" fmla="*/ 107378 h 334626"/>
                <a:gd name="connsiteX11" fmla="*/ 277 w 1032722"/>
                <a:gd name="connsiteY11" fmla="*/ 20036 h 334626"/>
                <a:gd name="connsiteX12" fmla="*/ 642 w 1032722"/>
                <a:gd name="connsiteY12" fmla="*/ 31 h 334626"/>
                <a:gd name="connsiteX0" fmla="*/ 0 w 1101323"/>
                <a:gd name="connsiteY0" fmla="*/ 14 h 356641"/>
                <a:gd name="connsiteX1" fmla="*/ 414994 w 1101323"/>
                <a:gd name="connsiteY1" fmla="*/ 113655 h 356641"/>
                <a:gd name="connsiteX2" fmla="*/ 563415 w 1101323"/>
                <a:gd name="connsiteY2" fmla="*/ 193820 h 356641"/>
                <a:gd name="connsiteX3" fmla="*/ 580758 w 1101323"/>
                <a:gd name="connsiteY3" fmla="*/ 227486 h 356641"/>
                <a:gd name="connsiteX4" fmla="*/ 726589 w 1101323"/>
                <a:gd name="connsiteY4" fmla="*/ 224864 h 356641"/>
                <a:gd name="connsiteX5" fmla="*/ 1100274 w 1101323"/>
                <a:gd name="connsiteY5" fmla="*/ 333560 h 356641"/>
                <a:gd name="connsiteX6" fmla="*/ 1101323 w 1101323"/>
                <a:gd name="connsiteY6" fmla="*/ 356641 h 356641"/>
                <a:gd name="connsiteX7" fmla="*/ 724491 w 1101323"/>
                <a:gd name="connsiteY7" fmla="*/ 242699 h 356641"/>
                <a:gd name="connsiteX8" fmla="*/ 571317 w 1101323"/>
                <a:gd name="connsiteY8" fmla="*/ 246371 h 356641"/>
                <a:gd name="connsiteX9" fmla="*/ 554247 w 1101323"/>
                <a:gd name="connsiteY9" fmla="*/ 210153 h 356641"/>
                <a:gd name="connsiteX10" fmla="*/ 413945 w 1101323"/>
                <a:gd name="connsiteY10" fmla="*/ 129393 h 356641"/>
                <a:gd name="connsiteX11" fmla="*/ 68878 w 1101323"/>
                <a:gd name="connsiteY11" fmla="*/ 42051 h 356641"/>
                <a:gd name="connsiteX12" fmla="*/ 0 w 1101323"/>
                <a:gd name="connsiteY12" fmla="*/ 14 h 356641"/>
                <a:gd name="connsiteX0" fmla="*/ 0 w 1101323"/>
                <a:gd name="connsiteY0" fmla="*/ 28 h 356655"/>
                <a:gd name="connsiteX1" fmla="*/ 414994 w 1101323"/>
                <a:gd name="connsiteY1" fmla="*/ 113669 h 356655"/>
                <a:gd name="connsiteX2" fmla="*/ 563415 w 1101323"/>
                <a:gd name="connsiteY2" fmla="*/ 193834 h 356655"/>
                <a:gd name="connsiteX3" fmla="*/ 580758 w 1101323"/>
                <a:gd name="connsiteY3" fmla="*/ 227500 h 356655"/>
                <a:gd name="connsiteX4" fmla="*/ 726589 w 1101323"/>
                <a:gd name="connsiteY4" fmla="*/ 224878 h 356655"/>
                <a:gd name="connsiteX5" fmla="*/ 1100274 w 1101323"/>
                <a:gd name="connsiteY5" fmla="*/ 333574 h 356655"/>
                <a:gd name="connsiteX6" fmla="*/ 1101323 w 1101323"/>
                <a:gd name="connsiteY6" fmla="*/ 356655 h 356655"/>
                <a:gd name="connsiteX7" fmla="*/ 724491 w 1101323"/>
                <a:gd name="connsiteY7" fmla="*/ 242713 h 356655"/>
                <a:gd name="connsiteX8" fmla="*/ 571317 w 1101323"/>
                <a:gd name="connsiteY8" fmla="*/ 246385 h 356655"/>
                <a:gd name="connsiteX9" fmla="*/ 554247 w 1101323"/>
                <a:gd name="connsiteY9" fmla="*/ 210167 h 356655"/>
                <a:gd name="connsiteX10" fmla="*/ 413945 w 1101323"/>
                <a:gd name="connsiteY10" fmla="*/ 129407 h 356655"/>
                <a:gd name="connsiteX11" fmla="*/ 1209 w 1101323"/>
                <a:gd name="connsiteY11" fmla="*/ 21607 h 356655"/>
                <a:gd name="connsiteX12" fmla="*/ 0 w 1101323"/>
                <a:gd name="connsiteY12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1209 w 1101323"/>
                <a:gd name="connsiteY12" fmla="*/ 21607 h 356655"/>
                <a:gd name="connsiteX13" fmla="*/ 0 w 1101323"/>
                <a:gd name="connsiteY13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64057 w 1101323"/>
                <a:gd name="connsiteY12" fmla="*/ 38131 h 356655"/>
                <a:gd name="connsiteX13" fmla="*/ 1209 w 1101323"/>
                <a:gd name="connsiteY13" fmla="*/ 21607 h 356655"/>
                <a:gd name="connsiteX14" fmla="*/ 0 w 1101323"/>
                <a:gd name="connsiteY14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414994 w 1101323"/>
                <a:gd name="connsiteY2" fmla="*/ 113669 h 356655"/>
                <a:gd name="connsiteX3" fmla="*/ 563415 w 1101323"/>
                <a:gd name="connsiteY3" fmla="*/ 193834 h 356655"/>
                <a:gd name="connsiteX4" fmla="*/ 580758 w 1101323"/>
                <a:gd name="connsiteY4" fmla="*/ 227500 h 356655"/>
                <a:gd name="connsiteX5" fmla="*/ 726589 w 1101323"/>
                <a:gd name="connsiteY5" fmla="*/ 224878 h 356655"/>
                <a:gd name="connsiteX6" fmla="*/ 1100274 w 1101323"/>
                <a:gd name="connsiteY6" fmla="*/ 333574 h 356655"/>
                <a:gd name="connsiteX7" fmla="*/ 1101323 w 1101323"/>
                <a:gd name="connsiteY7" fmla="*/ 356655 h 356655"/>
                <a:gd name="connsiteX8" fmla="*/ 724491 w 1101323"/>
                <a:gd name="connsiteY8" fmla="*/ 242713 h 356655"/>
                <a:gd name="connsiteX9" fmla="*/ 571317 w 1101323"/>
                <a:gd name="connsiteY9" fmla="*/ 246385 h 356655"/>
                <a:gd name="connsiteX10" fmla="*/ 554247 w 1101323"/>
                <a:gd name="connsiteY10" fmla="*/ 210167 h 356655"/>
                <a:gd name="connsiteX11" fmla="*/ 413945 w 1101323"/>
                <a:gd name="connsiteY11" fmla="*/ 129407 h 356655"/>
                <a:gd name="connsiteX12" fmla="*/ 77696 w 1101323"/>
                <a:gd name="connsiteY12" fmla="*/ 42327 h 356655"/>
                <a:gd name="connsiteX13" fmla="*/ 64057 w 1101323"/>
                <a:gd name="connsiteY13" fmla="*/ 38131 h 356655"/>
                <a:gd name="connsiteX14" fmla="*/ 1209 w 1101323"/>
                <a:gd name="connsiteY14" fmla="*/ 21607 h 356655"/>
                <a:gd name="connsiteX15" fmla="*/ 0 w 1101323"/>
                <a:gd name="connsiteY15" fmla="*/ 28 h 356655"/>
                <a:gd name="connsiteX0" fmla="*/ 0 w 1101323"/>
                <a:gd name="connsiteY0" fmla="*/ 28 h 356655"/>
                <a:gd name="connsiteX1" fmla="*/ 65107 w 1101323"/>
                <a:gd name="connsiteY1" fmla="*/ 16624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64057 w 1101323"/>
                <a:gd name="connsiteY14" fmla="*/ 38131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64057 w 1101323"/>
                <a:gd name="connsiteY14" fmla="*/ 38131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7696 w 1101323"/>
                <a:gd name="connsiteY13" fmla="*/ 42327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9270 w 1101323"/>
                <a:gd name="connsiteY2" fmla="*/ 20296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31312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69827 w 1101323"/>
                <a:gd name="connsiteY13" fmla="*/ 47573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6714 w 1101323"/>
                <a:gd name="connsiteY1" fmla="*/ 12428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0351 w 1101323"/>
                <a:gd name="connsiteY13" fmla="*/ 45475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0 w 1101323"/>
                <a:gd name="connsiteY0" fmla="*/ 28 h 356655"/>
                <a:gd name="connsiteX1" fmla="*/ 53567 w 1101323"/>
                <a:gd name="connsiteY1" fmla="*/ 10330 h 356655"/>
                <a:gd name="connsiteX2" fmla="*/ 74549 w 1101323"/>
                <a:gd name="connsiteY2" fmla="*/ 29214 h 356655"/>
                <a:gd name="connsiteX3" fmla="*/ 414994 w 1101323"/>
                <a:gd name="connsiteY3" fmla="*/ 113669 h 356655"/>
                <a:gd name="connsiteX4" fmla="*/ 563415 w 1101323"/>
                <a:gd name="connsiteY4" fmla="*/ 193834 h 356655"/>
                <a:gd name="connsiteX5" fmla="*/ 580758 w 1101323"/>
                <a:gd name="connsiteY5" fmla="*/ 227500 h 356655"/>
                <a:gd name="connsiteX6" fmla="*/ 726589 w 1101323"/>
                <a:gd name="connsiteY6" fmla="*/ 224878 h 356655"/>
                <a:gd name="connsiteX7" fmla="*/ 1100274 w 1101323"/>
                <a:gd name="connsiteY7" fmla="*/ 333574 h 356655"/>
                <a:gd name="connsiteX8" fmla="*/ 1101323 w 1101323"/>
                <a:gd name="connsiteY8" fmla="*/ 356655 h 356655"/>
                <a:gd name="connsiteX9" fmla="*/ 724491 w 1101323"/>
                <a:gd name="connsiteY9" fmla="*/ 242713 h 356655"/>
                <a:gd name="connsiteX10" fmla="*/ 571317 w 1101323"/>
                <a:gd name="connsiteY10" fmla="*/ 246385 h 356655"/>
                <a:gd name="connsiteX11" fmla="*/ 554247 w 1101323"/>
                <a:gd name="connsiteY11" fmla="*/ 210167 h 356655"/>
                <a:gd name="connsiteX12" fmla="*/ 413945 w 1101323"/>
                <a:gd name="connsiteY12" fmla="*/ 129407 h 356655"/>
                <a:gd name="connsiteX13" fmla="*/ 70351 w 1101323"/>
                <a:gd name="connsiteY13" fmla="*/ 45475 h 356655"/>
                <a:gd name="connsiteX14" fmla="*/ 51992 w 1101323"/>
                <a:gd name="connsiteY14" fmla="*/ 30262 h 356655"/>
                <a:gd name="connsiteX15" fmla="*/ 1209 w 1101323"/>
                <a:gd name="connsiteY15" fmla="*/ 21607 h 356655"/>
                <a:gd name="connsiteX16" fmla="*/ 0 w 1101323"/>
                <a:gd name="connsiteY16" fmla="*/ 28 h 356655"/>
                <a:gd name="connsiteX0" fmla="*/ 641 w 1101964"/>
                <a:gd name="connsiteY0" fmla="*/ 30 h 356657"/>
                <a:gd name="connsiteX1" fmla="*/ 54208 w 1101964"/>
                <a:gd name="connsiteY1" fmla="*/ 10332 h 356657"/>
                <a:gd name="connsiteX2" fmla="*/ 75190 w 1101964"/>
                <a:gd name="connsiteY2" fmla="*/ 29216 h 356657"/>
                <a:gd name="connsiteX3" fmla="*/ 415635 w 1101964"/>
                <a:gd name="connsiteY3" fmla="*/ 113671 h 356657"/>
                <a:gd name="connsiteX4" fmla="*/ 564056 w 1101964"/>
                <a:gd name="connsiteY4" fmla="*/ 193836 h 356657"/>
                <a:gd name="connsiteX5" fmla="*/ 581399 w 1101964"/>
                <a:gd name="connsiteY5" fmla="*/ 227502 h 356657"/>
                <a:gd name="connsiteX6" fmla="*/ 727230 w 1101964"/>
                <a:gd name="connsiteY6" fmla="*/ 224880 h 356657"/>
                <a:gd name="connsiteX7" fmla="*/ 1100915 w 1101964"/>
                <a:gd name="connsiteY7" fmla="*/ 333576 h 356657"/>
                <a:gd name="connsiteX8" fmla="*/ 1101964 w 1101964"/>
                <a:gd name="connsiteY8" fmla="*/ 356657 h 356657"/>
                <a:gd name="connsiteX9" fmla="*/ 725132 w 1101964"/>
                <a:gd name="connsiteY9" fmla="*/ 242715 h 356657"/>
                <a:gd name="connsiteX10" fmla="*/ 571958 w 1101964"/>
                <a:gd name="connsiteY10" fmla="*/ 246387 h 356657"/>
                <a:gd name="connsiteX11" fmla="*/ 554888 w 1101964"/>
                <a:gd name="connsiteY11" fmla="*/ 210169 h 356657"/>
                <a:gd name="connsiteX12" fmla="*/ 414586 w 1101964"/>
                <a:gd name="connsiteY12" fmla="*/ 129409 h 356657"/>
                <a:gd name="connsiteX13" fmla="*/ 70992 w 1101964"/>
                <a:gd name="connsiteY13" fmla="*/ 45477 h 356657"/>
                <a:gd name="connsiteX14" fmla="*/ 52633 w 1101964"/>
                <a:gd name="connsiteY14" fmla="*/ 30264 h 356657"/>
                <a:gd name="connsiteX15" fmla="*/ 276 w 1101964"/>
                <a:gd name="connsiteY15" fmla="*/ 20035 h 356657"/>
                <a:gd name="connsiteX16" fmla="*/ 641 w 1101964"/>
                <a:gd name="connsiteY16" fmla="*/ 30 h 356657"/>
                <a:gd name="connsiteX0" fmla="*/ 641 w 1101964"/>
                <a:gd name="connsiteY0" fmla="*/ 37 h 356664"/>
                <a:gd name="connsiteX1" fmla="*/ 54208 w 1101964"/>
                <a:gd name="connsiteY1" fmla="*/ 10339 h 356664"/>
                <a:gd name="connsiteX2" fmla="*/ 75190 w 1101964"/>
                <a:gd name="connsiteY2" fmla="*/ 29223 h 356664"/>
                <a:gd name="connsiteX3" fmla="*/ 415635 w 1101964"/>
                <a:gd name="connsiteY3" fmla="*/ 113678 h 356664"/>
                <a:gd name="connsiteX4" fmla="*/ 564056 w 1101964"/>
                <a:gd name="connsiteY4" fmla="*/ 193843 h 356664"/>
                <a:gd name="connsiteX5" fmla="*/ 581399 w 1101964"/>
                <a:gd name="connsiteY5" fmla="*/ 227509 h 356664"/>
                <a:gd name="connsiteX6" fmla="*/ 727230 w 1101964"/>
                <a:gd name="connsiteY6" fmla="*/ 224887 h 356664"/>
                <a:gd name="connsiteX7" fmla="*/ 1100915 w 1101964"/>
                <a:gd name="connsiteY7" fmla="*/ 333583 h 356664"/>
                <a:gd name="connsiteX8" fmla="*/ 1101964 w 1101964"/>
                <a:gd name="connsiteY8" fmla="*/ 356664 h 356664"/>
                <a:gd name="connsiteX9" fmla="*/ 725132 w 1101964"/>
                <a:gd name="connsiteY9" fmla="*/ 242722 h 356664"/>
                <a:gd name="connsiteX10" fmla="*/ 571958 w 1101964"/>
                <a:gd name="connsiteY10" fmla="*/ 246394 h 356664"/>
                <a:gd name="connsiteX11" fmla="*/ 554888 w 1101964"/>
                <a:gd name="connsiteY11" fmla="*/ 210176 h 356664"/>
                <a:gd name="connsiteX12" fmla="*/ 414586 w 1101964"/>
                <a:gd name="connsiteY12" fmla="*/ 129416 h 356664"/>
                <a:gd name="connsiteX13" fmla="*/ 70992 w 1101964"/>
                <a:gd name="connsiteY13" fmla="*/ 45484 h 356664"/>
                <a:gd name="connsiteX14" fmla="*/ 52633 w 1101964"/>
                <a:gd name="connsiteY14" fmla="*/ 30271 h 356664"/>
                <a:gd name="connsiteX15" fmla="*/ 276 w 1101964"/>
                <a:gd name="connsiteY15" fmla="*/ 16370 h 356664"/>
                <a:gd name="connsiteX16" fmla="*/ 641 w 1101964"/>
                <a:gd name="connsiteY16" fmla="*/ 37 h 356664"/>
                <a:gd name="connsiteX0" fmla="*/ 641 w 1101964"/>
                <a:gd name="connsiteY0" fmla="*/ 37 h 356664"/>
                <a:gd name="connsiteX1" fmla="*/ 54208 w 1101964"/>
                <a:gd name="connsiteY1" fmla="*/ 10339 h 356664"/>
                <a:gd name="connsiteX2" fmla="*/ 75190 w 1101964"/>
                <a:gd name="connsiteY2" fmla="*/ 29223 h 356664"/>
                <a:gd name="connsiteX3" fmla="*/ 415635 w 1101964"/>
                <a:gd name="connsiteY3" fmla="*/ 113678 h 356664"/>
                <a:gd name="connsiteX4" fmla="*/ 564056 w 1101964"/>
                <a:gd name="connsiteY4" fmla="*/ 193843 h 356664"/>
                <a:gd name="connsiteX5" fmla="*/ 581399 w 1101964"/>
                <a:gd name="connsiteY5" fmla="*/ 227509 h 356664"/>
                <a:gd name="connsiteX6" fmla="*/ 727230 w 1101964"/>
                <a:gd name="connsiteY6" fmla="*/ 224887 h 356664"/>
                <a:gd name="connsiteX7" fmla="*/ 1100915 w 1101964"/>
                <a:gd name="connsiteY7" fmla="*/ 333583 h 356664"/>
                <a:gd name="connsiteX8" fmla="*/ 1101964 w 1101964"/>
                <a:gd name="connsiteY8" fmla="*/ 356664 h 356664"/>
                <a:gd name="connsiteX9" fmla="*/ 725132 w 1101964"/>
                <a:gd name="connsiteY9" fmla="*/ 242722 h 356664"/>
                <a:gd name="connsiteX10" fmla="*/ 571958 w 1101964"/>
                <a:gd name="connsiteY10" fmla="*/ 246394 h 356664"/>
                <a:gd name="connsiteX11" fmla="*/ 554888 w 1101964"/>
                <a:gd name="connsiteY11" fmla="*/ 210176 h 356664"/>
                <a:gd name="connsiteX12" fmla="*/ 414586 w 1101964"/>
                <a:gd name="connsiteY12" fmla="*/ 129416 h 356664"/>
                <a:gd name="connsiteX13" fmla="*/ 70992 w 1101964"/>
                <a:gd name="connsiteY13" fmla="*/ 45484 h 356664"/>
                <a:gd name="connsiteX14" fmla="*/ 52108 w 1101964"/>
                <a:gd name="connsiteY14" fmla="*/ 28173 h 356664"/>
                <a:gd name="connsiteX15" fmla="*/ 276 w 1101964"/>
                <a:gd name="connsiteY15" fmla="*/ 16370 h 356664"/>
                <a:gd name="connsiteX16" fmla="*/ 641 w 1101964"/>
                <a:gd name="connsiteY16" fmla="*/ 37 h 356664"/>
                <a:gd name="connsiteX0" fmla="*/ 0 w 1101323"/>
                <a:gd name="connsiteY0" fmla="*/ 31 h 356658"/>
                <a:gd name="connsiteX1" fmla="*/ 53567 w 1101323"/>
                <a:gd name="connsiteY1" fmla="*/ 10333 h 356658"/>
                <a:gd name="connsiteX2" fmla="*/ 74549 w 1101323"/>
                <a:gd name="connsiteY2" fmla="*/ 29217 h 356658"/>
                <a:gd name="connsiteX3" fmla="*/ 414994 w 1101323"/>
                <a:gd name="connsiteY3" fmla="*/ 113672 h 356658"/>
                <a:gd name="connsiteX4" fmla="*/ 563415 w 1101323"/>
                <a:gd name="connsiteY4" fmla="*/ 193837 h 356658"/>
                <a:gd name="connsiteX5" fmla="*/ 580758 w 1101323"/>
                <a:gd name="connsiteY5" fmla="*/ 227503 h 356658"/>
                <a:gd name="connsiteX6" fmla="*/ 726589 w 1101323"/>
                <a:gd name="connsiteY6" fmla="*/ 224881 h 356658"/>
                <a:gd name="connsiteX7" fmla="*/ 1100274 w 1101323"/>
                <a:gd name="connsiteY7" fmla="*/ 333577 h 356658"/>
                <a:gd name="connsiteX8" fmla="*/ 1101323 w 1101323"/>
                <a:gd name="connsiteY8" fmla="*/ 356658 h 356658"/>
                <a:gd name="connsiteX9" fmla="*/ 724491 w 1101323"/>
                <a:gd name="connsiteY9" fmla="*/ 242716 h 356658"/>
                <a:gd name="connsiteX10" fmla="*/ 571317 w 1101323"/>
                <a:gd name="connsiteY10" fmla="*/ 246388 h 356658"/>
                <a:gd name="connsiteX11" fmla="*/ 554247 w 1101323"/>
                <a:gd name="connsiteY11" fmla="*/ 210170 h 356658"/>
                <a:gd name="connsiteX12" fmla="*/ 413945 w 1101323"/>
                <a:gd name="connsiteY12" fmla="*/ 129410 h 356658"/>
                <a:gd name="connsiteX13" fmla="*/ 70351 w 1101323"/>
                <a:gd name="connsiteY13" fmla="*/ 45478 h 356658"/>
                <a:gd name="connsiteX14" fmla="*/ 51467 w 1101323"/>
                <a:gd name="connsiteY14" fmla="*/ 28167 h 356658"/>
                <a:gd name="connsiteX15" fmla="*/ 1209 w 1101323"/>
                <a:gd name="connsiteY15" fmla="*/ 20561 h 356658"/>
                <a:gd name="connsiteX16" fmla="*/ 0 w 1101323"/>
                <a:gd name="connsiteY16" fmla="*/ 31 h 356658"/>
                <a:gd name="connsiteX0" fmla="*/ 0 w 1100798"/>
                <a:gd name="connsiteY0" fmla="*/ 35 h 354039"/>
                <a:gd name="connsiteX1" fmla="*/ 53042 w 1100798"/>
                <a:gd name="connsiteY1" fmla="*/ 7714 h 354039"/>
                <a:gd name="connsiteX2" fmla="*/ 74024 w 1100798"/>
                <a:gd name="connsiteY2" fmla="*/ 26598 h 354039"/>
                <a:gd name="connsiteX3" fmla="*/ 414469 w 1100798"/>
                <a:gd name="connsiteY3" fmla="*/ 111053 h 354039"/>
                <a:gd name="connsiteX4" fmla="*/ 562890 w 1100798"/>
                <a:gd name="connsiteY4" fmla="*/ 191218 h 354039"/>
                <a:gd name="connsiteX5" fmla="*/ 580233 w 1100798"/>
                <a:gd name="connsiteY5" fmla="*/ 224884 h 354039"/>
                <a:gd name="connsiteX6" fmla="*/ 726064 w 1100798"/>
                <a:gd name="connsiteY6" fmla="*/ 222262 h 354039"/>
                <a:gd name="connsiteX7" fmla="*/ 1099749 w 1100798"/>
                <a:gd name="connsiteY7" fmla="*/ 330958 h 354039"/>
                <a:gd name="connsiteX8" fmla="*/ 1100798 w 1100798"/>
                <a:gd name="connsiteY8" fmla="*/ 354039 h 354039"/>
                <a:gd name="connsiteX9" fmla="*/ 723966 w 1100798"/>
                <a:gd name="connsiteY9" fmla="*/ 240097 h 354039"/>
                <a:gd name="connsiteX10" fmla="*/ 570792 w 1100798"/>
                <a:gd name="connsiteY10" fmla="*/ 243769 h 354039"/>
                <a:gd name="connsiteX11" fmla="*/ 553722 w 1100798"/>
                <a:gd name="connsiteY11" fmla="*/ 207551 h 354039"/>
                <a:gd name="connsiteX12" fmla="*/ 413420 w 1100798"/>
                <a:gd name="connsiteY12" fmla="*/ 126791 h 354039"/>
                <a:gd name="connsiteX13" fmla="*/ 69826 w 1100798"/>
                <a:gd name="connsiteY13" fmla="*/ 42859 h 354039"/>
                <a:gd name="connsiteX14" fmla="*/ 50942 w 1100798"/>
                <a:gd name="connsiteY14" fmla="*/ 25548 h 354039"/>
                <a:gd name="connsiteX15" fmla="*/ 684 w 1100798"/>
                <a:gd name="connsiteY15" fmla="*/ 17942 h 354039"/>
                <a:gd name="connsiteX16" fmla="*/ 0 w 1100798"/>
                <a:gd name="connsiteY16" fmla="*/ 35 h 354039"/>
                <a:gd name="connsiteX0" fmla="*/ 238 w 1100511"/>
                <a:gd name="connsiteY0" fmla="*/ 35 h 354039"/>
                <a:gd name="connsiteX1" fmla="*/ 52755 w 1100511"/>
                <a:gd name="connsiteY1" fmla="*/ 7714 h 354039"/>
                <a:gd name="connsiteX2" fmla="*/ 73737 w 1100511"/>
                <a:gd name="connsiteY2" fmla="*/ 26598 h 354039"/>
                <a:gd name="connsiteX3" fmla="*/ 414182 w 1100511"/>
                <a:gd name="connsiteY3" fmla="*/ 111053 h 354039"/>
                <a:gd name="connsiteX4" fmla="*/ 562603 w 1100511"/>
                <a:gd name="connsiteY4" fmla="*/ 191218 h 354039"/>
                <a:gd name="connsiteX5" fmla="*/ 579946 w 1100511"/>
                <a:gd name="connsiteY5" fmla="*/ 224884 h 354039"/>
                <a:gd name="connsiteX6" fmla="*/ 725777 w 1100511"/>
                <a:gd name="connsiteY6" fmla="*/ 222262 h 354039"/>
                <a:gd name="connsiteX7" fmla="*/ 1099462 w 1100511"/>
                <a:gd name="connsiteY7" fmla="*/ 330958 h 354039"/>
                <a:gd name="connsiteX8" fmla="*/ 1100511 w 1100511"/>
                <a:gd name="connsiteY8" fmla="*/ 354039 h 354039"/>
                <a:gd name="connsiteX9" fmla="*/ 723679 w 1100511"/>
                <a:gd name="connsiteY9" fmla="*/ 240097 h 354039"/>
                <a:gd name="connsiteX10" fmla="*/ 570505 w 1100511"/>
                <a:gd name="connsiteY10" fmla="*/ 243769 h 354039"/>
                <a:gd name="connsiteX11" fmla="*/ 553435 w 1100511"/>
                <a:gd name="connsiteY11" fmla="*/ 207551 h 354039"/>
                <a:gd name="connsiteX12" fmla="*/ 413133 w 1100511"/>
                <a:gd name="connsiteY12" fmla="*/ 126791 h 354039"/>
                <a:gd name="connsiteX13" fmla="*/ 69539 w 1100511"/>
                <a:gd name="connsiteY13" fmla="*/ 42859 h 354039"/>
                <a:gd name="connsiteX14" fmla="*/ 50655 w 1100511"/>
                <a:gd name="connsiteY14" fmla="*/ 25548 h 354039"/>
                <a:gd name="connsiteX15" fmla="*/ 397 w 1100511"/>
                <a:gd name="connsiteY15" fmla="*/ 17942 h 354039"/>
                <a:gd name="connsiteX16" fmla="*/ 238 w 1100511"/>
                <a:gd name="connsiteY16" fmla="*/ 35 h 35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0511" h="354039">
                  <a:moveTo>
                    <a:pt x="238" y="35"/>
                  </a:moveTo>
                  <a:lnTo>
                    <a:pt x="52755" y="7714"/>
                  </a:lnTo>
                  <a:lnTo>
                    <a:pt x="73737" y="26598"/>
                  </a:lnTo>
                  <a:lnTo>
                    <a:pt x="414182" y="111053"/>
                  </a:lnTo>
                  <a:lnTo>
                    <a:pt x="562603" y="191218"/>
                  </a:lnTo>
                  <a:lnTo>
                    <a:pt x="579946" y="224884"/>
                  </a:lnTo>
                  <a:lnTo>
                    <a:pt x="725777" y="222262"/>
                  </a:lnTo>
                  <a:lnTo>
                    <a:pt x="1099462" y="330958"/>
                  </a:lnTo>
                  <a:cubicBezTo>
                    <a:pt x="1099812" y="338652"/>
                    <a:pt x="1100161" y="346345"/>
                    <a:pt x="1100511" y="354039"/>
                  </a:cubicBezTo>
                  <a:lnTo>
                    <a:pt x="723679" y="240097"/>
                  </a:lnTo>
                  <a:lnTo>
                    <a:pt x="570505" y="243769"/>
                  </a:lnTo>
                  <a:lnTo>
                    <a:pt x="553435" y="207551"/>
                  </a:lnTo>
                  <a:lnTo>
                    <a:pt x="413133" y="126791"/>
                  </a:lnTo>
                  <a:lnTo>
                    <a:pt x="69539" y="42859"/>
                  </a:lnTo>
                  <a:lnTo>
                    <a:pt x="50655" y="25548"/>
                  </a:lnTo>
                  <a:lnTo>
                    <a:pt x="397" y="17942"/>
                  </a:lnTo>
                  <a:cubicBezTo>
                    <a:pt x="-400" y="16837"/>
                    <a:pt x="255" y="-883"/>
                    <a:pt x="238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1E7B9C2-0C31-4A7C-9F7F-B0B117BB20C6}"/>
                </a:ext>
              </a:extLst>
            </p:cNvPr>
            <p:cNvSpPr/>
            <p:nvPr/>
          </p:nvSpPr>
          <p:spPr>
            <a:xfrm>
              <a:off x="5109894" y="2362663"/>
              <a:ext cx="1098481" cy="465985"/>
            </a:xfrm>
            <a:custGeom>
              <a:avLst/>
              <a:gdLst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1269 w 723138"/>
                <a:gd name="connsiteY6" fmla="*/ 115844 h 308218"/>
                <a:gd name="connsiteX7" fmla="*/ 1068 w 723138"/>
                <a:gd name="connsiteY7" fmla="*/ 104101 h 308218"/>
                <a:gd name="connsiteX8" fmla="*/ 351 w 723138"/>
                <a:gd name="connsiteY8" fmla="*/ 38786 h 308218"/>
                <a:gd name="connsiteX9" fmla="*/ 4737 w 723138"/>
                <a:gd name="connsiteY9" fmla="*/ 50577 h 308218"/>
                <a:gd name="connsiteX10" fmla="*/ 4376 w 723138"/>
                <a:gd name="connsiteY10" fmla="*/ 50720 h 308218"/>
                <a:gd name="connsiteX11" fmla="*/ 4737 w 723138"/>
                <a:gd name="connsiteY11" fmla="*/ 51785 h 308218"/>
                <a:gd name="connsiteX12" fmla="*/ 486 w 723138"/>
                <a:gd name="connsiteY12" fmla="*/ 53312 h 308218"/>
                <a:gd name="connsiteX13" fmla="*/ 0 w 723138"/>
                <a:gd name="connsiteY13" fmla="*/ 0 h 308218"/>
                <a:gd name="connsiteX14" fmla="*/ 34483 w 723138"/>
                <a:gd name="connsiteY14" fmla="*/ 5042 h 308218"/>
                <a:gd name="connsiteX15" fmla="*/ 48260 w 723138"/>
                <a:gd name="connsiteY15" fmla="*/ 17441 h 308218"/>
                <a:gd name="connsiteX16" fmla="*/ 272488 w 723138"/>
                <a:gd name="connsiteY16" fmla="*/ 120428 h 308218"/>
                <a:gd name="connsiteX17" fmla="*/ 380642 w 723138"/>
                <a:gd name="connsiteY17" fmla="*/ 147638 h 308218"/>
                <a:gd name="connsiteX18" fmla="*/ 476396 w 723138"/>
                <a:gd name="connsiteY18" fmla="*/ 145916 h 308218"/>
                <a:gd name="connsiteX19" fmla="*/ 721761 w 723138"/>
                <a:gd name="connsiteY19" fmla="*/ 217287 h 308218"/>
                <a:gd name="connsiteX20" fmla="*/ 723138 w 723138"/>
                <a:gd name="connsiteY20" fmla="*/ 308218 h 308218"/>
                <a:gd name="connsiteX21" fmla="*/ 472262 w 723138"/>
                <a:gd name="connsiteY21" fmla="*/ 279558 h 308218"/>
                <a:gd name="connsiteX22" fmla="*/ 379265 w 723138"/>
                <a:gd name="connsiteY22" fmla="*/ 255791 h 308218"/>
                <a:gd name="connsiteX23" fmla="*/ 275933 w 723138"/>
                <a:gd name="connsiteY23" fmla="*/ 236159 h 308218"/>
                <a:gd name="connsiteX24" fmla="*/ 127341 w 723138"/>
                <a:gd name="connsiteY24" fmla="*/ 163088 h 308218"/>
                <a:gd name="connsiteX25" fmla="*/ 120885 w 723138"/>
                <a:gd name="connsiteY25" fmla="*/ 135299 h 308218"/>
                <a:gd name="connsiteX26" fmla="*/ 57662 w 723138"/>
                <a:gd name="connsiteY26" fmla="*/ 44849 h 308218"/>
                <a:gd name="connsiteX27" fmla="*/ 54046 w 723138"/>
                <a:gd name="connsiteY27" fmla="*/ 41853 h 308218"/>
                <a:gd name="connsiteX28" fmla="*/ 46315 w 723138"/>
                <a:gd name="connsiteY28" fmla="*/ 34027 h 308218"/>
                <a:gd name="connsiteX29" fmla="*/ 25057 w 723138"/>
                <a:gd name="connsiteY29" fmla="*/ 19143 h 308218"/>
                <a:gd name="connsiteX30" fmla="*/ 18 w 723138"/>
                <a:gd name="connsiteY30" fmla="*/ 1904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1269 w 723138"/>
                <a:gd name="connsiteY6" fmla="*/ 115844 h 308218"/>
                <a:gd name="connsiteX7" fmla="*/ 59473 w 723138"/>
                <a:gd name="connsiteY7" fmla="*/ 103875 h 308218"/>
                <a:gd name="connsiteX8" fmla="*/ 351 w 723138"/>
                <a:gd name="connsiteY8" fmla="*/ 38786 h 308218"/>
                <a:gd name="connsiteX9" fmla="*/ 4737 w 723138"/>
                <a:gd name="connsiteY9" fmla="*/ 50577 h 308218"/>
                <a:gd name="connsiteX10" fmla="*/ 4376 w 723138"/>
                <a:gd name="connsiteY10" fmla="*/ 50720 h 308218"/>
                <a:gd name="connsiteX11" fmla="*/ 4737 w 723138"/>
                <a:gd name="connsiteY11" fmla="*/ 51785 h 308218"/>
                <a:gd name="connsiteX12" fmla="*/ 486 w 723138"/>
                <a:gd name="connsiteY12" fmla="*/ 53312 h 308218"/>
                <a:gd name="connsiteX13" fmla="*/ 351 w 723138"/>
                <a:gd name="connsiteY13" fmla="*/ 38786 h 308218"/>
                <a:gd name="connsiteX14" fmla="*/ 0 w 723138"/>
                <a:gd name="connsiteY14" fmla="*/ 0 h 308218"/>
                <a:gd name="connsiteX15" fmla="*/ 34483 w 723138"/>
                <a:gd name="connsiteY15" fmla="*/ 5042 h 308218"/>
                <a:gd name="connsiteX16" fmla="*/ 48260 w 723138"/>
                <a:gd name="connsiteY16" fmla="*/ 17441 h 308218"/>
                <a:gd name="connsiteX17" fmla="*/ 272488 w 723138"/>
                <a:gd name="connsiteY17" fmla="*/ 120428 h 308218"/>
                <a:gd name="connsiteX18" fmla="*/ 380642 w 723138"/>
                <a:gd name="connsiteY18" fmla="*/ 147638 h 308218"/>
                <a:gd name="connsiteX19" fmla="*/ 476396 w 723138"/>
                <a:gd name="connsiteY19" fmla="*/ 145916 h 308218"/>
                <a:gd name="connsiteX20" fmla="*/ 721761 w 723138"/>
                <a:gd name="connsiteY20" fmla="*/ 217287 h 308218"/>
                <a:gd name="connsiteX21" fmla="*/ 723138 w 723138"/>
                <a:gd name="connsiteY21" fmla="*/ 308218 h 308218"/>
                <a:gd name="connsiteX22" fmla="*/ 472262 w 723138"/>
                <a:gd name="connsiteY22" fmla="*/ 279558 h 308218"/>
                <a:gd name="connsiteX23" fmla="*/ 379265 w 723138"/>
                <a:gd name="connsiteY23" fmla="*/ 255791 h 308218"/>
                <a:gd name="connsiteX24" fmla="*/ 275933 w 723138"/>
                <a:gd name="connsiteY24" fmla="*/ 236159 h 308218"/>
                <a:gd name="connsiteX25" fmla="*/ 127341 w 723138"/>
                <a:gd name="connsiteY25" fmla="*/ 163088 h 308218"/>
                <a:gd name="connsiteX26" fmla="*/ 120885 w 723138"/>
                <a:gd name="connsiteY26" fmla="*/ 135299 h 308218"/>
                <a:gd name="connsiteX27" fmla="*/ 57662 w 723138"/>
                <a:gd name="connsiteY27" fmla="*/ 44849 h 308218"/>
                <a:gd name="connsiteX28" fmla="*/ 54046 w 723138"/>
                <a:gd name="connsiteY28" fmla="*/ 41853 h 308218"/>
                <a:gd name="connsiteX29" fmla="*/ 46315 w 723138"/>
                <a:gd name="connsiteY29" fmla="*/ 34027 h 308218"/>
                <a:gd name="connsiteX30" fmla="*/ 25057 w 723138"/>
                <a:gd name="connsiteY30" fmla="*/ 19143 h 308218"/>
                <a:gd name="connsiteX31" fmla="*/ 18 w 723138"/>
                <a:gd name="connsiteY31" fmla="*/ 1904 h 308218"/>
                <a:gd name="connsiteX32" fmla="*/ 0 w 723138"/>
                <a:gd name="connsiteY32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24838 w 723138"/>
                <a:gd name="connsiteY4" fmla="*/ 119394 h 308218"/>
                <a:gd name="connsiteX5" fmla="*/ 1482 w 723138"/>
                <a:gd name="connsiteY5" fmla="*/ 121289 h 308218"/>
                <a:gd name="connsiteX6" fmla="*/ 59473 w 723138"/>
                <a:gd name="connsiteY6" fmla="*/ 103875 h 308218"/>
                <a:gd name="connsiteX7" fmla="*/ 351 w 723138"/>
                <a:gd name="connsiteY7" fmla="*/ 38786 h 308218"/>
                <a:gd name="connsiteX8" fmla="*/ 4737 w 723138"/>
                <a:gd name="connsiteY8" fmla="*/ 50577 h 308218"/>
                <a:gd name="connsiteX9" fmla="*/ 4376 w 723138"/>
                <a:gd name="connsiteY9" fmla="*/ 50720 h 308218"/>
                <a:gd name="connsiteX10" fmla="*/ 4737 w 723138"/>
                <a:gd name="connsiteY10" fmla="*/ 51785 h 308218"/>
                <a:gd name="connsiteX11" fmla="*/ 486 w 723138"/>
                <a:gd name="connsiteY11" fmla="*/ 53312 h 308218"/>
                <a:gd name="connsiteX12" fmla="*/ 351 w 723138"/>
                <a:gd name="connsiteY12" fmla="*/ 38786 h 308218"/>
                <a:gd name="connsiteX13" fmla="*/ 0 w 723138"/>
                <a:gd name="connsiteY13" fmla="*/ 0 h 308218"/>
                <a:gd name="connsiteX14" fmla="*/ 34483 w 723138"/>
                <a:gd name="connsiteY14" fmla="*/ 5042 h 308218"/>
                <a:gd name="connsiteX15" fmla="*/ 48260 w 723138"/>
                <a:gd name="connsiteY15" fmla="*/ 17441 h 308218"/>
                <a:gd name="connsiteX16" fmla="*/ 272488 w 723138"/>
                <a:gd name="connsiteY16" fmla="*/ 120428 h 308218"/>
                <a:gd name="connsiteX17" fmla="*/ 380642 w 723138"/>
                <a:gd name="connsiteY17" fmla="*/ 147638 h 308218"/>
                <a:gd name="connsiteX18" fmla="*/ 476396 w 723138"/>
                <a:gd name="connsiteY18" fmla="*/ 145916 h 308218"/>
                <a:gd name="connsiteX19" fmla="*/ 721761 w 723138"/>
                <a:gd name="connsiteY19" fmla="*/ 217287 h 308218"/>
                <a:gd name="connsiteX20" fmla="*/ 723138 w 723138"/>
                <a:gd name="connsiteY20" fmla="*/ 308218 h 308218"/>
                <a:gd name="connsiteX21" fmla="*/ 472262 w 723138"/>
                <a:gd name="connsiteY21" fmla="*/ 279558 h 308218"/>
                <a:gd name="connsiteX22" fmla="*/ 379265 w 723138"/>
                <a:gd name="connsiteY22" fmla="*/ 255791 h 308218"/>
                <a:gd name="connsiteX23" fmla="*/ 275933 w 723138"/>
                <a:gd name="connsiteY23" fmla="*/ 236159 h 308218"/>
                <a:gd name="connsiteX24" fmla="*/ 127341 w 723138"/>
                <a:gd name="connsiteY24" fmla="*/ 163088 h 308218"/>
                <a:gd name="connsiteX25" fmla="*/ 120885 w 723138"/>
                <a:gd name="connsiteY25" fmla="*/ 135299 h 308218"/>
                <a:gd name="connsiteX26" fmla="*/ 57662 w 723138"/>
                <a:gd name="connsiteY26" fmla="*/ 44849 h 308218"/>
                <a:gd name="connsiteX27" fmla="*/ 54046 w 723138"/>
                <a:gd name="connsiteY27" fmla="*/ 41853 h 308218"/>
                <a:gd name="connsiteX28" fmla="*/ 46315 w 723138"/>
                <a:gd name="connsiteY28" fmla="*/ 34027 h 308218"/>
                <a:gd name="connsiteX29" fmla="*/ 25057 w 723138"/>
                <a:gd name="connsiteY29" fmla="*/ 19143 h 308218"/>
                <a:gd name="connsiteX30" fmla="*/ 18 w 723138"/>
                <a:gd name="connsiteY30" fmla="*/ 1904 h 308218"/>
                <a:gd name="connsiteX31" fmla="*/ 0 w 723138"/>
                <a:gd name="connsiteY31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351 w 723138"/>
                <a:gd name="connsiteY6" fmla="*/ 38786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486 w 723138"/>
                <a:gd name="connsiteY10" fmla="*/ 53312 h 308218"/>
                <a:gd name="connsiteX11" fmla="*/ 351 w 723138"/>
                <a:gd name="connsiteY11" fmla="*/ 38786 h 308218"/>
                <a:gd name="connsiteX12" fmla="*/ 0 w 723138"/>
                <a:gd name="connsiteY12" fmla="*/ 0 h 308218"/>
                <a:gd name="connsiteX13" fmla="*/ 34483 w 723138"/>
                <a:gd name="connsiteY13" fmla="*/ 5042 h 308218"/>
                <a:gd name="connsiteX14" fmla="*/ 48260 w 723138"/>
                <a:gd name="connsiteY14" fmla="*/ 17441 h 308218"/>
                <a:gd name="connsiteX15" fmla="*/ 272488 w 723138"/>
                <a:gd name="connsiteY15" fmla="*/ 120428 h 308218"/>
                <a:gd name="connsiteX16" fmla="*/ 380642 w 723138"/>
                <a:gd name="connsiteY16" fmla="*/ 147638 h 308218"/>
                <a:gd name="connsiteX17" fmla="*/ 476396 w 723138"/>
                <a:gd name="connsiteY17" fmla="*/ 145916 h 308218"/>
                <a:gd name="connsiteX18" fmla="*/ 721761 w 723138"/>
                <a:gd name="connsiteY18" fmla="*/ 217287 h 308218"/>
                <a:gd name="connsiteX19" fmla="*/ 723138 w 723138"/>
                <a:gd name="connsiteY19" fmla="*/ 308218 h 308218"/>
                <a:gd name="connsiteX20" fmla="*/ 472262 w 723138"/>
                <a:gd name="connsiteY20" fmla="*/ 279558 h 308218"/>
                <a:gd name="connsiteX21" fmla="*/ 379265 w 723138"/>
                <a:gd name="connsiteY21" fmla="*/ 255791 h 308218"/>
                <a:gd name="connsiteX22" fmla="*/ 275933 w 723138"/>
                <a:gd name="connsiteY22" fmla="*/ 236159 h 308218"/>
                <a:gd name="connsiteX23" fmla="*/ 127341 w 723138"/>
                <a:gd name="connsiteY23" fmla="*/ 163088 h 308218"/>
                <a:gd name="connsiteX24" fmla="*/ 120885 w 723138"/>
                <a:gd name="connsiteY24" fmla="*/ 135299 h 308218"/>
                <a:gd name="connsiteX25" fmla="*/ 57662 w 723138"/>
                <a:gd name="connsiteY25" fmla="*/ 44849 h 308218"/>
                <a:gd name="connsiteX26" fmla="*/ 54046 w 723138"/>
                <a:gd name="connsiteY26" fmla="*/ 41853 h 308218"/>
                <a:gd name="connsiteX27" fmla="*/ 46315 w 723138"/>
                <a:gd name="connsiteY27" fmla="*/ 34027 h 308218"/>
                <a:gd name="connsiteX28" fmla="*/ 25057 w 723138"/>
                <a:gd name="connsiteY28" fmla="*/ 19143 h 308218"/>
                <a:gd name="connsiteX29" fmla="*/ 18 w 723138"/>
                <a:gd name="connsiteY29" fmla="*/ 1904 h 308218"/>
                <a:gd name="connsiteX30" fmla="*/ 0 w 723138"/>
                <a:gd name="connsiteY30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351 w 723138"/>
                <a:gd name="connsiteY6" fmla="*/ 38786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351 w 723138"/>
                <a:gd name="connsiteY10" fmla="*/ 38786 h 308218"/>
                <a:gd name="connsiteX11" fmla="*/ 0 w 723138"/>
                <a:gd name="connsiteY11" fmla="*/ 0 h 308218"/>
                <a:gd name="connsiteX12" fmla="*/ 34483 w 723138"/>
                <a:gd name="connsiteY12" fmla="*/ 5042 h 308218"/>
                <a:gd name="connsiteX13" fmla="*/ 48260 w 723138"/>
                <a:gd name="connsiteY13" fmla="*/ 17441 h 308218"/>
                <a:gd name="connsiteX14" fmla="*/ 272488 w 723138"/>
                <a:gd name="connsiteY14" fmla="*/ 120428 h 308218"/>
                <a:gd name="connsiteX15" fmla="*/ 380642 w 723138"/>
                <a:gd name="connsiteY15" fmla="*/ 147638 h 308218"/>
                <a:gd name="connsiteX16" fmla="*/ 476396 w 723138"/>
                <a:gd name="connsiteY16" fmla="*/ 145916 h 308218"/>
                <a:gd name="connsiteX17" fmla="*/ 721761 w 723138"/>
                <a:gd name="connsiteY17" fmla="*/ 217287 h 308218"/>
                <a:gd name="connsiteX18" fmla="*/ 723138 w 723138"/>
                <a:gd name="connsiteY18" fmla="*/ 308218 h 308218"/>
                <a:gd name="connsiteX19" fmla="*/ 472262 w 723138"/>
                <a:gd name="connsiteY19" fmla="*/ 279558 h 308218"/>
                <a:gd name="connsiteX20" fmla="*/ 379265 w 723138"/>
                <a:gd name="connsiteY20" fmla="*/ 255791 h 308218"/>
                <a:gd name="connsiteX21" fmla="*/ 275933 w 723138"/>
                <a:gd name="connsiteY21" fmla="*/ 236159 h 308218"/>
                <a:gd name="connsiteX22" fmla="*/ 127341 w 723138"/>
                <a:gd name="connsiteY22" fmla="*/ 163088 h 308218"/>
                <a:gd name="connsiteX23" fmla="*/ 120885 w 723138"/>
                <a:gd name="connsiteY23" fmla="*/ 135299 h 308218"/>
                <a:gd name="connsiteX24" fmla="*/ 57662 w 723138"/>
                <a:gd name="connsiteY24" fmla="*/ 44849 h 308218"/>
                <a:gd name="connsiteX25" fmla="*/ 54046 w 723138"/>
                <a:gd name="connsiteY25" fmla="*/ 41853 h 308218"/>
                <a:gd name="connsiteX26" fmla="*/ 46315 w 723138"/>
                <a:gd name="connsiteY26" fmla="*/ 34027 h 308218"/>
                <a:gd name="connsiteX27" fmla="*/ 25057 w 723138"/>
                <a:gd name="connsiteY27" fmla="*/ 19143 h 308218"/>
                <a:gd name="connsiteX28" fmla="*/ 18 w 723138"/>
                <a:gd name="connsiteY28" fmla="*/ 1904 h 308218"/>
                <a:gd name="connsiteX29" fmla="*/ 0 w 723138"/>
                <a:gd name="connsiteY29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4737 w 723138"/>
                <a:gd name="connsiteY6" fmla="*/ 51785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4737 w 723138"/>
                <a:gd name="connsiteY9" fmla="*/ 51785 h 308218"/>
                <a:gd name="connsiteX10" fmla="*/ 0 w 723138"/>
                <a:gd name="connsiteY10" fmla="*/ 0 h 308218"/>
                <a:gd name="connsiteX11" fmla="*/ 34483 w 723138"/>
                <a:gd name="connsiteY11" fmla="*/ 5042 h 308218"/>
                <a:gd name="connsiteX12" fmla="*/ 48260 w 723138"/>
                <a:gd name="connsiteY12" fmla="*/ 17441 h 308218"/>
                <a:gd name="connsiteX13" fmla="*/ 272488 w 723138"/>
                <a:gd name="connsiteY13" fmla="*/ 120428 h 308218"/>
                <a:gd name="connsiteX14" fmla="*/ 380642 w 723138"/>
                <a:gd name="connsiteY14" fmla="*/ 147638 h 308218"/>
                <a:gd name="connsiteX15" fmla="*/ 476396 w 723138"/>
                <a:gd name="connsiteY15" fmla="*/ 145916 h 308218"/>
                <a:gd name="connsiteX16" fmla="*/ 721761 w 723138"/>
                <a:gd name="connsiteY16" fmla="*/ 217287 h 308218"/>
                <a:gd name="connsiteX17" fmla="*/ 723138 w 723138"/>
                <a:gd name="connsiteY17" fmla="*/ 308218 h 308218"/>
                <a:gd name="connsiteX18" fmla="*/ 472262 w 723138"/>
                <a:gd name="connsiteY18" fmla="*/ 279558 h 308218"/>
                <a:gd name="connsiteX19" fmla="*/ 379265 w 723138"/>
                <a:gd name="connsiteY19" fmla="*/ 255791 h 308218"/>
                <a:gd name="connsiteX20" fmla="*/ 275933 w 723138"/>
                <a:gd name="connsiteY20" fmla="*/ 236159 h 308218"/>
                <a:gd name="connsiteX21" fmla="*/ 127341 w 723138"/>
                <a:gd name="connsiteY21" fmla="*/ 163088 h 308218"/>
                <a:gd name="connsiteX22" fmla="*/ 120885 w 723138"/>
                <a:gd name="connsiteY22" fmla="*/ 135299 h 308218"/>
                <a:gd name="connsiteX23" fmla="*/ 57662 w 723138"/>
                <a:gd name="connsiteY23" fmla="*/ 44849 h 308218"/>
                <a:gd name="connsiteX24" fmla="*/ 54046 w 723138"/>
                <a:gd name="connsiteY24" fmla="*/ 41853 h 308218"/>
                <a:gd name="connsiteX25" fmla="*/ 46315 w 723138"/>
                <a:gd name="connsiteY25" fmla="*/ 34027 h 308218"/>
                <a:gd name="connsiteX26" fmla="*/ 25057 w 723138"/>
                <a:gd name="connsiteY26" fmla="*/ 19143 h 308218"/>
                <a:gd name="connsiteX27" fmla="*/ 18 w 723138"/>
                <a:gd name="connsiteY27" fmla="*/ 1904 h 308218"/>
                <a:gd name="connsiteX28" fmla="*/ 0 w 723138"/>
                <a:gd name="connsiteY28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1482 w 723138"/>
                <a:gd name="connsiteY4" fmla="*/ 121289 h 308218"/>
                <a:gd name="connsiteX5" fmla="*/ 59473 w 723138"/>
                <a:gd name="connsiteY5" fmla="*/ 103875 h 308218"/>
                <a:gd name="connsiteX6" fmla="*/ 4376 w 723138"/>
                <a:gd name="connsiteY6" fmla="*/ 50720 h 308218"/>
                <a:gd name="connsiteX7" fmla="*/ 4737 w 723138"/>
                <a:gd name="connsiteY7" fmla="*/ 50577 h 308218"/>
                <a:gd name="connsiteX8" fmla="*/ 4376 w 723138"/>
                <a:gd name="connsiteY8" fmla="*/ 50720 h 308218"/>
                <a:gd name="connsiteX9" fmla="*/ 0 w 723138"/>
                <a:gd name="connsiteY9" fmla="*/ 0 h 308218"/>
                <a:gd name="connsiteX10" fmla="*/ 34483 w 723138"/>
                <a:gd name="connsiteY10" fmla="*/ 5042 h 308218"/>
                <a:gd name="connsiteX11" fmla="*/ 48260 w 723138"/>
                <a:gd name="connsiteY11" fmla="*/ 17441 h 308218"/>
                <a:gd name="connsiteX12" fmla="*/ 272488 w 723138"/>
                <a:gd name="connsiteY12" fmla="*/ 120428 h 308218"/>
                <a:gd name="connsiteX13" fmla="*/ 380642 w 723138"/>
                <a:gd name="connsiteY13" fmla="*/ 147638 h 308218"/>
                <a:gd name="connsiteX14" fmla="*/ 476396 w 723138"/>
                <a:gd name="connsiteY14" fmla="*/ 145916 h 308218"/>
                <a:gd name="connsiteX15" fmla="*/ 721761 w 723138"/>
                <a:gd name="connsiteY15" fmla="*/ 217287 h 308218"/>
                <a:gd name="connsiteX16" fmla="*/ 723138 w 723138"/>
                <a:gd name="connsiteY16" fmla="*/ 308218 h 308218"/>
                <a:gd name="connsiteX17" fmla="*/ 472262 w 723138"/>
                <a:gd name="connsiteY17" fmla="*/ 279558 h 308218"/>
                <a:gd name="connsiteX18" fmla="*/ 379265 w 723138"/>
                <a:gd name="connsiteY18" fmla="*/ 255791 h 308218"/>
                <a:gd name="connsiteX19" fmla="*/ 275933 w 723138"/>
                <a:gd name="connsiteY19" fmla="*/ 236159 h 308218"/>
                <a:gd name="connsiteX20" fmla="*/ 127341 w 723138"/>
                <a:gd name="connsiteY20" fmla="*/ 163088 h 308218"/>
                <a:gd name="connsiteX21" fmla="*/ 120885 w 723138"/>
                <a:gd name="connsiteY21" fmla="*/ 135299 h 308218"/>
                <a:gd name="connsiteX22" fmla="*/ 57662 w 723138"/>
                <a:gd name="connsiteY22" fmla="*/ 44849 h 308218"/>
                <a:gd name="connsiteX23" fmla="*/ 54046 w 723138"/>
                <a:gd name="connsiteY23" fmla="*/ 41853 h 308218"/>
                <a:gd name="connsiteX24" fmla="*/ 46315 w 723138"/>
                <a:gd name="connsiteY24" fmla="*/ 34027 h 308218"/>
                <a:gd name="connsiteX25" fmla="*/ 25057 w 723138"/>
                <a:gd name="connsiteY25" fmla="*/ 19143 h 308218"/>
                <a:gd name="connsiteX26" fmla="*/ 18 w 723138"/>
                <a:gd name="connsiteY26" fmla="*/ 1904 h 308218"/>
                <a:gd name="connsiteX27" fmla="*/ 0 w 723138"/>
                <a:gd name="connsiteY27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59473 w 723138"/>
                <a:gd name="connsiteY4" fmla="*/ 103875 h 308218"/>
                <a:gd name="connsiteX5" fmla="*/ 4376 w 723138"/>
                <a:gd name="connsiteY5" fmla="*/ 50720 h 308218"/>
                <a:gd name="connsiteX6" fmla="*/ 4737 w 723138"/>
                <a:gd name="connsiteY6" fmla="*/ 50577 h 308218"/>
                <a:gd name="connsiteX7" fmla="*/ 4376 w 723138"/>
                <a:gd name="connsiteY7" fmla="*/ 50720 h 308218"/>
                <a:gd name="connsiteX8" fmla="*/ 0 w 723138"/>
                <a:gd name="connsiteY8" fmla="*/ 0 h 308218"/>
                <a:gd name="connsiteX9" fmla="*/ 34483 w 723138"/>
                <a:gd name="connsiteY9" fmla="*/ 5042 h 308218"/>
                <a:gd name="connsiteX10" fmla="*/ 48260 w 723138"/>
                <a:gd name="connsiteY10" fmla="*/ 17441 h 308218"/>
                <a:gd name="connsiteX11" fmla="*/ 272488 w 723138"/>
                <a:gd name="connsiteY11" fmla="*/ 120428 h 308218"/>
                <a:gd name="connsiteX12" fmla="*/ 380642 w 723138"/>
                <a:gd name="connsiteY12" fmla="*/ 147638 h 308218"/>
                <a:gd name="connsiteX13" fmla="*/ 476396 w 723138"/>
                <a:gd name="connsiteY13" fmla="*/ 145916 h 308218"/>
                <a:gd name="connsiteX14" fmla="*/ 721761 w 723138"/>
                <a:gd name="connsiteY14" fmla="*/ 217287 h 308218"/>
                <a:gd name="connsiteX15" fmla="*/ 723138 w 723138"/>
                <a:gd name="connsiteY15" fmla="*/ 308218 h 308218"/>
                <a:gd name="connsiteX16" fmla="*/ 472262 w 723138"/>
                <a:gd name="connsiteY16" fmla="*/ 279558 h 308218"/>
                <a:gd name="connsiteX17" fmla="*/ 379265 w 723138"/>
                <a:gd name="connsiteY17" fmla="*/ 255791 h 308218"/>
                <a:gd name="connsiteX18" fmla="*/ 275933 w 723138"/>
                <a:gd name="connsiteY18" fmla="*/ 236159 h 308218"/>
                <a:gd name="connsiteX19" fmla="*/ 127341 w 723138"/>
                <a:gd name="connsiteY19" fmla="*/ 163088 h 308218"/>
                <a:gd name="connsiteX20" fmla="*/ 120885 w 723138"/>
                <a:gd name="connsiteY20" fmla="*/ 135299 h 308218"/>
                <a:gd name="connsiteX21" fmla="*/ 57662 w 723138"/>
                <a:gd name="connsiteY21" fmla="*/ 44849 h 308218"/>
                <a:gd name="connsiteX22" fmla="*/ 54046 w 723138"/>
                <a:gd name="connsiteY22" fmla="*/ 41853 h 308218"/>
                <a:gd name="connsiteX23" fmla="*/ 46315 w 723138"/>
                <a:gd name="connsiteY23" fmla="*/ 34027 h 308218"/>
                <a:gd name="connsiteX24" fmla="*/ 25057 w 723138"/>
                <a:gd name="connsiteY24" fmla="*/ 19143 h 308218"/>
                <a:gd name="connsiteX25" fmla="*/ 18 w 723138"/>
                <a:gd name="connsiteY25" fmla="*/ 1904 h 308218"/>
                <a:gd name="connsiteX26" fmla="*/ 0 w 723138"/>
                <a:gd name="connsiteY26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46193 w 723138"/>
                <a:gd name="connsiteY3" fmla="*/ 123183 h 308218"/>
                <a:gd name="connsiteX4" fmla="*/ 59473 w 723138"/>
                <a:gd name="connsiteY4" fmla="*/ 103875 h 308218"/>
                <a:gd name="connsiteX5" fmla="*/ 0 w 723138"/>
                <a:gd name="connsiteY5" fmla="*/ 0 h 308218"/>
                <a:gd name="connsiteX6" fmla="*/ 34483 w 723138"/>
                <a:gd name="connsiteY6" fmla="*/ 5042 h 308218"/>
                <a:gd name="connsiteX7" fmla="*/ 48260 w 723138"/>
                <a:gd name="connsiteY7" fmla="*/ 17441 h 308218"/>
                <a:gd name="connsiteX8" fmla="*/ 272488 w 723138"/>
                <a:gd name="connsiteY8" fmla="*/ 120428 h 308218"/>
                <a:gd name="connsiteX9" fmla="*/ 380642 w 723138"/>
                <a:gd name="connsiteY9" fmla="*/ 147638 h 308218"/>
                <a:gd name="connsiteX10" fmla="*/ 476396 w 723138"/>
                <a:gd name="connsiteY10" fmla="*/ 145916 h 308218"/>
                <a:gd name="connsiteX11" fmla="*/ 721761 w 723138"/>
                <a:gd name="connsiteY11" fmla="*/ 217287 h 308218"/>
                <a:gd name="connsiteX12" fmla="*/ 723138 w 723138"/>
                <a:gd name="connsiteY12" fmla="*/ 308218 h 308218"/>
                <a:gd name="connsiteX13" fmla="*/ 472262 w 723138"/>
                <a:gd name="connsiteY13" fmla="*/ 279558 h 308218"/>
                <a:gd name="connsiteX14" fmla="*/ 379265 w 723138"/>
                <a:gd name="connsiteY14" fmla="*/ 255791 h 308218"/>
                <a:gd name="connsiteX15" fmla="*/ 275933 w 723138"/>
                <a:gd name="connsiteY15" fmla="*/ 236159 h 308218"/>
                <a:gd name="connsiteX16" fmla="*/ 127341 w 723138"/>
                <a:gd name="connsiteY16" fmla="*/ 163088 h 308218"/>
                <a:gd name="connsiteX17" fmla="*/ 120885 w 723138"/>
                <a:gd name="connsiteY17" fmla="*/ 135299 h 308218"/>
                <a:gd name="connsiteX18" fmla="*/ 57662 w 723138"/>
                <a:gd name="connsiteY18" fmla="*/ 44849 h 308218"/>
                <a:gd name="connsiteX19" fmla="*/ 54046 w 723138"/>
                <a:gd name="connsiteY19" fmla="*/ 41853 h 308218"/>
                <a:gd name="connsiteX20" fmla="*/ 46315 w 723138"/>
                <a:gd name="connsiteY20" fmla="*/ 34027 h 308218"/>
                <a:gd name="connsiteX21" fmla="*/ 25057 w 723138"/>
                <a:gd name="connsiteY21" fmla="*/ 19143 h 308218"/>
                <a:gd name="connsiteX22" fmla="*/ 18 w 723138"/>
                <a:gd name="connsiteY22" fmla="*/ 1904 h 308218"/>
                <a:gd name="connsiteX23" fmla="*/ 0 w 723138"/>
                <a:gd name="connsiteY23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92748 w 723138"/>
                <a:gd name="connsiteY2" fmla="*/ 146077 h 308218"/>
                <a:gd name="connsiteX3" fmla="*/ 59473 w 723138"/>
                <a:gd name="connsiteY3" fmla="*/ 103875 h 308218"/>
                <a:gd name="connsiteX4" fmla="*/ 0 w 723138"/>
                <a:gd name="connsiteY4" fmla="*/ 0 h 308218"/>
                <a:gd name="connsiteX5" fmla="*/ 34483 w 723138"/>
                <a:gd name="connsiteY5" fmla="*/ 5042 h 308218"/>
                <a:gd name="connsiteX6" fmla="*/ 48260 w 723138"/>
                <a:gd name="connsiteY6" fmla="*/ 17441 h 308218"/>
                <a:gd name="connsiteX7" fmla="*/ 272488 w 723138"/>
                <a:gd name="connsiteY7" fmla="*/ 120428 h 308218"/>
                <a:gd name="connsiteX8" fmla="*/ 380642 w 723138"/>
                <a:gd name="connsiteY8" fmla="*/ 147638 h 308218"/>
                <a:gd name="connsiteX9" fmla="*/ 476396 w 723138"/>
                <a:gd name="connsiteY9" fmla="*/ 145916 h 308218"/>
                <a:gd name="connsiteX10" fmla="*/ 721761 w 723138"/>
                <a:gd name="connsiteY10" fmla="*/ 217287 h 308218"/>
                <a:gd name="connsiteX11" fmla="*/ 723138 w 723138"/>
                <a:gd name="connsiteY11" fmla="*/ 308218 h 308218"/>
                <a:gd name="connsiteX12" fmla="*/ 472262 w 723138"/>
                <a:gd name="connsiteY12" fmla="*/ 279558 h 308218"/>
                <a:gd name="connsiteX13" fmla="*/ 379265 w 723138"/>
                <a:gd name="connsiteY13" fmla="*/ 255791 h 308218"/>
                <a:gd name="connsiteX14" fmla="*/ 275933 w 723138"/>
                <a:gd name="connsiteY14" fmla="*/ 236159 h 308218"/>
                <a:gd name="connsiteX15" fmla="*/ 127341 w 723138"/>
                <a:gd name="connsiteY15" fmla="*/ 163088 h 308218"/>
                <a:gd name="connsiteX16" fmla="*/ 120885 w 723138"/>
                <a:gd name="connsiteY16" fmla="*/ 135299 h 308218"/>
                <a:gd name="connsiteX17" fmla="*/ 57662 w 723138"/>
                <a:gd name="connsiteY17" fmla="*/ 44849 h 308218"/>
                <a:gd name="connsiteX18" fmla="*/ 54046 w 723138"/>
                <a:gd name="connsiteY18" fmla="*/ 41853 h 308218"/>
                <a:gd name="connsiteX19" fmla="*/ 46315 w 723138"/>
                <a:gd name="connsiteY19" fmla="*/ 34027 h 308218"/>
                <a:gd name="connsiteX20" fmla="*/ 25057 w 723138"/>
                <a:gd name="connsiteY20" fmla="*/ 19143 h 308218"/>
                <a:gd name="connsiteX21" fmla="*/ 18 w 723138"/>
                <a:gd name="connsiteY21" fmla="*/ 1904 h 308218"/>
                <a:gd name="connsiteX22" fmla="*/ 0 w 723138"/>
                <a:gd name="connsiteY22" fmla="*/ 0 h 308218"/>
                <a:gd name="connsiteX0" fmla="*/ 59473 w 723138"/>
                <a:gd name="connsiteY0" fmla="*/ 103875 h 308218"/>
                <a:gd name="connsiteX1" fmla="*/ 94399 w 723138"/>
                <a:gd name="connsiteY1" fmla="*/ 133248 h 308218"/>
                <a:gd name="connsiteX2" fmla="*/ 59473 w 723138"/>
                <a:gd name="connsiteY2" fmla="*/ 103875 h 308218"/>
                <a:gd name="connsiteX3" fmla="*/ 0 w 723138"/>
                <a:gd name="connsiteY3" fmla="*/ 0 h 308218"/>
                <a:gd name="connsiteX4" fmla="*/ 34483 w 723138"/>
                <a:gd name="connsiteY4" fmla="*/ 5042 h 308218"/>
                <a:gd name="connsiteX5" fmla="*/ 48260 w 723138"/>
                <a:gd name="connsiteY5" fmla="*/ 17441 h 308218"/>
                <a:gd name="connsiteX6" fmla="*/ 272488 w 723138"/>
                <a:gd name="connsiteY6" fmla="*/ 120428 h 308218"/>
                <a:gd name="connsiteX7" fmla="*/ 380642 w 723138"/>
                <a:gd name="connsiteY7" fmla="*/ 147638 h 308218"/>
                <a:gd name="connsiteX8" fmla="*/ 476396 w 723138"/>
                <a:gd name="connsiteY8" fmla="*/ 145916 h 308218"/>
                <a:gd name="connsiteX9" fmla="*/ 721761 w 723138"/>
                <a:gd name="connsiteY9" fmla="*/ 217287 h 308218"/>
                <a:gd name="connsiteX10" fmla="*/ 723138 w 723138"/>
                <a:gd name="connsiteY10" fmla="*/ 308218 h 308218"/>
                <a:gd name="connsiteX11" fmla="*/ 472262 w 723138"/>
                <a:gd name="connsiteY11" fmla="*/ 279558 h 308218"/>
                <a:gd name="connsiteX12" fmla="*/ 379265 w 723138"/>
                <a:gd name="connsiteY12" fmla="*/ 255791 h 308218"/>
                <a:gd name="connsiteX13" fmla="*/ 275933 w 723138"/>
                <a:gd name="connsiteY13" fmla="*/ 236159 h 308218"/>
                <a:gd name="connsiteX14" fmla="*/ 127341 w 723138"/>
                <a:gd name="connsiteY14" fmla="*/ 163088 h 308218"/>
                <a:gd name="connsiteX15" fmla="*/ 120885 w 723138"/>
                <a:gd name="connsiteY15" fmla="*/ 135299 h 308218"/>
                <a:gd name="connsiteX16" fmla="*/ 57662 w 723138"/>
                <a:gd name="connsiteY16" fmla="*/ 44849 h 308218"/>
                <a:gd name="connsiteX17" fmla="*/ 54046 w 723138"/>
                <a:gd name="connsiteY17" fmla="*/ 41853 h 308218"/>
                <a:gd name="connsiteX18" fmla="*/ 46315 w 723138"/>
                <a:gd name="connsiteY18" fmla="*/ 34027 h 308218"/>
                <a:gd name="connsiteX19" fmla="*/ 25057 w 723138"/>
                <a:gd name="connsiteY19" fmla="*/ 19143 h 308218"/>
                <a:gd name="connsiteX20" fmla="*/ 18 w 723138"/>
                <a:gd name="connsiteY20" fmla="*/ 1904 h 308218"/>
                <a:gd name="connsiteX21" fmla="*/ 0 w 723138"/>
                <a:gd name="connsiteY21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54046 w 723138"/>
                <a:gd name="connsiteY14" fmla="*/ 41853 h 308218"/>
                <a:gd name="connsiteX15" fmla="*/ 46315 w 723138"/>
                <a:gd name="connsiteY15" fmla="*/ 34027 h 308218"/>
                <a:gd name="connsiteX16" fmla="*/ 25057 w 723138"/>
                <a:gd name="connsiteY16" fmla="*/ 19143 h 308218"/>
                <a:gd name="connsiteX17" fmla="*/ 18 w 723138"/>
                <a:gd name="connsiteY17" fmla="*/ 1904 h 308218"/>
                <a:gd name="connsiteX18" fmla="*/ 0 w 723138"/>
                <a:gd name="connsiteY18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46315 w 723138"/>
                <a:gd name="connsiteY14" fmla="*/ 34027 h 308218"/>
                <a:gd name="connsiteX15" fmla="*/ 25057 w 723138"/>
                <a:gd name="connsiteY15" fmla="*/ 19143 h 308218"/>
                <a:gd name="connsiteX16" fmla="*/ 18 w 723138"/>
                <a:gd name="connsiteY16" fmla="*/ 1904 h 308218"/>
                <a:gd name="connsiteX17" fmla="*/ 0 w 723138"/>
                <a:gd name="connsiteY17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57662 w 723138"/>
                <a:gd name="connsiteY13" fmla="*/ 44849 h 308218"/>
                <a:gd name="connsiteX14" fmla="*/ 25057 w 723138"/>
                <a:gd name="connsiteY14" fmla="*/ 19143 h 308218"/>
                <a:gd name="connsiteX15" fmla="*/ 18 w 723138"/>
                <a:gd name="connsiteY15" fmla="*/ 1904 h 308218"/>
                <a:gd name="connsiteX16" fmla="*/ 0 w 723138"/>
                <a:gd name="connsiteY16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25057 w 723138"/>
                <a:gd name="connsiteY13" fmla="*/ 19143 h 308218"/>
                <a:gd name="connsiteX14" fmla="*/ 18 w 723138"/>
                <a:gd name="connsiteY14" fmla="*/ 1904 h 308218"/>
                <a:gd name="connsiteX15" fmla="*/ 0 w 723138"/>
                <a:gd name="connsiteY15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20885 w 723138"/>
                <a:gd name="connsiteY12" fmla="*/ 135299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4704 w 727842"/>
                <a:gd name="connsiteY0" fmla="*/ 0 h 308218"/>
                <a:gd name="connsiteX1" fmla="*/ 39187 w 727842"/>
                <a:gd name="connsiteY1" fmla="*/ 5042 h 308218"/>
                <a:gd name="connsiteX2" fmla="*/ 52964 w 727842"/>
                <a:gd name="connsiteY2" fmla="*/ 17441 h 308218"/>
                <a:gd name="connsiteX3" fmla="*/ 277192 w 727842"/>
                <a:gd name="connsiteY3" fmla="*/ 120428 h 308218"/>
                <a:gd name="connsiteX4" fmla="*/ 385346 w 727842"/>
                <a:gd name="connsiteY4" fmla="*/ 147638 h 308218"/>
                <a:gd name="connsiteX5" fmla="*/ 481100 w 727842"/>
                <a:gd name="connsiteY5" fmla="*/ 145916 h 308218"/>
                <a:gd name="connsiteX6" fmla="*/ 726465 w 727842"/>
                <a:gd name="connsiteY6" fmla="*/ 217287 h 308218"/>
                <a:gd name="connsiteX7" fmla="*/ 727842 w 727842"/>
                <a:gd name="connsiteY7" fmla="*/ 308218 h 308218"/>
                <a:gd name="connsiteX8" fmla="*/ 476966 w 727842"/>
                <a:gd name="connsiteY8" fmla="*/ 279558 h 308218"/>
                <a:gd name="connsiteX9" fmla="*/ 383969 w 727842"/>
                <a:gd name="connsiteY9" fmla="*/ 255791 h 308218"/>
                <a:gd name="connsiteX10" fmla="*/ 280637 w 727842"/>
                <a:gd name="connsiteY10" fmla="*/ 236159 h 308218"/>
                <a:gd name="connsiteX11" fmla="*/ 132045 w 727842"/>
                <a:gd name="connsiteY11" fmla="*/ 163088 h 308218"/>
                <a:gd name="connsiteX12" fmla="*/ 6455 w 727842"/>
                <a:gd name="connsiteY12" fmla="*/ 100813 h 308218"/>
                <a:gd name="connsiteX13" fmla="*/ 4722 w 727842"/>
                <a:gd name="connsiteY13" fmla="*/ 1904 h 308218"/>
                <a:gd name="connsiteX14" fmla="*/ 4704 w 727842"/>
                <a:gd name="connsiteY14" fmla="*/ 0 h 308218"/>
                <a:gd name="connsiteX0" fmla="*/ 4704 w 727842"/>
                <a:gd name="connsiteY0" fmla="*/ 0 h 308218"/>
                <a:gd name="connsiteX1" fmla="*/ 39187 w 727842"/>
                <a:gd name="connsiteY1" fmla="*/ 5042 h 308218"/>
                <a:gd name="connsiteX2" fmla="*/ 52964 w 727842"/>
                <a:gd name="connsiteY2" fmla="*/ 17441 h 308218"/>
                <a:gd name="connsiteX3" fmla="*/ 277192 w 727842"/>
                <a:gd name="connsiteY3" fmla="*/ 120428 h 308218"/>
                <a:gd name="connsiteX4" fmla="*/ 385346 w 727842"/>
                <a:gd name="connsiteY4" fmla="*/ 147638 h 308218"/>
                <a:gd name="connsiteX5" fmla="*/ 481100 w 727842"/>
                <a:gd name="connsiteY5" fmla="*/ 145916 h 308218"/>
                <a:gd name="connsiteX6" fmla="*/ 726465 w 727842"/>
                <a:gd name="connsiteY6" fmla="*/ 217287 h 308218"/>
                <a:gd name="connsiteX7" fmla="*/ 727842 w 727842"/>
                <a:gd name="connsiteY7" fmla="*/ 308218 h 308218"/>
                <a:gd name="connsiteX8" fmla="*/ 476966 w 727842"/>
                <a:gd name="connsiteY8" fmla="*/ 279558 h 308218"/>
                <a:gd name="connsiteX9" fmla="*/ 383969 w 727842"/>
                <a:gd name="connsiteY9" fmla="*/ 255791 h 308218"/>
                <a:gd name="connsiteX10" fmla="*/ 280637 w 727842"/>
                <a:gd name="connsiteY10" fmla="*/ 236159 h 308218"/>
                <a:gd name="connsiteX11" fmla="*/ 132045 w 727842"/>
                <a:gd name="connsiteY11" fmla="*/ 163088 h 308218"/>
                <a:gd name="connsiteX12" fmla="*/ 6455 w 727842"/>
                <a:gd name="connsiteY12" fmla="*/ 100813 h 308218"/>
                <a:gd name="connsiteX13" fmla="*/ 4722 w 727842"/>
                <a:gd name="connsiteY13" fmla="*/ 1904 h 308218"/>
                <a:gd name="connsiteX14" fmla="*/ 4704 w 727842"/>
                <a:gd name="connsiteY14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7426 w 723138"/>
                <a:gd name="connsiteY12" fmla="*/ 107083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0 w 723138"/>
                <a:gd name="connsiteY0" fmla="*/ 0 h 308218"/>
                <a:gd name="connsiteX1" fmla="*/ 34483 w 723138"/>
                <a:gd name="connsiteY1" fmla="*/ 5042 h 308218"/>
                <a:gd name="connsiteX2" fmla="*/ 48260 w 723138"/>
                <a:gd name="connsiteY2" fmla="*/ 17441 h 308218"/>
                <a:gd name="connsiteX3" fmla="*/ 272488 w 723138"/>
                <a:gd name="connsiteY3" fmla="*/ 120428 h 308218"/>
                <a:gd name="connsiteX4" fmla="*/ 380642 w 723138"/>
                <a:gd name="connsiteY4" fmla="*/ 147638 h 308218"/>
                <a:gd name="connsiteX5" fmla="*/ 476396 w 723138"/>
                <a:gd name="connsiteY5" fmla="*/ 145916 h 308218"/>
                <a:gd name="connsiteX6" fmla="*/ 721761 w 723138"/>
                <a:gd name="connsiteY6" fmla="*/ 217287 h 308218"/>
                <a:gd name="connsiteX7" fmla="*/ 723138 w 723138"/>
                <a:gd name="connsiteY7" fmla="*/ 308218 h 308218"/>
                <a:gd name="connsiteX8" fmla="*/ 472262 w 723138"/>
                <a:gd name="connsiteY8" fmla="*/ 279558 h 308218"/>
                <a:gd name="connsiteX9" fmla="*/ 379265 w 723138"/>
                <a:gd name="connsiteY9" fmla="*/ 255791 h 308218"/>
                <a:gd name="connsiteX10" fmla="*/ 275933 w 723138"/>
                <a:gd name="connsiteY10" fmla="*/ 236159 h 308218"/>
                <a:gd name="connsiteX11" fmla="*/ 127341 w 723138"/>
                <a:gd name="connsiteY11" fmla="*/ 163088 h 308218"/>
                <a:gd name="connsiteX12" fmla="*/ 17426 w 723138"/>
                <a:gd name="connsiteY12" fmla="*/ 107083 h 308218"/>
                <a:gd name="connsiteX13" fmla="*/ 18 w 723138"/>
                <a:gd name="connsiteY13" fmla="*/ 1904 h 308218"/>
                <a:gd name="connsiteX14" fmla="*/ 0 w 723138"/>
                <a:gd name="connsiteY14" fmla="*/ 0 h 308218"/>
                <a:gd name="connsiteX0" fmla="*/ 0 w 748219"/>
                <a:gd name="connsiteY0" fmla="*/ 18489 h 306329"/>
                <a:gd name="connsiteX1" fmla="*/ 59564 w 748219"/>
                <a:gd name="connsiteY1" fmla="*/ 3153 h 306329"/>
                <a:gd name="connsiteX2" fmla="*/ 73341 w 748219"/>
                <a:gd name="connsiteY2" fmla="*/ 15552 h 306329"/>
                <a:gd name="connsiteX3" fmla="*/ 297569 w 748219"/>
                <a:gd name="connsiteY3" fmla="*/ 118539 h 306329"/>
                <a:gd name="connsiteX4" fmla="*/ 405723 w 748219"/>
                <a:gd name="connsiteY4" fmla="*/ 145749 h 306329"/>
                <a:gd name="connsiteX5" fmla="*/ 501477 w 748219"/>
                <a:gd name="connsiteY5" fmla="*/ 144027 h 306329"/>
                <a:gd name="connsiteX6" fmla="*/ 746842 w 748219"/>
                <a:gd name="connsiteY6" fmla="*/ 215398 h 306329"/>
                <a:gd name="connsiteX7" fmla="*/ 748219 w 748219"/>
                <a:gd name="connsiteY7" fmla="*/ 306329 h 306329"/>
                <a:gd name="connsiteX8" fmla="*/ 497343 w 748219"/>
                <a:gd name="connsiteY8" fmla="*/ 277669 h 306329"/>
                <a:gd name="connsiteX9" fmla="*/ 404346 w 748219"/>
                <a:gd name="connsiteY9" fmla="*/ 253902 h 306329"/>
                <a:gd name="connsiteX10" fmla="*/ 301014 w 748219"/>
                <a:gd name="connsiteY10" fmla="*/ 234270 h 306329"/>
                <a:gd name="connsiteX11" fmla="*/ 152422 w 748219"/>
                <a:gd name="connsiteY11" fmla="*/ 161199 h 306329"/>
                <a:gd name="connsiteX12" fmla="*/ 42507 w 748219"/>
                <a:gd name="connsiteY12" fmla="*/ 105194 h 306329"/>
                <a:gd name="connsiteX13" fmla="*/ 25099 w 748219"/>
                <a:gd name="connsiteY13" fmla="*/ 15 h 306329"/>
                <a:gd name="connsiteX14" fmla="*/ 0 w 748219"/>
                <a:gd name="connsiteY14" fmla="*/ 18489 h 306329"/>
                <a:gd name="connsiteX0" fmla="*/ 0 w 723120"/>
                <a:gd name="connsiteY0" fmla="*/ 7332 h 313646"/>
                <a:gd name="connsiteX1" fmla="*/ 34465 w 723120"/>
                <a:gd name="connsiteY1" fmla="*/ 10470 h 313646"/>
                <a:gd name="connsiteX2" fmla="*/ 48242 w 723120"/>
                <a:gd name="connsiteY2" fmla="*/ 22869 h 313646"/>
                <a:gd name="connsiteX3" fmla="*/ 272470 w 723120"/>
                <a:gd name="connsiteY3" fmla="*/ 125856 h 313646"/>
                <a:gd name="connsiteX4" fmla="*/ 380624 w 723120"/>
                <a:gd name="connsiteY4" fmla="*/ 153066 h 313646"/>
                <a:gd name="connsiteX5" fmla="*/ 476378 w 723120"/>
                <a:gd name="connsiteY5" fmla="*/ 151344 h 313646"/>
                <a:gd name="connsiteX6" fmla="*/ 721743 w 723120"/>
                <a:gd name="connsiteY6" fmla="*/ 222715 h 313646"/>
                <a:gd name="connsiteX7" fmla="*/ 723120 w 723120"/>
                <a:gd name="connsiteY7" fmla="*/ 313646 h 313646"/>
                <a:gd name="connsiteX8" fmla="*/ 472244 w 723120"/>
                <a:gd name="connsiteY8" fmla="*/ 284986 h 313646"/>
                <a:gd name="connsiteX9" fmla="*/ 379247 w 723120"/>
                <a:gd name="connsiteY9" fmla="*/ 261219 h 313646"/>
                <a:gd name="connsiteX10" fmla="*/ 275915 w 723120"/>
                <a:gd name="connsiteY10" fmla="*/ 241587 h 313646"/>
                <a:gd name="connsiteX11" fmla="*/ 127323 w 723120"/>
                <a:gd name="connsiteY11" fmla="*/ 168516 h 313646"/>
                <a:gd name="connsiteX12" fmla="*/ 17408 w 723120"/>
                <a:gd name="connsiteY12" fmla="*/ 112511 h 313646"/>
                <a:gd name="connsiteX13" fmla="*/ 0 w 723120"/>
                <a:gd name="connsiteY13" fmla="*/ 7332 h 313646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408 w 723120"/>
                <a:gd name="connsiteY12" fmla="*/ 105619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408 w 723120"/>
                <a:gd name="connsiteY12" fmla="*/ 105619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1138 w 723120"/>
                <a:gd name="connsiteY12" fmla="*/ 107186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1138 w 723120"/>
                <a:gd name="connsiteY12" fmla="*/ 107186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3300 w 723120"/>
                <a:gd name="connsiteY12" fmla="*/ 105618 h 306754"/>
                <a:gd name="connsiteX13" fmla="*/ 0 w 723120"/>
                <a:gd name="connsiteY13" fmla="*/ 440 h 306754"/>
                <a:gd name="connsiteX0" fmla="*/ 0 w 723120"/>
                <a:gd name="connsiteY0" fmla="*/ 440 h 306754"/>
                <a:gd name="connsiteX1" fmla="*/ 34465 w 723120"/>
                <a:gd name="connsiteY1" fmla="*/ 3578 h 306754"/>
                <a:gd name="connsiteX2" fmla="*/ 48242 w 723120"/>
                <a:gd name="connsiteY2" fmla="*/ 15977 h 306754"/>
                <a:gd name="connsiteX3" fmla="*/ 272470 w 723120"/>
                <a:gd name="connsiteY3" fmla="*/ 118964 h 306754"/>
                <a:gd name="connsiteX4" fmla="*/ 380624 w 723120"/>
                <a:gd name="connsiteY4" fmla="*/ 146174 h 306754"/>
                <a:gd name="connsiteX5" fmla="*/ 476378 w 723120"/>
                <a:gd name="connsiteY5" fmla="*/ 144452 h 306754"/>
                <a:gd name="connsiteX6" fmla="*/ 721743 w 723120"/>
                <a:gd name="connsiteY6" fmla="*/ 215823 h 306754"/>
                <a:gd name="connsiteX7" fmla="*/ 723120 w 723120"/>
                <a:gd name="connsiteY7" fmla="*/ 306754 h 306754"/>
                <a:gd name="connsiteX8" fmla="*/ 472244 w 723120"/>
                <a:gd name="connsiteY8" fmla="*/ 278094 h 306754"/>
                <a:gd name="connsiteX9" fmla="*/ 379247 w 723120"/>
                <a:gd name="connsiteY9" fmla="*/ 254327 h 306754"/>
                <a:gd name="connsiteX10" fmla="*/ 275915 w 723120"/>
                <a:gd name="connsiteY10" fmla="*/ 234695 h 306754"/>
                <a:gd name="connsiteX11" fmla="*/ 127323 w 723120"/>
                <a:gd name="connsiteY11" fmla="*/ 161624 h 306754"/>
                <a:gd name="connsiteX12" fmla="*/ 1733 w 723120"/>
                <a:gd name="connsiteY12" fmla="*/ 104050 h 306754"/>
                <a:gd name="connsiteX13" fmla="*/ 0 w 723120"/>
                <a:gd name="connsiteY13" fmla="*/ 440 h 30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120" h="306754">
                  <a:moveTo>
                    <a:pt x="0" y="440"/>
                  </a:moveTo>
                  <a:cubicBezTo>
                    <a:pt x="15384" y="-891"/>
                    <a:pt x="26425" y="989"/>
                    <a:pt x="34465" y="3578"/>
                  </a:cubicBezTo>
                  <a:lnTo>
                    <a:pt x="48242" y="15977"/>
                  </a:lnTo>
                  <a:lnTo>
                    <a:pt x="272470" y="118964"/>
                  </a:lnTo>
                  <a:lnTo>
                    <a:pt x="380624" y="146174"/>
                  </a:lnTo>
                  <a:lnTo>
                    <a:pt x="476378" y="144452"/>
                  </a:lnTo>
                  <a:lnTo>
                    <a:pt x="721743" y="215823"/>
                  </a:lnTo>
                  <a:cubicBezTo>
                    <a:pt x="721972" y="220875"/>
                    <a:pt x="722890" y="301702"/>
                    <a:pt x="723120" y="306754"/>
                  </a:cubicBezTo>
                  <a:lnTo>
                    <a:pt x="472244" y="278094"/>
                  </a:lnTo>
                  <a:lnTo>
                    <a:pt x="379247" y="254327"/>
                  </a:lnTo>
                  <a:lnTo>
                    <a:pt x="275915" y="234695"/>
                  </a:lnTo>
                  <a:lnTo>
                    <a:pt x="127323" y="161624"/>
                  </a:lnTo>
                  <a:cubicBezTo>
                    <a:pt x="85460" y="140866"/>
                    <a:pt x="53002" y="124808"/>
                    <a:pt x="1733" y="104050"/>
                  </a:cubicBezTo>
                  <a:cubicBezTo>
                    <a:pt x="891" y="75619"/>
                    <a:pt x="1337" y="44936"/>
                    <a:pt x="0" y="4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3B4DBF-6CC4-4A7F-86D3-D0F7A1648D1E}"/>
                </a:ext>
              </a:extLst>
            </p:cNvPr>
            <p:cNvSpPr/>
            <p:nvPr/>
          </p:nvSpPr>
          <p:spPr>
            <a:xfrm>
              <a:off x="5166435" y="2322876"/>
              <a:ext cx="15174" cy="6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1A91CE4-2D7B-400E-A31F-F791ABFA535A}"/>
                </a:ext>
              </a:extLst>
            </p:cNvPr>
            <p:cNvSpPr/>
            <p:nvPr/>
          </p:nvSpPr>
          <p:spPr>
            <a:xfrm>
              <a:off x="5522057" y="2426109"/>
              <a:ext cx="15174" cy="142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0FCDEF-8234-45D1-B023-50286602F7FB}"/>
                </a:ext>
              </a:extLst>
            </p:cNvPr>
            <p:cNvSpPr/>
            <p:nvPr/>
          </p:nvSpPr>
          <p:spPr>
            <a:xfrm>
              <a:off x="5671350" y="2532518"/>
              <a:ext cx="15174" cy="99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1895FA-12D2-4BAB-A81F-3A0BFACC93DA}"/>
                </a:ext>
              </a:extLst>
            </p:cNvPr>
            <p:cNvSpPr/>
            <p:nvPr/>
          </p:nvSpPr>
          <p:spPr>
            <a:xfrm>
              <a:off x="5822078" y="2536262"/>
              <a:ext cx="15174" cy="95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Frame 138">
              <a:extLst>
                <a:ext uri="{FF2B5EF4-FFF2-40B4-BE49-F238E27FC236}">
                  <a16:creationId xmlns:a16="http://schemas.microsoft.com/office/drawing/2014/main" id="{39A2F544-7E7A-4009-9ADC-02A2D1D46B97}"/>
                </a:ext>
              </a:extLst>
            </p:cNvPr>
            <p:cNvSpPr/>
            <p:nvPr/>
          </p:nvSpPr>
          <p:spPr>
            <a:xfrm>
              <a:off x="5166435" y="2204884"/>
              <a:ext cx="15174" cy="131331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Frame 139">
              <a:extLst>
                <a:ext uri="{FF2B5EF4-FFF2-40B4-BE49-F238E27FC236}">
                  <a16:creationId xmlns:a16="http://schemas.microsoft.com/office/drawing/2014/main" id="{D22B1A98-3EA3-46EF-87FD-9467A517B43B}"/>
                </a:ext>
              </a:extLst>
            </p:cNvPr>
            <p:cNvSpPr/>
            <p:nvPr/>
          </p:nvSpPr>
          <p:spPr>
            <a:xfrm>
              <a:off x="5523530" y="2288924"/>
              <a:ext cx="15174" cy="142323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ame 140">
              <a:extLst>
                <a:ext uri="{FF2B5EF4-FFF2-40B4-BE49-F238E27FC236}">
                  <a16:creationId xmlns:a16="http://schemas.microsoft.com/office/drawing/2014/main" id="{EA13F639-E0AD-400A-81FF-5369EB0C15BB}"/>
                </a:ext>
              </a:extLst>
            </p:cNvPr>
            <p:cNvSpPr/>
            <p:nvPr/>
          </p:nvSpPr>
          <p:spPr>
            <a:xfrm>
              <a:off x="5671350" y="2324703"/>
              <a:ext cx="15174" cy="207815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ame 141">
              <a:extLst>
                <a:ext uri="{FF2B5EF4-FFF2-40B4-BE49-F238E27FC236}">
                  <a16:creationId xmlns:a16="http://schemas.microsoft.com/office/drawing/2014/main" id="{5A7B82FE-1BE6-4C2A-8A70-0F80089DB0BB}"/>
                </a:ext>
              </a:extLst>
            </p:cNvPr>
            <p:cNvSpPr/>
            <p:nvPr/>
          </p:nvSpPr>
          <p:spPr>
            <a:xfrm>
              <a:off x="5822078" y="2361872"/>
              <a:ext cx="15174" cy="170647"/>
            </a:xfrm>
            <a:prstGeom prst="frame">
              <a:avLst>
                <a:gd name="adj1" fmla="val 228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AB711AE-80C3-41A6-9EC4-E800E64C4859}"/>
                </a:ext>
              </a:extLst>
            </p:cNvPr>
            <p:cNvSpPr/>
            <p:nvPr/>
          </p:nvSpPr>
          <p:spPr>
            <a:xfrm>
              <a:off x="5826653" y="2176406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D6635F6-2D2D-47BC-8CE9-A9B1FD2F1EB3}"/>
                </a:ext>
              </a:extLst>
            </p:cNvPr>
            <p:cNvSpPr/>
            <p:nvPr/>
          </p:nvSpPr>
          <p:spPr>
            <a:xfrm>
              <a:off x="5827055" y="2080928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9EE4C7-2759-4F12-A9DF-BAA7F7CC5110}"/>
                </a:ext>
              </a:extLst>
            </p:cNvPr>
            <p:cNvSpPr/>
            <p:nvPr/>
          </p:nvSpPr>
          <p:spPr>
            <a:xfrm>
              <a:off x="5673452" y="2236021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1233C0F-FBA8-4D86-B910-0F8E7787F4F7}"/>
                </a:ext>
              </a:extLst>
            </p:cNvPr>
            <p:cNvSpPr/>
            <p:nvPr/>
          </p:nvSpPr>
          <p:spPr>
            <a:xfrm>
              <a:off x="5673452" y="213664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CB850AF-3748-401A-8AC8-69096112983A}"/>
                </a:ext>
              </a:extLst>
            </p:cNvPr>
            <p:cNvSpPr/>
            <p:nvPr/>
          </p:nvSpPr>
          <p:spPr>
            <a:xfrm>
              <a:off x="5673853" y="204116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253E98D-A824-44EE-A5A0-EDC04B2B513E}"/>
                </a:ext>
              </a:extLst>
            </p:cNvPr>
            <p:cNvSpPr/>
            <p:nvPr/>
          </p:nvSpPr>
          <p:spPr>
            <a:xfrm>
              <a:off x="5521749" y="219881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61D5B45-45CA-4989-BC95-9F5AB4D02926}"/>
                </a:ext>
              </a:extLst>
            </p:cNvPr>
            <p:cNvSpPr/>
            <p:nvPr/>
          </p:nvSpPr>
          <p:spPr>
            <a:xfrm>
              <a:off x="5521749" y="209943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2D4F649-E55B-45CB-8A48-752B40ECAFA2}"/>
                </a:ext>
              </a:extLst>
            </p:cNvPr>
            <p:cNvSpPr/>
            <p:nvPr/>
          </p:nvSpPr>
          <p:spPr>
            <a:xfrm>
              <a:off x="5522150" y="2003960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A5BCC0-8758-4B09-8FB8-F196D881E9A6}"/>
                </a:ext>
              </a:extLst>
            </p:cNvPr>
            <p:cNvSpPr/>
            <p:nvPr/>
          </p:nvSpPr>
          <p:spPr>
            <a:xfrm>
              <a:off x="5167543" y="2107044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F326D0-9E2D-4E86-BE4B-65CD959E69DD}"/>
                </a:ext>
              </a:extLst>
            </p:cNvPr>
            <p:cNvSpPr/>
            <p:nvPr/>
          </p:nvSpPr>
          <p:spPr>
            <a:xfrm>
              <a:off x="5167543" y="2007663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81EF5C-6623-4456-AE8C-C7382DA8D602}"/>
                </a:ext>
              </a:extLst>
            </p:cNvPr>
            <p:cNvSpPr/>
            <p:nvPr/>
          </p:nvSpPr>
          <p:spPr>
            <a:xfrm>
              <a:off x="5167946" y="1912185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Circle: Hollow 153">
              <a:extLst>
                <a:ext uri="{FF2B5EF4-FFF2-40B4-BE49-F238E27FC236}">
                  <a16:creationId xmlns:a16="http://schemas.microsoft.com/office/drawing/2014/main" id="{CD223FF3-8175-473C-AE67-C41745AFABA5}"/>
                </a:ext>
              </a:extLst>
            </p:cNvPr>
            <p:cNvSpPr/>
            <p:nvPr/>
          </p:nvSpPr>
          <p:spPr>
            <a:xfrm>
              <a:off x="5118289" y="1793769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ircle: Hollow 154">
              <a:extLst>
                <a:ext uri="{FF2B5EF4-FFF2-40B4-BE49-F238E27FC236}">
                  <a16:creationId xmlns:a16="http://schemas.microsoft.com/office/drawing/2014/main" id="{E188C924-701F-4B33-9B8A-71326FA68A3C}"/>
                </a:ext>
              </a:extLst>
            </p:cNvPr>
            <p:cNvSpPr/>
            <p:nvPr/>
          </p:nvSpPr>
          <p:spPr>
            <a:xfrm>
              <a:off x="5475663" y="1887331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Circle: Hollow 155">
              <a:extLst>
                <a:ext uri="{FF2B5EF4-FFF2-40B4-BE49-F238E27FC236}">
                  <a16:creationId xmlns:a16="http://schemas.microsoft.com/office/drawing/2014/main" id="{463F1D6D-8DFA-4E18-96C3-0CF24CC1C286}"/>
                </a:ext>
              </a:extLst>
            </p:cNvPr>
            <p:cNvSpPr/>
            <p:nvPr/>
          </p:nvSpPr>
          <p:spPr>
            <a:xfrm>
              <a:off x="5626214" y="1932126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Circle: Hollow 156">
              <a:extLst>
                <a:ext uri="{FF2B5EF4-FFF2-40B4-BE49-F238E27FC236}">
                  <a16:creationId xmlns:a16="http://schemas.microsoft.com/office/drawing/2014/main" id="{B19D83FF-652A-49EE-BC18-655A676BBB8B}"/>
                </a:ext>
              </a:extLst>
            </p:cNvPr>
            <p:cNvSpPr/>
            <p:nvPr/>
          </p:nvSpPr>
          <p:spPr>
            <a:xfrm>
              <a:off x="5776765" y="1976608"/>
              <a:ext cx="123136" cy="123136"/>
            </a:xfrm>
            <a:prstGeom prst="donut">
              <a:avLst>
                <a:gd name="adj" fmla="val 14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4290961-7B31-482A-9C86-504A8F6C05BA}"/>
                </a:ext>
              </a:extLst>
            </p:cNvPr>
            <p:cNvSpPr/>
            <p:nvPr/>
          </p:nvSpPr>
          <p:spPr>
            <a:xfrm>
              <a:off x="5826018" y="2270709"/>
              <a:ext cx="24627" cy="61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6" name="Picture 175">
            <a:extLst>
              <a:ext uri="{FF2B5EF4-FFF2-40B4-BE49-F238E27FC236}">
                <a16:creationId xmlns:a16="http://schemas.microsoft.com/office/drawing/2014/main" id="{9E8E353F-CAAD-4CBF-AFBA-50C163F31B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7" r="14815"/>
          <a:stretch/>
        </p:blipFill>
        <p:spPr>
          <a:xfrm>
            <a:off x="536239" y="1152113"/>
            <a:ext cx="4424258" cy="15974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F775EC6F-BC54-4936-ACE1-C59E98C81F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t="3118" r="7508" b="10359"/>
          <a:stretch/>
        </p:blipFill>
        <p:spPr>
          <a:xfrm>
            <a:off x="87426" y="2920340"/>
            <a:ext cx="3249763" cy="2103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67CF8-5827-4965-BD63-9CBDC8872E95}"/>
              </a:ext>
            </a:extLst>
          </p:cNvPr>
          <p:cNvSpPr txBox="1"/>
          <p:nvPr/>
        </p:nvSpPr>
        <p:spPr>
          <a:xfrm>
            <a:off x="27303" y="5382721"/>
            <a:ext cx="4293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derive soil &amp;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Stiffness Moduli, Creep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229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2018 no image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2018 no image" id="{6D452308-237B-4A54-A87A-C579684F16D0}" vid="{B365B72C-6566-421F-B885-99829B933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82F331613954EB0BDBAB002037FB7" ma:contentTypeVersion="7" ma:contentTypeDescription="Create a new document." ma:contentTypeScope="" ma:versionID="386baed135df3c6f6a6a0ffb1c90474b">
  <xsd:schema xmlns:xsd="http://www.w3.org/2001/XMLSchema" xmlns:xs="http://www.w3.org/2001/XMLSchema" xmlns:p="http://schemas.microsoft.com/office/2006/metadata/properties" xmlns:ns2="856ef3db-0f86-461d-8091-1bcd93e11528" xmlns:ns3="0a928224-53c8-4757-ac06-2fc380c83ae9" targetNamespace="http://schemas.microsoft.com/office/2006/metadata/properties" ma:root="true" ma:fieldsID="dfc4203115b4c462970eafee02728dd6" ns2:_="" ns3:_="">
    <xsd:import namespace="856ef3db-0f86-461d-8091-1bcd93e11528"/>
    <xsd:import namespace="0a928224-53c8-4757-ac06-2fc380c83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ef3db-0f86-461d-8091-1bcd93e11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28224-53c8-4757-ac06-2fc380c83a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0C0B8A-7443-4A93-8DDB-2E50F688CF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A174EA-5B2D-468C-83AC-9B7080B09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ef3db-0f86-461d-8091-1bcd93e11528"/>
    <ds:schemaRef ds:uri="0a928224-53c8-4757-ac06-2fc380c83a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1DAF87-8984-4FFC-9E6A-615605A85167}">
  <ds:schemaRefs>
    <ds:schemaRef ds:uri="http://www.w3.org/XML/1998/namespace"/>
    <ds:schemaRef ds:uri="0a928224-53c8-4757-ac06-2fc380c83ae9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856ef3db-0f86-461d-8091-1bcd93e11528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373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Arial Narrow</vt:lpstr>
      <vt:lpstr>Calibri</vt:lpstr>
      <vt:lpstr>Segoe UI</vt:lpstr>
      <vt:lpstr>Body Slides Master</vt:lpstr>
      <vt:lpstr>Theme 2018 no image</vt:lpstr>
      <vt:lpstr>Geotechnical data standardization</vt:lpstr>
      <vt:lpstr>Building Information Model</vt:lpstr>
      <vt:lpstr>Risks associated with disregarding soil</vt:lpstr>
      <vt:lpstr>Geotechnical finite element analysis</vt:lpstr>
      <vt:lpstr>Making a Geotechnical FE model</vt:lpstr>
      <vt:lpstr>A Simple block of soil?</vt:lpstr>
      <vt:lpstr>Subsurface model – Survey data</vt:lpstr>
      <vt:lpstr>Subsurface model – Bore logs</vt:lpstr>
      <vt:lpstr>Subsurface model – Lab tests</vt:lpstr>
      <vt:lpstr>Subsurface model – Constitutive models</vt:lpstr>
      <vt:lpstr>Overview of data input PLAXIS 3D</vt:lpstr>
      <vt:lpstr>Subsurface information model</vt:lpstr>
      <vt:lpstr>Subsurface information model</vt:lpstr>
    </vt:vector>
  </TitlesOfParts>
  <Company>Bentley Systems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O'Brien</dc:creator>
  <cp:lastModifiedBy>Vincent Keizer</cp:lastModifiedBy>
  <cp:revision>114</cp:revision>
  <dcterms:created xsi:type="dcterms:W3CDTF">2016-03-16T20:53:14Z</dcterms:created>
  <dcterms:modified xsi:type="dcterms:W3CDTF">2019-01-21T15:26:48Z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0x01010038F82F331613954EB0BDBAB002037FB7</vt:lpwstr>
  </property>
</Properties>
</file>