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516" r:id="rId5"/>
    <p:sldId id="530" r:id="rId6"/>
    <p:sldId id="517" r:id="rId7"/>
    <p:sldId id="519" r:id="rId8"/>
    <p:sldId id="522" r:id="rId9"/>
    <p:sldId id="534" r:id="rId10"/>
    <p:sldId id="531" r:id="rId11"/>
    <p:sldId id="532" r:id="rId12"/>
    <p:sldId id="533" r:id="rId13"/>
    <p:sldId id="514" r:id="rId14"/>
  </p:sldIdLst>
  <p:sldSz cx="12192000" cy="6858000"/>
  <p:notesSz cx="6858000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096B0"/>
    <a:srgbClr val="009EB0"/>
    <a:srgbClr val="E50046"/>
    <a:srgbClr val="FF3300"/>
    <a:srgbClr val="00AB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0C944E-7ECE-4F2A-8F52-50E6D834F613}" v="6" dt="2021-06-21T19:04:51.7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97" autoAdjust="0"/>
    <p:restoredTop sz="91773" autoAdjust="0"/>
  </p:normalViewPr>
  <p:slideViewPr>
    <p:cSldViewPr snapToGrid="0">
      <p:cViewPr varScale="1">
        <p:scale>
          <a:sx n="82" d="100"/>
          <a:sy n="82" d="100"/>
        </p:scale>
        <p:origin x="8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WEIL" userId="eb676df9-06b4-4dcc-b522-370c3c77dfe3" providerId="ADAL" clId="{C1465567-D848-4D74-905C-B0DF58A96366}"/>
    <pc:docChg chg="custSel modSld">
      <pc:chgData name="Jonas WEIL" userId="eb676df9-06b4-4dcc-b522-370c3c77dfe3" providerId="ADAL" clId="{C1465567-D848-4D74-905C-B0DF58A96366}" dt="2021-03-22T19:25:51.565" v="64" actId="20577"/>
      <pc:docMkLst>
        <pc:docMk/>
      </pc:docMkLst>
      <pc:sldChg chg="addSp delSp modSp">
        <pc:chgData name="Jonas WEIL" userId="eb676df9-06b4-4dcc-b522-370c3c77dfe3" providerId="ADAL" clId="{C1465567-D848-4D74-905C-B0DF58A96366}" dt="2021-03-22T19:25:20.571" v="13" actId="14100"/>
        <pc:sldMkLst>
          <pc:docMk/>
          <pc:sldMk cId="1947744794" sldId="531"/>
        </pc:sldMkLst>
        <pc:picChg chg="add del mod">
          <ac:chgData name="Jonas WEIL" userId="eb676df9-06b4-4dcc-b522-370c3c77dfe3" providerId="ADAL" clId="{C1465567-D848-4D74-905C-B0DF58A96366}" dt="2021-03-22T19:25:08.560" v="9" actId="478"/>
          <ac:picMkLst>
            <pc:docMk/>
            <pc:sldMk cId="1947744794" sldId="531"/>
            <ac:picMk id="2" creationId="{92CA4B26-C1E0-49BD-8479-3E0E1F54431A}"/>
          </ac:picMkLst>
        </pc:picChg>
        <pc:picChg chg="add mod">
          <ac:chgData name="Jonas WEIL" userId="eb676df9-06b4-4dcc-b522-370c3c77dfe3" providerId="ADAL" clId="{C1465567-D848-4D74-905C-B0DF58A96366}" dt="2021-03-22T19:25:20.571" v="13" actId="14100"/>
          <ac:picMkLst>
            <pc:docMk/>
            <pc:sldMk cId="1947744794" sldId="531"/>
            <ac:picMk id="5" creationId="{205F20B7-8C35-4085-ABA4-BAF7E48D37EA}"/>
          </ac:picMkLst>
        </pc:picChg>
        <pc:picChg chg="del mod">
          <ac:chgData name="Jonas WEIL" userId="eb676df9-06b4-4dcc-b522-370c3c77dfe3" providerId="ADAL" clId="{C1465567-D848-4D74-905C-B0DF58A96366}" dt="2021-03-22T19:20:05.705" v="1" actId="478"/>
          <ac:picMkLst>
            <pc:docMk/>
            <pc:sldMk cId="1947744794" sldId="531"/>
            <ac:picMk id="7" creationId="{51053E3A-8F71-48B8-AEAC-90BE6DD1B6E0}"/>
          </ac:picMkLst>
        </pc:picChg>
      </pc:sldChg>
      <pc:sldChg chg="modSp">
        <pc:chgData name="Jonas WEIL" userId="eb676df9-06b4-4dcc-b522-370c3c77dfe3" providerId="ADAL" clId="{C1465567-D848-4D74-905C-B0DF58A96366}" dt="2021-03-22T19:25:51.565" v="64" actId="20577"/>
        <pc:sldMkLst>
          <pc:docMk/>
          <pc:sldMk cId="1048541779" sldId="532"/>
        </pc:sldMkLst>
        <pc:spChg chg="mod">
          <ac:chgData name="Jonas WEIL" userId="eb676df9-06b4-4dcc-b522-370c3c77dfe3" providerId="ADAL" clId="{C1465567-D848-4D74-905C-B0DF58A96366}" dt="2021-03-22T19:25:51.565" v="64" actId="20577"/>
          <ac:spMkLst>
            <pc:docMk/>
            <pc:sldMk cId="1048541779" sldId="532"/>
            <ac:spMk id="46" creationId="{66B34EB0-DD9F-491F-94E0-1CEE62A01E11}"/>
          </ac:spMkLst>
        </pc:spChg>
      </pc:sldChg>
    </pc:docChg>
  </pc:docChgLst>
  <pc:docChgLst>
    <pc:chgData name="Jonas WEIL" userId="eb676df9-06b4-4dcc-b522-370c3c77dfe3" providerId="ADAL" clId="{870C944E-7ECE-4F2A-8F52-50E6D834F613}"/>
    <pc:docChg chg="custSel addSld delSld modSld">
      <pc:chgData name="Jonas WEIL" userId="eb676df9-06b4-4dcc-b522-370c3c77dfe3" providerId="ADAL" clId="{870C944E-7ECE-4F2A-8F52-50E6D834F613}" dt="2021-06-21T19:05:22.937" v="251" actId="2696"/>
      <pc:docMkLst>
        <pc:docMk/>
      </pc:docMkLst>
      <pc:sldChg chg="modSp mod">
        <pc:chgData name="Jonas WEIL" userId="eb676df9-06b4-4dcc-b522-370c3c77dfe3" providerId="ADAL" clId="{870C944E-7ECE-4F2A-8F52-50E6D834F613}" dt="2021-06-21T19:03:33.186" v="241" actId="20577"/>
        <pc:sldMkLst>
          <pc:docMk/>
          <pc:sldMk cId="1704637500" sldId="516"/>
        </pc:sldMkLst>
        <pc:spChg chg="mod">
          <ac:chgData name="Jonas WEIL" userId="eb676df9-06b4-4dcc-b522-370c3c77dfe3" providerId="ADAL" clId="{870C944E-7ECE-4F2A-8F52-50E6D834F613}" dt="2021-06-21T19:03:33.186" v="241" actId="20577"/>
          <ac:spMkLst>
            <pc:docMk/>
            <pc:sldMk cId="1704637500" sldId="516"/>
            <ac:spMk id="2" creationId="{EE201A86-DE46-4511-9691-FF1BA0F6B1F1}"/>
          </ac:spMkLst>
        </pc:spChg>
      </pc:sldChg>
      <pc:sldChg chg="addSp delSp modSp mod">
        <pc:chgData name="Jonas WEIL" userId="eb676df9-06b4-4dcc-b522-370c3c77dfe3" providerId="ADAL" clId="{870C944E-7ECE-4F2A-8F52-50E6D834F613}" dt="2021-06-21T18:54:54.452" v="127" actId="1076"/>
        <pc:sldMkLst>
          <pc:docMk/>
          <pc:sldMk cId="2322057821" sldId="522"/>
        </pc:sldMkLst>
        <pc:spChg chg="mod">
          <ac:chgData name="Jonas WEIL" userId="eb676df9-06b4-4dcc-b522-370c3c77dfe3" providerId="ADAL" clId="{870C944E-7ECE-4F2A-8F52-50E6D834F613}" dt="2021-06-21T18:54:03.599" v="31" actId="20577"/>
          <ac:spMkLst>
            <pc:docMk/>
            <pc:sldMk cId="2322057821" sldId="522"/>
            <ac:spMk id="3" creationId="{E00FFD27-CF0D-45EF-83C4-C230F3DBD8C8}"/>
          </ac:spMkLst>
        </pc:spChg>
        <pc:spChg chg="add mod">
          <ac:chgData name="Jonas WEIL" userId="eb676df9-06b4-4dcc-b522-370c3c77dfe3" providerId="ADAL" clId="{870C944E-7ECE-4F2A-8F52-50E6D834F613}" dt="2021-06-21T18:54:54.452" v="127" actId="1076"/>
          <ac:spMkLst>
            <pc:docMk/>
            <pc:sldMk cId="2322057821" sldId="522"/>
            <ac:spMk id="5" creationId="{4F2D1705-6514-4C49-8DB8-2F8CBF4BFC26}"/>
          </ac:spMkLst>
        </pc:spChg>
        <pc:spChg chg="mod">
          <ac:chgData name="Jonas WEIL" userId="eb676df9-06b4-4dcc-b522-370c3c77dfe3" providerId="ADAL" clId="{870C944E-7ECE-4F2A-8F52-50E6D834F613}" dt="2021-06-21T18:53:43.565" v="28" actId="1037"/>
          <ac:spMkLst>
            <pc:docMk/>
            <pc:sldMk cId="2322057821" sldId="522"/>
            <ac:spMk id="9" creationId="{0F8F2CE7-5DA7-4482-942D-F622540E7005}"/>
          </ac:spMkLst>
        </pc:spChg>
        <pc:picChg chg="add mod ord">
          <ac:chgData name="Jonas WEIL" userId="eb676df9-06b4-4dcc-b522-370c3c77dfe3" providerId="ADAL" clId="{870C944E-7ECE-4F2A-8F52-50E6D834F613}" dt="2021-06-21T18:53:54.055" v="30" actId="1076"/>
          <ac:picMkLst>
            <pc:docMk/>
            <pc:sldMk cId="2322057821" sldId="522"/>
            <ac:picMk id="2" creationId="{D04C589A-828B-4592-8EFA-A54874E82A5C}"/>
          </ac:picMkLst>
        </pc:picChg>
        <pc:picChg chg="del">
          <ac:chgData name="Jonas WEIL" userId="eb676df9-06b4-4dcc-b522-370c3c77dfe3" providerId="ADAL" clId="{870C944E-7ECE-4F2A-8F52-50E6D834F613}" dt="2021-06-21T18:49:10.430" v="1" actId="478"/>
          <ac:picMkLst>
            <pc:docMk/>
            <pc:sldMk cId="2322057821" sldId="522"/>
            <ac:picMk id="8" creationId="{5867A42B-86C0-4661-9043-5E6E2A469709}"/>
          </ac:picMkLst>
        </pc:picChg>
      </pc:sldChg>
      <pc:sldChg chg="del modTransition">
        <pc:chgData name="Jonas WEIL" userId="eb676df9-06b4-4dcc-b522-370c3c77dfe3" providerId="ADAL" clId="{870C944E-7ECE-4F2A-8F52-50E6D834F613}" dt="2021-06-21T19:05:22.937" v="251" actId="2696"/>
        <pc:sldMkLst>
          <pc:docMk/>
          <pc:sldMk cId="457113046" sldId="529"/>
        </pc:sldMkLst>
      </pc:sldChg>
      <pc:sldChg chg="addSp delSp modSp mod">
        <pc:chgData name="Jonas WEIL" userId="eb676df9-06b4-4dcc-b522-370c3c77dfe3" providerId="ADAL" clId="{870C944E-7ECE-4F2A-8F52-50E6D834F613}" dt="2021-06-21T19:05:06.136" v="250" actId="14100"/>
        <pc:sldMkLst>
          <pc:docMk/>
          <pc:sldMk cId="1947744794" sldId="531"/>
        </pc:sldMkLst>
        <pc:picChg chg="add mod">
          <ac:chgData name="Jonas WEIL" userId="eb676df9-06b4-4dcc-b522-370c3c77dfe3" providerId="ADAL" clId="{870C944E-7ECE-4F2A-8F52-50E6D834F613}" dt="2021-06-21T19:05:06.136" v="250" actId="14100"/>
          <ac:picMkLst>
            <pc:docMk/>
            <pc:sldMk cId="1947744794" sldId="531"/>
            <ac:picMk id="2" creationId="{38E559A8-989F-47F8-8AD1-F83FF29930C2}"/>
          </ac:picMkLst>
        </pc:picChg>
        <pc:picChg chg="del">
          <ac:chgData name="Jonas WEIL" userId="eb676df9-06b4-4dcc-b522-370c3c77dfe3" providerId="ADAL" clId="{870C944E-7ECE-4F2A-8F52-50E6D834F613}" dt="2021-06-21T19:04:06.425" v="246" actId="478"/>
          <ac:picMkLst>
            <pc:docMk/>
            <pc:sldMk cId="1947744794" sldId="531"/>
            <ac:picMk id="5" creationId="{205F20B7-8C35-4085-ABA4-BAF7E48D37EA}"/>
          </ac:picMkLst>
        </pc:picChg>
      </pc:sldChg>
      <pc:sldChg chg="addSp delSp modSp add mod">
        <pc:chgData name="Jonas WEIL" userId="eb676df9-06b4-4dcc-b522-370c3c77dfe3" providerId="ADAL" clId="{870C944E-7ECE-4F2A-8F52-50E6D834F613}" dt="2021-06-21T19:04:01.200" v="245" actId="1076"/>
        <pc:sldMkLst>
          <pc:docMk/>
          <pc:sldMk cId="4283084837" sldId="534"/>
        </pc:sldMkLst>
        <pc:spChg chg="mod">
          <ac:chgData name="Jonas WEIL" userId="eb676df9-06b4-4dcc-b522-370c3c77dfe3" providerId="ADAL" clId="{870C944E-7ECE-4F2A-8F52-50E6D834F613}" dt="2021-06-21T19:04:01.200" v="245" actId="1076"/>
          <ac:spMkLst>
            <pc:docMk/>
            <pc:sldMk cId="4283084837" sldId="534"/>
            <ac:spMk id="5" creationId="{4F2D1705-6514-4C49-8DB8-2F8CBF4BFC26}"/>
          </ac:spMkLst>
        </pc:spChg>
        <pc:picChg chg="del">
          <ac:chgData name="Jonas WEIL" userId="eb676df9-06b4-4dcc-b522-370c3c77dfe3" providerId="ADAL" clId="{870C944E-7ECE-4F2A-8F52-50E6D834F613}" dt="2021-06-21T18:55:09.698" v="129" actId="478"/>
          <ac:picMkLst>
            <pc:docMk/>
            <pc:sldMk cId="4283084837" sldId="534"/>
            <ac:picMk id="2" creationId="{D04C589A-828B-4592-8EFA-A54874E82A5C}"/>
          </ac:picMkLst>
        </pc:picChg>
        <pc:picChg chg="add mod">
          <ac:chgData name="Jonas WEIL" userId="eb676df9-06b4-4dcc-b522-370c3c77dfe3" providerId="ADAL" clId="{870C944E-7ECE-4F2A-8F52-50E6D834F613}" dt="2021-06-21T19:03:58.402" v="244" actId="14100"/>
          <ac:picMkLst>
            <pc:docMk/>
            <pc:sldMk cId="4283084837" sldId="534"/>
            <ac:picMk id="6" creationId="{B4C5D582-5156-4BFA-A72E-BA91B6736E95}"/>
          </ac:picMkLst>
        </pc:picChg>
      </pc:sldChg>
    </pc:docChg>
  </pc:docChgLst>
  <pc:docChgLst>
    <pc:chgData name="Jonas WEIL" userId="eb676df9-06b4-4dcc-b522-370c3c77dfe3" providerId="ADAL" clId="{FBB99DC1-5F64-47A0-9842-913D70B55B26}"/>
    <pc:docChg chg="undo custSel addSld delSld modSld sldOrd">
      <pc:chgData name="Jonas WEIL" userId="eb676df9-06b4-4dcc-b522-370c3c77dfe3" providerId="ADAL" clId="{FBB99DC1-5F64-47A0-9842-913D70B55B26}" dt="2021-03-22T09:13:17.945" v="2211" actId="166"/>
      <pc:docMkLst>
        <pc:docMk/>
      </pc:docMkLst>
      <pc:sldChg chg="addSp delSp modSp ord">
        <pc:chgData name="Jonas WEIL" userId="eb676df9-06b4-4dcc-b522-370c3c77dfe3" providerId="ADAL" clId="{FBB99DC1-5F64-47A0-9842-913D70B55B26}" dt="2021-03-22T09:06:24.224" v="2029" actId="20577"/>
        <pc:sldMkLst>
          <pc:docMk/>
          <pc:sldMk cId="2685476139" sldId="514"/>
        </pc:sldMkLst>
        <pc:spChg chg="mod">
          <ac:chgData name="Jonas WEIL" userId="eb676df9-06b4-4dcc-b522-370c3c77dfe3" providerId="ADAL" clId="{FBB99DC1-5F64-47A0-9842-913D70B55B26}" dt="2021-03-22T08:37:57.244" v="1659" actId="14100"/>
          <ac:spMkLst>
            <pc:docMk/>
            <pc:sldMk cId="2685476139" sldId="514"/>
            <ac:spMk id="2" creationId="{49EDD2CF-432D-4FEE-B29B-1DAFB28FDEE4}"/>
          </ac:spMkLst>
        </pc:spChg>
        <pc:spChg chg="mod">
          <ac:chgData name="Jonas WEIL" userId="eb676df9-06b4-4dcc-b522-370c3c77dfe3" providerId="ADAL" clId="{FBB99DC1-5F64-47A0-9842-913D70B55B26}" dt="2021-03-22T06:58:34.561" v="135" actId="6549"/>
          <ac:spMkLst>
            <pc:docMk/>
            <pc:sldMk cId="2685476139" sldId="514"/>
            <ac:spMk id="4" creationId="{00000000-0000-0000-0000-000000000000}"/>
          </ac:spMkLst>
        </pc:spChg>
        <pc:spChg chg="del mod">
          <ac:chgData name="Jonas WEIL" userId="eb676df9-06b4-4dcc-b522-370c3c77dfe3" providerId="ADAL" clId="{FBB99DC1-5F64-47A0-9842-913D70B55B26}" dt="2021-03-22T08:37:00.957" v="1637" actId="478"/>
          <ac:spMkLst>
            <pc:docMk/>
            <pc:sldMk cId="2685476139" sldId="514"/>
            <ac:spMk id="5" creationId="{7C51F0EC-B3D0-44B2-B545-940110BFF99E}"/>
          </ac:spMkLst>
        </pc:spChg>
        <pc:spChg chg="add">
          <ac:chgData name="Jonas WEIL" userId="eb676df9-06b4-4dcc-b522-370c3c77dfe3" providerId="ADAL" clId="{FBB99DC1-5F64-47A0-9842-913D70B55B26}" dt="2021-03-22T08:29:06.845" v="1423"/>
          <ac:spMkLst>
            <pc:docMk/>
            <pc:sldMk cId="2685476139" sldId="514"/>
            <ac:spMk id="15" creationId="{DDB4E294-24F6-45F4-BE09-7CB6770644A8}"/>
          </ac:spMkLst>
        </pc:spChg>
        <pc:spChg chg="add del mod">
          <ac:chgData name="Jonas WEIL" userId="eb676df9-06b4-4dcc-b522-370c3c77dfe3" providerId="ADAL" clId="{FBB99DC1-5F64-47A0-9842-913D70B55B26}" dt="2021-03-22T08:37:10.734" v="1642" actId="478"/>
          <ac:spMkLst>
            <pc:docMk/>
            <pc:sldMk cId="2685476139" sldId="514"/>
            <ac:spMk id="17" creationId="{05F3AF98-78AD-4EFE-BFB4-39A6EBFAE612}"/>
          </ac:spMkLst>
        </pc:spChg>
        <pc:spChg chg="mod">
          <ac:chgData name="Jonas WEIL" userId="eb676df9-06b4-4dcc-b522-370c3c77dfe3" providerId="ADAL" clId="{FBB99DC1-5F64-47A0-9842-913D70B55B26}" dt="2021-03-22T08:32:18.636" v="1482" actId="14100"/>
          <ac:spMkLst>
            <pc:docMk/>
            <pc:sldMk cId="2685476139" sldId="514"/>
            <ac:spMk id="20" creationId="{CA350952-6202-4F12-AD2A-E1ED4B286EC6}"/>
          </ac:spMkLst>
        </pc:spChg>
        <pc:spChg chg="add del mod">
          <ac:chgData name="Jonas WEIL" userId="eb676df9-06b4-4dcc-b522-370c3c77dfe3" providerId="ADAL" clId="{FBB99DC1-5F64-47A0-9842-913D70B55B26}" dt="2021-03-22T08:33:03.154" v="1487" actId="478"/>
          <ac:spMkLst>
            <pc:docMk/>
            <pc:sldMk cId="2685476139" sldId="514"/>
            <ac:spMk id="40" creationId="{C45A6489-B41D-4377-BF52-3D415CC82625}"/>
          </ac:spMkLst>
        </pc:spChg>
        <pc:spChg chg="add del mod">
          <ac:chgData name="Jonas WEIL" userId="eb676df9-06b4-4dcc-b522-370c3c77dfe3" providerId="ADAL" clId="{FBB99DC1-5F64-47A0-9842-913D70B55B26}" dt="2021-03-22T08:34:06.137" v="1560" actId="478"/>
          <ac:spMkLst>
            <pc:docMk/>
            <pc:sldMk cId="2685476139" sldId="514"/>
            <ac:spMk id="41" creationId="{33E4DDE2-6487-4872-AADB-314F3C289226}"/>
          </ac:spMkLst>
        </pc:spChg>
        <pc:spChg chg="add del mod">
          <ac:chgData name="Jonas WEIL" userId="eb676df9-06b4-4dcc-b522-370c3c77dfe3" providerId="ADAL" clId="{FBB99DC1-5F64-47A0-9842-913D70B55B26}" dt="2021-03-22T08:37:03.457" v="1638" actId="478"/>
          <ac:spMkLst>
            <pc:docMk/>
            <pc:sldMk cId="2685476139" sldId="514"/>
            <ac:spMk id="42" creationId="{E0F63053-CD53-409A-982C-300D20F9B0C1}"/>
          </ac:spMkLst>
        </pc:spChg>
        <pc:spChg chg="add del mod">
          <ac:chgData name="Jonas WEIL" userId="eb676df9-06b4-4dcc-b522-370c3c77dfe3" providerId="ADAL" clId="{FBB99DC1-5F64-47A0-9842-913D70B55B26}" dt="2021-03-22T08:37:00.957" v="1637" actId="478"/>
          <ac:spMkLst>
            <pc:docMk/>
            <pc:sldMk cId="2685476139" sldId="514"/>
            <ac:spMk id="43" creationId="{9E7E3932-B87B-44F5-A2BC-66A227F7FBE9}"/>
          </ac:spMkLst>
        </pc:spChg>
        <pc:spChg chg="add del mod">
          <ac:chgData name="Jonas WEIL" userId="eb676df9-06b4-4dcc-b522-370c3c77dfe3" providerId="ADAL" clId="{FBB99DC1-5F64-47A0-9842-913D70B55B26}" dt="2021-03-22T08:37:00.957" v="1637" actId="478"/>
          <ac:spMkLst>
            <pc:docMk/>
            <pc:sldMk cId="2685476139" sldId="514"/>
            <ac:spMk id="44" creationId="{0849B76E-911F-4A07-B9BD-E2F7C6737F04}"/>
          </ac:spMkLst>
        </pc:spChg>
        <pc:spChg chg="add del mod">
          <ac:chgData name="Jonas WEIL" userId="eb676df9-06b4-4dcc-b522-370c3c77dfe3" providerId="ADAL" clId="{FBB99DC1-5F64-47A0-9842-913D70B55B26}" dt="2021-03-22T08:37:04.975" v="1639" actId="478"/>
          <ac:spMkLst>
            <pc:docMk/>
            <pc:sldMk cId="2685476139" sldId="514"/>
            <ac:spMk id="45" creationId="{47E61FBD-3065-46FA-8EFC-871078AFAF42}"/>
          </ac:spMkLst>
        </pc:spChg>
        <pc:spChg chg="add del mod">
          <ac:chgData name="Jonas WEIL" userId="eb676df9-06b4-4dcc-b522-370c3c77dfe3" providerId="ADAL" clId="{FBB99DC1-5F64-47A0-9842-913D70B55B26}" dt="2021-03-22T08:37:07.197" v="1640" actId="478"/>
          <ac:spMkLst>
            <pc:docMk/>
            <pc:sldMk cId="2685476139" sldId="514"/>
            <ac:spMk id="46" creationId="{66B34EB0-DD9F-491F-94E0-1CEE62A01E11}"/>
          </ac:spMkLst>
        </pc:spChg>
        <pc:spChg chg="add mod">
          <ac:chgData name="Jonas WEIL" userId="eb676df9-06b4-4dcc-b522-370c3c77dfe3" providerId="ADAL" clId="{FBB99DC1-5F64-47A0-9842-913D70B55B26}" dt="2021-03-22T09:06:24.224" v="2029" actId="20577"/>
          <ac:spMkLst>
            <pc:docMk/>
            <pc:sldMk cId="2685476139" sldId="514"/>
            <ac:spMk id="47" creationId="{01D948FA-6ABD-446A-98F3-C13BE8DFE816}"/>
          </ac:spMkLst>
        </pc:spChg>
        <pc:grpChg chg="add del mod">
          <ac:chgData name="Jonas WEIL" userId="eb676df9-06b4-4dcc-b522-370c3c77dfe3" providerId="ADAL" clId="{FBB99DC1-5F64-47A0-9842-913D70B55B26}" dt="2021-03-22T08:37:08.562" v="1641" actId="478"/>
          <ac:grpSpMkLst>
            <pc:docMk/>
            <pc:sldMk cId="2685476139" sldId="514"/>
            <ac:grpSpMk id="18" creationId="{31D3B4D9-3600-41DC-BD60-716C2F2C27B0}"/>
          </ac:grpSpMkLst>
        </pc:grpChg>
        <pc:graphicFrameChg chg="add del mod modGraphic">
          <ac:chgData name="Jonas WEIL" userId="eb676df9-06b4-4dcc-b522-370c3c77dfe3" providerId="ADAL" clId="{FBB99DC1-5F64-47A0-9842-913D70B55B26}" dt="2021-03-22T08:37:00.957" v="1637" actId="478"/>
          <ac:graphicFrameMkLst>
            <pc:docMk/>
            <pc:sldMk cId="2685476139" sldId="514"/>
            <ac:graphicFrameMk id="3" creationId="{166407DF-8FF3-46B3-9DBC-75605F33F508}"/>
          </ac:graphicFrameMkLst>
        </pc:graphicFrameChg>
        <pc:graphicFrameChg chg="add del mod">
          <ac:chgData name="Jonas WEIL" userId="eb676df9-06b4-4dcc-b522-370c3c77dfe3" providerId="ADAL" clId="{FBB99DC1-5F64-47A0-9842-913D70B55B26}" dt="2021-03-22T08:37:00.957" v="1637" actId="478"/>
          <ac:graphicFrameMkLst>
            <pc:docMk/>
            <pc:sldMk cId="2685476139" sldId="514"/>
            <ac:graphicFrameMk id="6" creationId="{998CA440-67C1-4CB1-B425-B009DD43CD39}"/>
          </ac:graphicFrameMkLst>
        </pc:graphicFrameChg>
        <pc:graphicFrameChg chg="add del mod">
          <ac:chgData name="Jonas WEIL" userId="eb676df9-06b4-4dcc-b522-370c3c77dfe3" providerId="ADAL" clId="{FBB99DC1-5F64-47A0-9842-913D70B55B26}" dt="2021-03-22T08:37:00.957" v="1637" actId="478"/>
          <ac:graphicFrameMkLst>
            <pc:docMk/>
            <pc:sldMk cId="2685476139" sldId="514"/>
            <ac:graphicFrameMk id="7" creationId="{B84CFC45-EB32-4634-B8FC-FE65FEE45C58}"/>
          </ac:graphicFrameMkLst>
        </pc:graphicFrameChg>
        <pc:graphicFrameChg chg="add del mod modGraphic">
          <ac:chgData name="Jonas WEIL" userId="eb676df9-06b4-4dcc-b522-370c3c77dfe3" providerId="ADAL" clId="{FBB99DC1-5F64-47A0-9842-913D70B55B26}" dt="2021-03-22T08:37:00.957" v="1637" actId="478"/>
          <ac:graphicFrameMkLst>
            <pc:docMk/>
            <pc:sldMk cId="2685476139" sldId="514"/>
            <ac:graphicFrameMk id="8" creationId="{AF5ECEAE-A66E-47A2-92D8-FBB4F7CDEA97}"/>
          </ac:graphicFrameMkLst>
        </pc:graphicFrameChg>
        <pc:graphicFrameChg chg="add del mod modGraphic">
          <ac:chgData name="Jonas WEIL" userId="eb676df9-06b4-4dcc-b522-370c3c77dfe3" providerId="ADAL" clId="{FBB99DC1-5F64-47A0-9842-913D70B55B26}" dt="2021-03-22T08:37:00.957" v="1637" actId="478"/>
          <ac:graphicFrameMkLst>
            <pc:docMk/>
            <pc:sldMk cId="2685476139" sldId="514"/>
            <ac:graphicFrameMk id="9" creationId="{A864CA90-AFE1-4ACA-848E-369BA89E304D}"/>
          </ac:graphicFrameMkLst>
        </pc:graphicFrameChg>
        <pc:graphicFrameChg chg="add del mod modGraphic">
          <ac:chgData name="Jonas WEIL" userId="eb676df9-06b4-4dcc-b522-370c3c77dfe3" providerId="ADAL" clId="{FBB99DC1-5F64-47A0-9842-913D70B55B26}" dt="2021-03-22T08:37:00.957" v="1637" actId="478"/>
          <ac:graphicFrameMkLst>
            <pc:docMk/>
            <pc:sldMk cId="2685476139" sldId="514"/>
            <ac:graphicFrameMk id="10" creationId="{3247FAC4-8625-49A6-9E37-17117F629D80}"/>
          </ac:graphicFrameMkLst>
        </pc:graphicFrameChg>
        <pc:graphicFrameChg chg="add del mod modGraphic">
          <ac:chgData name="Jonas WEIL" userId="eb676df9-06b4-4dcc-b522-370c3c77dfe3" providerId="ADAL" clId="{FBB99DC1-5F64-47A0-9842-913D70B55B26}" dt="2021-03-22T08:37:00.957" v="1637" actId="478"/>
          <ac:graphicFrameMkLst>
            <pc:docMk/>
            <pc:sldMk cId="2685476139" sldId="514"/>
            <ac:graphicFrameMk id="11" creationId="{4285F8A7-49D5-46E2-A9F4-DBEB1A6490C0}"/>
          </ac:graphicFrameMkLst>
        </pc:graphicFrameChg>
        <pc:graphicFrameChg chg="add del mod modGraphic">
          <ac:chgData name="Jonas WEIL" userId="eb676df9-06b4-4dcc-b522-370c3c77dfe3" providerId="ADAL" clId="{FBB99DC1-5F64-47A0-9842-913D70B55B26}" dt="2021-03-22T08:37:00.957" v="1637" actId="478"/>
          <ac:graphicFrameMkLst>
            <pc:docMk/>
            <pc:sldMk cId="2685476139" sldId="514"/>
            <ac:graphicFrameMk id="12" creationId="{750CE19A-D779-4B9D-88A8-91EDAC0C96B8}"/>
          </ac:graphicFrameMkLst>
        </pc:graphicFrameChg>
        <pc:graphicFrameChg chg="add del mod modGraphic">
          <ac:chgData name="Jonas WEIL" userId="eb676df9-06b4-4dcc-b522-370c3c77dfe3" providerId="ADAL" clId="{FBB99DC1-5F64-47A0-9842-913D70B55B26}" dt="2021-03-22T08:33:07.432" v="1490" actId="478"/>
          <ac:graphicFrameMkLst>
            <pc:docMk/>
            <pc:sldMk cId="2685476139" sldId="514"/>
            <ac:graphicFrameMk id="13" creationId="{ACCE44C2-DB98-4E45-9C41-DE8C6176B455}"/>
          </ac:graphicFrameMkLst>
        </pc:graphicFrameChg>
        <pc:graphicFrameChg chg="add del mod modGraphic">
          <ac:chgData name="Jonas WEIL" userId="eb676df9-06b4-4dcc-b522-370c3c77dfe3" providerId="ADAL" clId="{FBB99DC1-5F64-47A0-9842-913D70B55B26}" dt="2021-03-22T08:33:05.644" v="1489" actId="478"/>
          <ac:graphicFrameMkLst>
            <pc:docMk/>
            <pc:sldMk cId="2685476139" sldId="514"/>
            <ac:graphicFrameMk id="14" creationId="{412577E2-BC48-492B-B195-2A79235AA73A}"/>
          </ac:graphicFrameMkLst>
        </pc:graphicFrameChg>
        <pc:picChg chg="add del mod">
          <ac:chgData name="Jonas WEIL" userId="eb676df9-06b4-4dcc-b522-370c3c77dfe3" providerId="ADAL" clId="{FBB99DC1-5F64-47A0-9842-913D70B55B26}" dt="2021-03-22T08:37:11.506" v="1643" actId="478"/>
          <ac:picMkLst>
            <pc:docMk/>
            <pc:sldMk cId="2685476139" sldId="514"/>
            <ac:picMk id="16" creationId="{60D4B7CB-3D79-4559-8297-54A3FFD730FD}"/>
          </ac:picMkLst>
        </pc:picChg>
        <pc:picChg chg="add mod">
          <ac:chgData name="Jonas WEIL" userId="eb676df9-06b4-4dcc-b522-370c3c77dfe3" providerId="ADAL" clId="{FBB99DC1-5F64-47A0-9842-913D70B55B26}" dt="2021-03-22T08:56:44.448" v="1951" actId="1076"/>
          <ac:picMkLst>
            <pc:docMk/>
            <pc:sldMk cId="2685476139" sldId="514"/>
            <ac:picMk id="48" creationId="{2D0FFA93-1DC7-44BA-A2A2-9FFE96FC27F0}"/>
          </ac:picMkLst>
        </pc:picChg>
        <pc:cxnChg chg="add del mod">
          <ac:chgData name="Jonas WEIL" userId="eb676df9-06b4-4dcc-b522-370c3c77dfe3" providerId="ADAL" clId="{FBB99DC1-5F64-47A0-9842-913D70B55B26}" dt="2021-03-22T08:37:00.957" v="1637" actId="478"/>
          <ac:cxnSpMkLst>
            <pc:docMk/>
            <pc:sldMk cId="2685476139" sldId="514"/>
            <ac:cxnSpMk id="22" creationId="{F7C5EE2A-C7DC-4873-9C31-E1E11DC4BC85}"/>
          </ac:cxnSpMkLst>
        </pc:cxnChg>
        <pc:cxnChg chg="add del mod">
          <ac:chgData name="Jonas WEIL" userId="eb676df9-06b4-4dcc-b522-370c3c77dfe3" providerId="ADAL" clId="{FBB99DC1-5F64-47A0-9842-913D70B55B26}" dt="2021-03-22T08:37:00.957" v="1637" actId="478"/>
          <ac:cxnSpMkLst>
            <pc:docMk/>
            <pc:sldMk cId="2685476139" sldId="514"/>
            <ac:cxnSpMk id="24" creationId="{7A9261F8-1AB2-431B-A9A3-7478B8FAF477}"/>
          </ac:cxnSpMkLst>
        </pc:cxnChg>
        <pc:cxnChg chg="add del mod">
          <ac:chgData name="Jonas WEIL" userId="eb676df9-06b4-4dcc-b522-370c3c77dfe3" providerId="ADAL" clId="{FBB99DC1-5F64-47A0-9842-913D70B55B26}" dt="2021-03-22T08:37:00.957" v="1637" actId="478"/>
          <ac:cxnSpMkLst>
            <pc:docMk/>
            <pc:sldMk cId="2685476139" sldId="514"/>
            <ac:cxnSpMk id="28" creationId="{D5124A6C-466F-44B1-A7E4-3744F3A4BF49}"/>
          </ac:cxnSpMkLst>
        </pc:cxnChg>
        <pc:cxnChg chg="add del mod">
          <ac:chgData name="Jonas WEIL" userId="eb676df9-06b4-4dcc-b522-370c3c77dfe3" providerId="ADAL" clId="{FBB99DC1-5F64-47A0-9842-913D70B55B26}" dt="2021-03-22T08:37:00.957" v="1637" actId="478"/>
          <ac:cxnSpMkLst>
            <pc:docMk/>
            <pc:sldMk cId="2685476139" sldId="514"/>
            <ac:cxnSpMk id="31" creationId="{6344653B-04ED-47B1-AA83-EA3F0728EC81}"/>
          </ac:cxnSpMkLst>
        </pc:cxnChg>
        <pc:cxnChg chg="add del mod">
          <ac:chgData name="Jonas WEIL" userId="eb676df9-06b4-4dcc-b522-370c3c77dfe3" providerId="ADAL" clId="{FBB99DC1-5F64-47A0-9842-913D70B55B26}" dt="2021-03-22T08:37:00.957" v="1637" actId="478"/>
          <ac:cxnSpMkLst>
            <pc:docMk/>
            <pc:sldMk cId="2685476139" sldId="514"/>
            <ac:cxnSpMk id="33" creationId="{22AA0967-0726-4630-BBF7-A4D6B29CDFE2}"/>
          </ac:cxnSpMkLst>
        </pc:cxnChg>
        <pc:cxnChg chg="add del mod">
          <ac:chgData name="Jonas WEIL" userId="eb676df9-06b4-4dcc-b522-370c3c77dfe3" providerId="ADAL" clId="{FBB99DC1-5F64-47A0-9842-913D70B55B26}" dt="2021-03-22T08:37:00.957" v="1637" actId="478"/>
          <ac:cxnSpMkLst>
            <pc:docMk/>
            <pc:sldMk cId="2685476139" sldId="514"/>
            <ac:cxnSpMk id="37" creationId="{78195B8E-C51F-42A2-8B72-B59A2E63D0EE}"/>
          </ac:cxnSpMkLst>
        </pc:cxnChg>
      </pc:sldChg>
      <pc:sldChg chg="modSp">
        <pc:chgData name="Jonas WEIL" userId="eb676df9-06b4-4dcc-b522-370c3c77dfe3" providerId="ADAL" clId="{FBB99DC1-5F64-47A0-9842-913D70B55B26}" dt="2021-03-22T06:57:56.625" v="72" actId="20577"/>
        <pc:sldMkLst>
          <pc:docMk/>
          <pc:sldMk cId="1704637500" sldId="516"/>
        </pc:sldMkLst>
        <pc:spChg chg="mod">
          <ac:chgData name="Jonas WEIL" userId="eb676df9-06b4-4dcc-b522-370c3c77dfe3" providerId="ADAL" clId="{FBB99DC1-5F64-47A0-9842-913D70B55B26}" dt="2021-03-22T06:57:56.625" v="72" actId="20577"/>
          <ac:spMkLst>
            <pc:docMk/>
            <pc:sldMk cId="1704637500" sldId="516"/>
            <ac:spMk id="3" creationId="{EFE4B612-AE71-4531-93F4-EF806EEBB37A}"/>
          </ac:spMkLst>
        </pc:spChg>
      </pc:sldChg>
      <pc:sldChg chg="add">
        <pc:chgData name="Jonas WEIL" userId="eb676df9-06b4-4dcc-b522-370c3c77dfe3" providerId="ADAL" clId="{FBB99DC1-5F64-47A0-9842-913D70B55B26}" dt="2021-03-22T07:03:44.533" v="136"/>
        <pc:sldMkLst>
          <pc:docMk/>
          <pc:sldMk cId="1928639672" sldId="517"/>
        </pc:sldMkLst>
      </pc:sldChg>
      <pc:sldChg chg="add modTransition">
        <pc:chgData name="Jonas WEIL" userId="eb676df9-06b4-4dcc-b522-370c3c77dfe3" providerId="ADAL" clId="{FBB99DC1-5F64-47A0-9842-913D70B55B26}" dt="2021-03-22T09:07:12.268" v="2030"/>
        <pc:sldMkLst>
          <pc:docMk/>
          <pc:sldMk cId="2885814761" sldId="519"/>
        </pc:sldMkLst>
      </pc:sldChg>
      <pc:sldChg chg="add del">
        <pc:chgData name="Jonas WEIL" userId="eb676df9-06b4-4dcc-b522-370c3c77dfe3" providerId="ADAL" clId="{FBB99DC1-5F64-47A0-9842-913D70B55B26}" dt="2021-03-22T07:50:32.780" v="809" actId="2696"/>
        <pc:sldMkLst>
          <pc:docMk/>
          <pc:sldMk cId="3879806387" sldId="521"/>
        </pc:sldMkLst>
      </pc:sldChg>
      <pc:sldChg chg="addSp delSp modSp add">
        <pc:chgData name="Jonas WEIL" userId="eb676df9-06b4-4dcc-b522-370c3c77dfe3" providerId="ADAL" clId="{FBB99DC1-5F64-47A0-9842-913D70B55B26}" dt="2021-03-22T07:58:06.592" v="1060" actId="20577"/>
        <pc:sldMkLst>
          <pc:docMk/>
          <pc:sldMk cId="2322057821" sldId="522"/>
        </pc:sldMkLst>
        <pc:spChg chg="del">
          <ac:chgData name="Jonas WEIL" userId="eb676df9-06b4-4dcc-b522-370c3c77dfe3" providerId="ADAL" clId="{FBB99DC1-5F64-47A0-9842-913D70B55B26}" dt="2021-03-22T07:27:32.850" v="251" actId="478"/>
          <ac:spMkLst>
            <pc:docMk/>
            <pc:sldMk cId="2322057821" sldId="522"/>
            <ac:spMk id="2" creationId="{6FBF29B3-6002-40E0-86FD-FAC0934DFD3D}"/>
          </ac:spMkLst>
        </pc:spChg>
        <pc:spChg chg="mod">
          <ac:chgData name="Jonas WEIL" userId="eb676df9-06b4-4dcc-b522-370c3c77dfe3" providerId="ADAL" clId="{FBB99DC1-5F64-47A0-9842-913D70B55B26}" dt="2021-03-22T07:58:06.592" v="1060" actId="20577"/>
          <ac:spMkLst>
            <pc:docMk/>
            <pc:sldMk cId="2322057821" sldId="522"/>
            <ac:spMk id="3" creationId="{E00FFD27-CF0D-45EF-83C4-C230F3DBD8C8}"/>
          </ac:spMkLst>
        </pc:spChg>
        <pc:spChg chg="mod">
          <ac:chgData name="Jonas WEIL" userId="eb676df9-06b4-4dcc-b522-370c3c77dfe3" providerId="ADAL" clId="{FBB99DC1-5F64-47A0-9842-913D70B55B26}" dt="2021-03-22T07:54:54.178" v="845" actId="14100"/>
          <ac:spMkLst>
            <pc:docMk/>
            <pc:sldMk cId="2322057821" sldId="522"/>
            <ac:spMk id="9" creationId="{0F8F2CE7-5DA7-4482-942D-F622540E7005}"/>
          </ac:spMkLst>
        </pc:spChg>
        <pc:picChg chg="add del mod">
          <ac:chgData name="Jonas WEIL" userId="eb676df9-06b4-4dcc-b522-370c3c77dfe3" providerId="ADAL" clId="{FBB99DC1-5F64-47A0-9842-913D70B55B26}" dt="2021-03-22T07:27:01.950" v="244" actId="478"/>
          <ac:picMkLst>
            <pc:docMk/>
            <pc:sldMk cId="2322057821" sldId="522"/>
            <ac:picMk id="5" creationId="{DC0F7402-323B-484E-B8E5-D6EC9176D5B2}"/>
          </ac:picMkLst>
        </pc:picChg>
        <pc:picChg chg="del">
          <ac:chgData name="Jonas WEIL" userId="eb676df9-06b4-4dcc-b522-370c3c77dfe3" providerId="ADAL" clId="{FBB99DC1-5F64-47A0-9842-913D70B55B26}" dt="2021-03-22T07:26:06.181" v="239" actId="478"/>
          <ac:picMkLst>
            <pc:docMk/>
            <pc:sldMk cId="2322057821" sldId="522"/>
            <ac:picMk id="6" creationId="{8CCA9435-B587-43CC-B167-28DD9706165D}"/>
          </ac:picMkLst>
        </pc:picChg>
        <pc:picChg chg="add del mod">
          <ac:chgData name="Jonas WEIL" userId="eb676df9-06b4-4dcc-b522-370c3c77dfe3" providerId="ADAL" clId="{FBB99DC1-5F64-47A0-9842-913D70B55B26}" dt="2021-03-22T07:53:51.974" v="810" actId="478"/>
          <ac:picMkLst>
            <pc:docMk/>
            <pc:sldMk cId="2322057821" sldId="522"/>
            <ac:picMk id="7" creationId="{51053E3A-8F71-48B8-AEAC-90BE6DD1B6E0}"/>
          </ac:picMkLst>
        </pc:picChg>
        <pc:picChg chg="add mod">
          <ac:chgData name="Jonas WEIL" userId="eb676df9-06b4-4dcc-b522-370c3c77dfe3" providerId="ADAL" clId="{FBB99DC1-5F64-47A0-9842-913D70B55B26}" dt="2021-03-22T07:54:06.161" v="813" actId="14100"/>
          <ac:picMkLst>
            <pc:docMk/>
            <pc:sldMk cId="2322057821" sldId="522"/>
            <ac:picMk id="8" creationId="{5867A42B-86C0-4661-9043-5E6E2A469709}"/>
          </ac:picMkLst>
        </pc:picChg>
      </pc:sldChg>
      <pc:sldChg chg="addSp delSp modSp">
        <pc:chgData name="Jonas WEIL" userId="eb676df9-06b4-4dcc-b522-370c3c77dfe3" providerId="ADAL" clId="{FBB99DC1-5F64-47A0-9842-913D70B55B26}" dt="2021-03-22T09:07:59.230" v="2039" actId="113"/>
        <pc:sldMkLst>
          <pc:docMk/>
          <pc:sldMk cId="457113046" sldId="529"/>
        </pc:sldMkLst>
        <pc:spChg chg="del">
          <ac:chgData name="Jonas WEIL" userId="eb676df9-06b4-4dcc-b522-370c3c77dfe3" providerId="ADAL" clId="{FBB99DC1-5F64-47A0-9842-913D70B55B26}" dt="2021-03-22T09:07:46.849" v="2035" actId="478"/>
          <ac:spMkLst>
            <pc:docMk/>
            <pc:sldMk cId="457113046" sldId="529"/>
            <ac:spMk id="3" creationId="{EFE4B612-AE71-4531-93F4-EF806EEBB37A}"/>
          </ac:spMkLst>
        </pc:spChg>
        <pc:spChg chg="add del mod">
          <ac:chgData name="Jonas WEIL" userId="eb676df9-06b4-4dcc-b522-370c3c77dfe3" providerId="ADAL" clId="{FBB99DC1-5F64-47A0-9842-913D70B55B26}" dt="2021-03-22T09:07:50.633" v="2036" actId="478"/>
          <ac:spMkLst>
            <pc:docMk/>
            <pc:sldMk cId="457113046" sldId="529"/>
            <ac:spMk id="6" creationId="{7F4F6CE7-C56C-42F9-AB34-CA4E1A028173}"/>
          </ac:spMkLst>
        </pc:spChg>
        <pc:spChg chg="add mod">
          <ac:chgData name="Jonas WEIL" userId="eb676df9-06b4-4dcc-b522-370c3c77dfe3" providerId="ADAL" clId="{FBB99DC1-5F64-47A0-9842-913D70B55B26}" dt="2021-03-22T09:07:59.230" v="2039" actId="113"/>
          <ac:spMkLst>
            <pc:docMk/>
            <pc:sldMk cId="457113046" sldId="529"/>
            <ac:spMk id="8" creationId="{871B4E62-101E-42E8-96EC-FEA419059108}"/>
          </ac:spMkLst>
        </pc:spChg>
      </pc:sldChg>
      <pc:sldChg chg="addSp delSp modSp add">
        <pc:chgData name="Jonas WEIL" userId="eb676df9-06b4-4dcc-b522-370c3c77dfe3" providerId="ADAL" clId="{FBB99DC1-5F64-47A0-9842-913D70B55B26}" dt="2021-03-22T09:09:52.794" v="2066" actId="20577"/>
        <pc:sldMkLst>
          <pc:docMk/>
          <pc:sldMk cId="185568890" sldId="530"/>
        </pc:sldMkLst>
        <pc:spChg chg="mod">
          <ac:chgData name="Jonas WEIL" userId="eb676df9-06b4-4dcc-b522-370c3c77dfe3" providerId="ADAL" clId="{FBB99DC1-5F64-47A0-9842-913D70B55B26}" dt="2021-03-22T09:09:52.794" v="2066" actId="20577"/>
          <ac:spMkLst>
            <pc:docMk/>
            <pc:sldMk cId="185568890" sldId="530"/>
            <ac:spMk id="2" creationId="{49EDD2CF-432D-4FEE-B29B-1DAFB28FDEE4}"/>
          </ac:spMkLst>
        </pc:spChg>
        <pc:spChg chg="add mod">
          <ac:chgData name="Jonas WEIL" userId="eb676df9-06b4-4dcc-b522-370c3c77dfe3" providerId="ADAL" clId="{FBB99DC1-5F64-47A0-9842-913D70B55B26}" dt="2021-03-22T09:09:38.951" v="2062" actId="14100"/>
          <ac:spMkLst>
            <pc:docMk/>
            <pc:sldMk cId="185568890" sldId="530"/>
            <ac:spMk id="3" creationId="{7C5FF609-7B87-4740-9EFD-14F7C00B3029}"/>
          </ac:spMkLst>
        </pc:spChg>
        <pc:spChg chg="mod">
          <ac:chgData name="Jonas WEIL" userId="eb676df9-06b4-4dcc-b522-370c3c77dfe3" providerId="ADAL" clId="{FBB99DC1-5F64-47A0-9842-913D70B55B26}" dt="2021-03-22T07:16:54.583" v="235" actId="1076"/>
          <ac:spMkLst>
            <pc:docMk/>
            <pc:sldMk cId="185568890" sldId="530"/>
            <ac:spMk id="5" creationId="{7C51F0EC-B3D0-44B2-B545-940110BFF99E}"/>
          </ac:spMkLst>
        </pc:spChg>
        <pc:spChg chg="add mod">
          <ac:chgData name="Jonas WEIL" userId="eb676df9-06b4-4dcc-b522-370c3c77dfe3" providerId="ADAL" clId="{FBB99DC1-5F64-47A0-9842-913D70B55B26}" dt="2021-03-22T09:09:41.871" v="2063" actId="1076"/>
          <ac:spMkLst>
            <pc:docMk/>
            <pc:sldMk cId="185568890" sldId="530"/>
            <ac:spMk id="9" creationId="{9C4C070B-9FDE-42E2-8982-0A1F6C26BAF9}"/>
          </ac:spMkLst>
        </pc:spChg>
        <pc:spChg chg="add mod">
          <ac:chgData name="Jonas WEIL" userId="eb676df9-06b4-4dcc-b522-370c3c77dfe3" providerId="ADAL" clId="{FBB99DC1-5F64-47A0-9842-913D70B55B26}" dt="2021-03-22T09:09:25.150" v="2059" actId="1076"/>
          <ac:spMkLst>
            <pc:docMk/>
            <pc:sldMk cId="185568890" sldId="530"/>
            <ac:spMk id="10" creationId="{BB43BC53-FE3A-4C11-883F-AD5AE574113F}"/>
          </ac:spMkLst>
        </pc:spChg>
        <pc:spChg chg="add del">
          <ac:chgData name="Jonas WEIL" userId="eb676df9-06b4-4dcc-b522-370c3c77dfe3" providerId="ADAL" clId="{FBB99DC1-5F64-47A0-9842-913D70B55B26}" dt="2021-03-22T07:17:03.738" v="236" actId="478"/>
          <ac:spMkLst>
            <pc:docMk/>
            <pc:sldMk cId="185568890" sldId="530"/>
            <ac:spMk id="13" creationId="{DAD4222C-1FB2-440B-94D6-0193995993E9}"/>
          </ac:spMkLst>
        </pc:spChg>
        <pc:picChg chg="add mod">
          <ac:chgData name="Jonas WEIL" userId="eb676df9-06b4-4dcc-b522-370c3c77dfe3" providerId="ADAL" clId="{FBB99DC1-5F64-47A0-9842-913D70B55B26}" dt="2021-03-22T09:08:50.969" v="2045" actId="1076"/>
          <ac:picMkLst>
            <pc:docMk/>
            <pc:sldMk cId="185568890" sldId="530"/>
            <ac:picMk id="6" creationId="{18F60CBE-24DC-4332-9E87-4DCBE860A0F4}"/>
          </ac:picMkLst>
        </pc:picChg>
        <pc:picChg chg="add mod">
          <ac:chgData name="Jonas WEIL" userId="eb676df9-06b4-4dcc-b522-370c3c77dfe3" providerId="ADAL" clId="{FBB99DC1-5F64-47A0-9842-913D70B55B26}" dt="2021-03-22T09:08:45.555" v="2042" actId="166"/>
          <ac:picMkLst>
            <pc:docMk/>
            <pc:sldMk cId="185568890" sldId="530"/>
            <ac:picMk id="7" creationId="{DB575C96-52B8-4FD7-80D0-FB38C2AEEBC9}"/>
          </ac:picMkLst>
        </pc:picChg>
        <pc:picChg chg="add mod">
          <ac:chgData name="Jonas WEIL" userId="eb676df9-06b4-4dcc-b522-370c3c77dfe3" providerId="ADAL" clId="{FBB99DC1-5F64-47A0-9842-913D70B55B26}" dt="2021-03-22T09:08:41.120" v="2040" actId="1076"/>
          <ac:picMkLst>
            <pc:docMk/>
            <pc:sldMk cId="185568890" sldId="530"/>
            <ac:picMk id="8" creationId="{C5AAC967-C9C9-43E7-B544-D82AB9FD0129}"/>
          </ac:picMkLst>
        </pc:picChg>
        <pc:picChg chg="add mod">
          <ac:chgData name="Jonas WEIL" userId="eb676df9-06b4-4dcc-b522-370c3c77dfe3" providerId="ADAL" clId="{FBB99DC1-5F64-47A0-9842-913D70B55B26}" dt="2021-03-22T09:08:53.193" v="2046" actId="1076"/>
          <ac:picMkLst>
            <pc:docMk/>
            <pc:sldMk cId="185568890" sldId="530"/>
            <ac:picMk id="1026" creationId="{022A7A32-B375-4716-9694-C71EC19C80EA}"/>
          </ac:picMkLst>
        </pc:picChg>
        <pc:picChg chg="add del mod">
          <ac:chgData name="Jonas WEIL" userId="eb676df9-06b4-4dcc-b522-370c3c77dfe3" providerId="ADAL" clId="{FBB99DC1-5F64-47A0-9842-913D70B55B26}" dt="2021-03-22T07:12:19.682" v="171" actId="478"/>
          <ac:picMkLst>
            <pc:docMk/>
            <pc:sldMk cId="185568890" sldId="530"/>
            <ac:picMk id="1028" creationId="{3BA32383-8192-49EC-9FE6-E1D1B08401EC}"/>
          </ac:picMkLst>
        </pc:picChg>
        <pc:picChg chg="add mod">
          <ac:chgData name="Jonas WEIL" userId="eb676df9-06b4-4dcc-b522-370c3c77dfe3" providerId="ADAL" clId="{FBB99DC1-5F64-47A0-9842-913D70B55B26}" dt="2021-03-22T09:08:55.387" v="2047" actId="1076"/>
          <ac:picMkLst>
            <pc:docMk/>
            <pc:sldMk cId="185568890" sldId="530"/>
            <ac:picMk id="1030" creationId="{9AB182E8-B6CB-47F8-BD0C-44112359354D}"/>
          </ac:picMkLst>
        </pc:picChg>
      </pc:sldChg>
      <pc:sldChg chg="add">
        <pc:chgData name="Jonas WEIL" userId="eb676df9-06b4-4dcc-b522-370c3c77dfe3" providerId="ADAL" clId="{FBB99DC1-5F64-47A0-9842-913D70B55B26}" dt="2021-03-22T07:50:29.894" v="808"/>
        <pc:sldMkLst>
          <pc:docMk/>
          <pc:sldMk cId="1947744794" sldId="531"/>
        </pc:sldMkLst>
      </pc:sldChg>
      <pc:sldChg chg="addSp delSp modSp add">
        <pc:chgData name="Jonas WEIL" userId="eb676df9-06b4-4dcc-b522-370c3c77dfe3" providerId="ADAL" clId="{FBB99DC1-5F64-47A0-9842-913D70B55B26}" dt="2021-03-22T09:13:17.945" v="2211" actId="166"/>
        <pc:sldMkLst>
          <pc:docMk/>
          <pc:sldMk cId="1048541779" sldId="532"/>
        </pc:sldMkLst>
        <pc:spChg chg="add mod">
          <ac:chgData name="Jonas WEIL" userId="eb676df9-06b4-4dcc-b522-370c3c77dfe3" providerId="ADAL" clId="{FBB99DC1-5F64-47A0-9842-913D70B55B26}" dt="2021-03-22T09:13:07.721" v="2210" actId="20577"/>
          <ac:spMkLst>
            <pc:docMk/>
            <pc:sldMk cId="1048541779" sldId="532"/>
            <ac:spMk id="13" creationId="{0139FF39-0FCD-48AD-9463-4AC58B310950}"/>
          </ac:spMkLst>
        </pc:spChg>
        <pc:spChg chg="add mod ord">
          <ac:chgData name="Jonas WEIL" userId="eb676df9-06b4-4dcc-b522-370c3c77dfe3" providerId="ADAL" clId="{FBB99DC1-5F64-47A0-9842-913D70B55B26}" dt="2021-03-22T09:13:17.945" v="2211" actId="166"/>
          <ac:spMkLst>
            <pc:docMk/>
            <pc:sldMk cId="1048541779" sldId="532"/>
            <ac:spMk id="30" creationId="{76E8B2A5-D9A8-4F55-ADDE-98395E806D6B}"/>
          </ac:spMkLst>
        </pc:spChg>
        <pc:spChg chg="mod">
          <ac:chgData name="Jonas WEIL" userId="eb676df9-06b4-4dcc-b522-370c3c77dfe3" providerId="ADAL" clId="{FBB99DC1-5F64-47A0-9842-913D70B55B26}" dt="2021-03-22T09:11:11.498" v="2079" actId="1076"/>
          <ac:spMkLst>
            <pc:docMk/>
            <pc:sldMk cId="1048541779" sldId="532"/>
            <ac:spMk id="35" creationId="{54BCDBD8-2B56-45FE-93A2-8CFAB0CA343D}"/>
          </ac:spMkLst>
        </pc:spChg>
        <pc:spChg chg="add mod">
          <ac:chgData name="Jonas WEIL" userId="eb676df9-06b4-4dcc-b522-370c3c77dfe3" providerId="ADAL" clId="{FBB99DC1-5F64-47A0-9842-913D70B55B26}" dt="2021-03-22T09:12:23.218" v="2126" actId="1076"/>
          <ac:spMkLst>
            <pc:docMk/>
            <pc:sldMk cId="1048541779" sldId="532"/>
            <ac:spMk id="36" creationId="{6FDACB8F-2E84-4039-AECD-4DD127692D3C}"/>
          </ac:spMkLst>
        </pc:spChg>
        <pc:spChg chg="add mod">
          <ac:chgData name="Jonas WEIL" userId="eb676df9-06b4-4dcc-b522-370c3c77dfe3" providerId="ADAL" clId="{FBB99DC1-5F64-47A0-9842-913D70B55B26}" dt="2021-03-22T09:11:40.989" v="2094" actId="1076"/>
          <ac:spMkLst>
            <pc:docMk/>
            <pc:sldMk cId="1048541779" sldId="532"/>
            <ac:spMk id="38" creationId="{E0F5A215-F13A-4E87-A85F-D7C841329266}"/>
          </ac:spMkLst>
        </pc:spChg>
        <pc:spChg chg="del">
          <ac:chgData name="Jonas WEIL" userId="eb676df9-06b4-4dcc-b522-370c3c77dfe3" providerId="ADAL" clId="{FBB99DC1-5F64-47A0-9842-913D70B55B26}" dt="2021-03-22T08:36:55.604" v="1636" actId="478"/>
          <ac:spMkLst>
            <pc:docMk/>
            <pc:sldMk cId="1048541779" sldId="532"/>
            <ac:spMk id="45" creationId="{47E61FBD-3065-46FA-8EFC-871078AFAF42}"/>
          </ac:spMkLst>
        </pc:spChg>
        <pc:grpChg chg="del">
          <ac:chgData name="Jonas WEIL" userId="eb676df9-06b4-4dcc-b522-370c3c77dfe3" providerId="ADAL" clId="{FBB99DC1-5F64-47A0-9842-913D70B55B26}" dt="2021-03-22T08:36:53.214" v="1635" actId="478"/>
          <ac:grpSpMkLst>
            <pc:docMk/>
            <pc:sldMk cId="1048541779" sldId="532"/>
            <ac:grpSpMk id="18" creationId="{31D3B4D9-3600-41DC-BD60-716C2F2C27B0}"/>
          </ac:grpSpMkLst>
        </pc:grpChg>
        <pc:grpChg chg="add mod">
          <ac:chgData name="Jonas WEIL" userId="eb676df9-06b4-4dcc-b522-370c3c77dfe3" providerId="ADAL" clId="{FBB99DC1-5F64-47A0-9842-913D70B55B26}" dt="2021-03-22T09:12:19.875" v="2125" actId="1076"/>
          <ac:grpSpMkLst>
            <pc:docMk/>
            <pc:sldMk cId="1048541779" sldId="532"/>
            <ac:grpSpMk id="32" creationId="{393C5B75-2456-4AB5-AFCF-9579A042FA5B}"/>
          </ac:grpSpMkLst>
        </pc:grpChg>
        <pc:picChg chg="mod">
          <ac:chgData name="Jonas WEIL" userId="eb676df9-06b4-4dcc-b522-370c3c77dfe3" providerId="ADAL" clId="{FBB99DC1-5F64-47A0-9842-913D70B55B26}" dt="2021-03-22T09:10:52.503" v="2072" actId="14100"/>
          <ac:picMkLst>
            <pc:docMk/>
            <pc:sldMk cId="1048541779" sldId="532"/>
            <ac:picMk id="34" creationId="{51E423C1-A511-47C0-86B3-2ED448CB4AA7}"/>
          </ac:picMkLst>
        </pc:picChg>
      </pc:sldChg>
      <pc:sldChg chg="addSp delSp modSp add ord">
        <pc:chgData name="Jonas WEIL" userId="eb676df9-06b4-4dcc-b522-370c3c77dfe3" providerId="ADAL" clId="{FBB99DC1-5F64-47A0-9842-913D70B55B26}" dt="2021-03-22T08:56:12.694" v="1943"/>
        <pc:sldMkLst>
          <pc:docMk/>
          <pc:sldMk cId="2998213954" sldId="533"/>
        </pc:sldMkLst>
        <pc:spChg chg="add mod">
          <ac:chgData name="Jonas WEIL" userId="eb676df9-06b4-4dcc-b522-370c3c77dfe3" providerId="ADAL" clId="{FBB99DC1-5F64-47A0-9842-913D70B55B26}" dt="2021-03-22T08:50:14.720" v="1851" actId="1076"/>
          <ac:spMkLst>
            <pc:docMk/>
            <pc:sldMk cId="2998213954" sldId="533"/>
            <ac:spMk id="3" creationId="{36E0C4BA-8C3D-4153-80DF-0B01230A57A6}"/>
          </ac:spMkLst>
        </pc:spChg>
        <pc:spChg chg="add mod">
          <ac:chgData name="Jonas WEIL" userId="eb676df9-06b4-4dcc-b522-370c3c77dfe3" providerId="ADAL" clId="{FBB99DC1-5F64-47A0-9842-913D70B55B26}" dt="2021-03-22T08:55:47.111" v="1940" actId="1076"/>
          <ac:spMkLst>
            <pc:docMk/>
            <pc:sldMk cId="2998213954" sldId="533"/>
            <ac:spMk id="5" creationId="{8F823965-5AE0-4A0B-8DFA-EF77D5939DE1}"/>
          </ac:spMkLst>
        </pc:spChg>
        <pc:spChg chg="add mod">
          <ac:chgData name="Jonas WEIL" userId="eb676df9-06b4-4dcc-b522-370c3c77dfe3" providerId="ADAL" clId="{FBB99DC1-5F64-47A0-9842-913D70B55B26}" dt="2021-03-22T08:55:18.828" v="1933" actId="1076"/>
          <ac:spMkLst>
            <pc:docMk/>
            <pc:sldMk cId="2998213954" sldId="533"/>
            <ac:spMk id="8" creationId="{1A7781C6-5335-42DA-A4D7-AE3C326BA627}"/>
          </ac:spMkLst>
        </pc:spChg>
        <pc:spChg chg="add mod">
          <ac:chgData name="Jonas WEIL" userId="eb676df9-06b4-4dcc-b522-370c3c77dfe3" providerId="ADAL" clId="{FBB99DC1-5F64-47A0-9842-913D70B55B26}" dt="2021-03-22T08:53:22.803" v="1904" actId="207"/>
          <ac:spMkLst>
            <pc:docMk/>
            <pc:sldMk cId="2998213954" sldId="533"/>
            <ac:spMk id="12" creationId="{552C12D6-CF6F-437C-9E21-2607881795C8}"/>
          </ac:spMkLst>
        </pc:spChg>
        <pc:spChg chg="mod">
          <ac:chgData name="Jonas WEIL" userId="eb676df9-06b4-4dcc-b522-370c3c77dfe3" providerId="ADAL" clId="{FBB99DC1-5F64-47A0-9842-913D70B55B26}" dt="2021-03-22T08:55:24.311" v="1934" actId="1076"/>
          <ac:spMkLst>
            <pc:docMk/>
            <pc:sldMk cId="2998213954" sldId="533"/>
            <ac:spMk id="15" creationId="{DDB4E294-24F6-45F4-BE09-7CB6770644A8}"/>
          </ac:spMkLst>
        </pc:spChg>
        <pc:spChg chg="mod">
          <ac:chgData name="Jonas WEIL" userId="eb676df9-06b4-4dcc-b522-370c3c77dfe3" providerId="ADAL" clId="{FBB99DC1-5F64-47A0-9842-913D70B55B26}" dt="2021-03-22T08:43:44.556" v="1845" actId="6549"/>
          <ac:spMkLst>
            <pc:docMk/>
            <pc:sldMk cId="2998213954" sldId="533"/>
            <ac:spMk id="47" creationId="{01D948FA-6ABD-446A-98F3-C13BE8DFE816}"/>
          </ac:spMkLst>
        </pc:spChg>
        <pc:picChg chg="add del mod">
          <ac:chgData name="Jonas WEIL" userId="eb676df9-06b4-4dcc-b522-370c3c77dfe3" providerId="ADAL" clId="{FBB99DC1-5F64-47A0-9842-913D70B55B26}" dt="2021-03-22T08:51:11.321" v="1866" actId="478"/>
          <ac:picMkLst>
            <pc:docMk/>
            <pc:sldMk cId="2998213954" sldId="533"/>
            <ac:picMk id="6" creationId="{0FF056E6-545A-41CE-80F0-13BB928F4209}"/>
          </ac:picMkLst>
        </pc:picChg>
        <pc:picChg chg="add mod">
          <ac:chgData name="Jonas WEIL" userId="eb676df9-06b4-4dcc-b522-370c3c77dfe3" providerId="ADAL" clId="{FBB99DC1-5F64-47A0-9842-913D70B55B26}" dt="2021-03-22T08:55:24.311" v="1934" actId="1076"/>
          <ac:picMkLst>
            <pc:docMk/>
            <pc:sldMk cId="2998213954" sldId="533"/>
            <ac:picMk id="7" creationId="{1793137E-5406-4D9C-B3D5-78ABBC9CF1C3}"/>
          </ac:picMkLst>
        </pc:picChg>
        <pc:picChg chg="add mod">
          <ac:chgData name="Jonas WEIL" userId="eb676df9-06b4-4dcc-b522-370c3c77dfe3" providerId="ADAL" clId="{FBB99DC1-5F64-47A0-9842-913D70B55B26}" dt="2021-03-22T08:55:55.078" v="1942" actId="14100"/>
          <ac:picMkLst>
            <pc:docMk/>
            <pc:sldMk cId="2998213954" sldId="533"/>
            <ac:picMk id="9" creationId="{F05DE71C-840C-47B9-9F16-2B70F4DFC027}"/>
          </ac:picMkLst>
        </pc:picChg>
        <pc:picChg chg="add mod">
          <ac:chgData name="Jonas WEIL" userId="eb676df9-06b4-4dcc-b522-370c3c77dfe3" providerId="ADAL" clId="{FBB99DC1-5F64-47A0-9842-913D70B55B26}" dt="2021-03-22T08:55:43.503" v="1939" actId="1076"/>
          <ac:picMkLst>
            <pc:docMk/>
            <pc:sldMk cId="2998213954" sldId="533"/>
            <ac:picMk id="3074" creationId="{44B35D79-DDF6-4EBA-9996-C791997096EF}"/>
          </ac:picMkLst>
        </pc:picChg>
        <pc:picChg chg="add mod">
          <ac:chgData name="Jonas WEIL" userId="eb676df9-06b4-4dcc-b522-370c3c77dfe3" providerId="ADAL" clId="{FBB99DC1-5F64-47A0-9842-913D70B55B26}" dt="2021-03-22T08:55:13.240" v="1932" actId="1076"/>
          <ac:picMkLst>
            <pc:docMk/>
            <pc:sldMk cId="2998213954" sldId="533"/>
            <ac:picMk id="3076" creationId="{BD942625-BFBC-4A4E-8F0B-9B00EA708E4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8056"/>
          </a:xfrm>
          <a:prstGeom prst="rect">
            <a:avLst/>
          </a:prstGeom>
        </p:spPr>
        <p:txBody>
          <a:bodyPr vert="horz" lIns="95901" tIns="47951" rIns="95901" bIns="47951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056"/>
          </a:xfrm>
          <a:prstGeom prst="rect">
            <a:avLst/>
          </a:prstGeom>
        </p:spPr>
        <p:txBody>
          <a:bodyPr vert="horz" lIns="95901" tIns="47951" rIns="95901" bIns="47951" rtlCol="0"/>
          <a:lstStyle>
            <a:lvl1pPr algn="r">
              <a:defRPr sz="1300"/>
            </a:lvl1pPr>
          </a:lstStyle>
          <a:p>
            <a:fld id="{F65F1CFD-FA91-4A99-A1E8-84BD008CA93F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50850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01" tIns="47951" rIns="95901" bIns="47951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777194"/>
            <a:ext cx="5486400" cy="3908614"/>
          </a:xfrm>
          <a:prstGeom prst="rect">
            <a:avLst/>
          </a:prstGeom>
        </p:spPr>
        <p:txBody>
          <a:bodyPr vert="horz" lIns="95901" tIns="47951" rIns="95901" bIns="47951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71800" cy="498055"/>
          </a:xfrm>
          <a:prstGeom prst="rect">
            <a:avLst/>
          </a:prstGeom>
        </p:spPr>
        <p:txBody>
          <a:bodyPr vert="horz" lIns="95901" tIns="47951" rIns="95901" bIns="47951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9428584"/>
            <a:ext cx="2971800" cy="498055"/>
          </a:xfrm>
          <a:prstGeom prst="rect">
            <a:avLst/>
          </a:prstGeom>
        </p:spPr>
        <p:txBody>
          <a:bodyPr vert="horz" lIns="95901" tIns="47951" rIns="95901" bIns="47951" rtlCol="0" anchor="b"/>
          <a:lstStyle>
            <a:lvl1pPr algn="r">
              <a:defRPr sz="1300"/>
            </a:lvl1pPr>
          </a:lstStyle>
          <a:p>
            <a:fld id="{C402CB4E-D5CB-4894-A915-5A58A322DB8C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34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16" y="1406262"/>
            <a:ext cx="9162755" cy="2338469"/>
          </a:xfrm>
          <a:noFill/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rgbClr val="0070C0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215" y="3803716"/>
            <a:ext cx="9162755" cy="1831903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8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pic>
        <p:nvPicPr>
          <p:cNvPr id="15" name="Image 14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12907A4B-EF50-4C4C-9A7C-009FEF661E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"/>
          <a:stretch/>
        </p:blipFill>
        <p:spPr>
          <a:xfrm>
            <a:off x="0" y="0"/>
            <a:ext cx="3327661" cy="11826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A9F1F07-B796-46AB-919C-A4FA0FC79502}"/>
              </a:ext>
            </a:extLst>
          </p:cNvPr>
          <p:cNvSpPr/>
          <p:nvPr userDrawn="1"/>
        </p:nvSpPr>
        <p:spPr>
          <a:xfrm>
            <a:off x="0" y="6334316"/>
            <a:ext cx="12191999" cy="664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FAE1084-987A-4E66-B550-5ABC40448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57817" y="6459785"/>
            <a:ext cx="5883587" cy="314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baseline="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Titre intervention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048A025-7C12-479B-9CAB-5F40C914C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5316" y="6456684"/>
            <a:ext cx="833373" cy="314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56C1E25B-6953-467F-9B27-8F2437AB157D}" type="slidenum">
              <a:rPr lang="fr-FR" smtClean="0"/>
              <a:pPr/>
              <a:t>‹Nr.›</a:t>
            </a:fld>
            <a:endParaRPr lang="fr-FR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391" y="6473704"/>
            <a:ext cx="1652884" cy="29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6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329" y="286604"/>
            <a:ext cx="11038786" cy="828462"/>
          </a:xfrm>
        </p:spPr>
        <p:txBody>
          <a:bodyPr/>
          <a:lstStyle>
            <a:lvl1pPr marL="0">
              <a:defRPr/>
            </a:lvl1pPr>
          </a:lstStyle>
          <a:p>
            <a:r>
              <a:rPr lang="en-GB" noProof="0" dirty="0" err="1"/>
              <a:t>Modifiez</a:t>
            </a:r>
            <a:r>
              <a:rPr lang="en-GB" noProof="0" dirty="0"/>
              <a:t> le style du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329" y="1448187"/>
            <a:ext cx="11038786" cy="4764077"/>
          </a:xfrm>
        </p:spPr>
        <p:txBody>
          <a:bodyPr/>
          <a:lstStyle>
            <a:lvl2pPr>
              <a:defRPr>
                <a:solidFill>
                  <a:srgbClr val="009EB0"/>
                </a:solidFill>
              </a:defRPr>
            </a:lvl2pPr>
          </a:lstStyle>
          <a:p>
            <a:pPr lvl="0"/>
            <a:r>
              <a:rPr lang="en-GB" noProof="0" dirty="0"/>
              <a:t>Modifier les styles du </a:t>
            </a:r>
            <a:r>
              <a:rPr lang="en-GB" noProof="0" dirty="0" err="1"/>
              <a:t>texte</a:t>
            </a:r>
            <a:r>
              <a:rPr lang="en-GB" noProof="0" dirty="0"/>
              <a:t> du masque</a:t>
            </a:r>
          </a:p>
          <a:p>
            <a:pPr lvl="1"/>
            <a:r>
              <a:rPr lang="en-GB" noProof="0" dirty="0" err="1"/>
              <a:t>Deuxième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Troisième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3"/>
            <a:r>
              <a:rPr lang="en-GB" noProof="0" dirty="0" err="1"/>
              <a:t>Quatrième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4"/>
            <a:r>
              <a:rPr lang="en-GB" noProof="0" dirty="0" err="1"/>
              <a:t>Cinquième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pic>
        <p:nvPicPr>
          <p:cNvPr id="7" name="Image 6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3CFF5F5D-D4C6-4EA2-924A-93B4249279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24545" y="424545"/>
            <a:ext cx="1303254" cy="454164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88D0315-B4E3-469D-A3C0-0F22D316A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7329" y="6459785"/>
            <a:ext cx="7304075" cy="314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baseline="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IFC-Tunnel Project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1B79129-A93F-47AC-8F69-296A652B7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5316" y="6456684"/>
            <a:ext cx="833373" cy="314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C1E25B-6953-467F-9B27-8F2437AB157D}" type="slidenum">
              <a:rPr lang="fr-FR" smtClean="0"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241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7901" y="286604"/>
            <a:ext cx="11048213" cy="893804"/>
          </a:xfrm>
        </p:spPr>
        <p:txBody>
          <a:bodyPr/>
          <a:lstStyle/>
          <a:p>
            <a:r>
              <a:rPr lang="en-GB" noProof="0" dirty="0" err="1"/>
              <a:t>Modifiez</a:t>
            </a:r>
            <a:r>
              <a:rPr lang="en-GB" noProof="0" dirty="0"/>
              <a:t> le style du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901" y="1537855"/>
            <a:ext cx="5507138" cy="43312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384048" indent="-182880">
              <a:buClr>
                <a:srgbClr val="0096B0"/>
              </a:buClr>
              <a:buFont typeface="Wingdings" panose="05000000000000000000" pitchFamily="2" charset="2"/>
              <a:buChar char="§"/>
              <a:defRPr>
                <a:solidFill>
                  <a:srgbClr val="0096B0"/>
                </a:solidFill>
              </a:defRPr>
            </a:lvl2pPr>
            <a:lvl3pPr marL="566928" indent="-182880">
              <a:buClr>
                <a:srgbClr val="0096B0"/>
              </a:buClr>
              <a:buFont typeface="Wingdings" panose="05000000000000000000" pitchFamily="2" charset="2"/>
              <a:buChar char="§"/>
              <a:defRPr/>
            </a:lvl3pPr>
            <a:lvl4pPr marL="749808" indent="-182880">
              <a:buClr>
                <a:srgbClr val="0096B0"/>
              </a:buClr>
              <a:buFont typeface="Wingdings" panose="05000000000000000000" pitchFamily="2" charset="2"/>
              <a:buChar char="§"/>
              <a:defRPr/>
            </a:lvl4pPr>
            <a:lvl5pPr marL="932688" indent="-182880">
              <a:buClr>
                <a:srgbClr val="0096B0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GB" noProof="0" dirty="0"/>
              <a:t>Modifier les styles du </a:t>
            </a:r>
            <a:r>
              <a:rPr lang="en-GB" noProof="0" dirty="0" err="1"/>
              <a:t>texte</a:t>
            </a:r>
            <a:r>
              <a:rPr lang="en-GB" noProof="0" dirty="0"/>
              <a:t> du masque</a:t>
            </a:r>
          </a:p>
          <a:p>
            <a:pPr lvl="1"/>
            <a:r>
              <a:rPr lang="en-GB" noProof="0" dirty="0" err="1"/>
              <a:t>Deuxième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Troisième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3"/>
            <a:r>
              <a:rPr lang="en-GB" noProof="0" dirty="0" err="1"/>
              <a:t>Quatrième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4"/>
            <a:r>
              <a:rPr lang="en-GB" noProof="0" dirty="0" err="1"/>
              <a:t>Cinquième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19" y="1537855"/>
            <a:ext cx="5358195" cy="43312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384048" indent="-182880">
              <a:buClr>
                <a:srgbClr val="0096B0"/>
              </a:buClr>
              <a:buFont typeface="Wingdings" panose="05000000000000000000" pitchFamily="2" charset="2"/>
              <a:buChar char="§"/>
              <a:defRPr>
                <a:solidFill>
                  <a:srgbClr val="0096B0"/>
                </a:solidFill>
              </a:defRPr>
            </a:lvl2pPr>
            <a:lvl3pPr marL="566928" indent="-182880">
              <a:buClr>
                <a:srgbClr val="0096B0"/>
              </a:buClr>
              <a:buFont typeface="Wingdings" panose="05000000000000000000" pitchFamily="2" charset="2"/>
              <a:buChar char="§"/>
              <a:defRPr/>
            </a:lvl3pPr>
            <a:lvl4pPr marL="749808" indent="-182880">
              <a:buClr>
                <a:srgbClr val="0096B0"/>
              </a:buClr>
              <a:buFont typeface="Wingdings" panose="05000000000000000000" pitchFamily="2" charset="2"/>
              <a:buChar char="§"/>
              <a:defRPr/>
            </a:lvl4pPr>
            <a:lvl5pPr marL="932688" indent="-182880">
              <a:buClr>
                <a:srgbClr val="0096B0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IFC-Tunnel </a:t>
            </a:r>
            <a:r>
              <a:rPr lang="fr-FR" dirty="0" err="1"/>
              <a:t>project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1E25B-6953-467F-9B27-8F2437AB157D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49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37327" y="286604"/>
            <a:ext cx="10982227" cy="918742"/>
          </a:xfrm>
        </p:spPr>
        <p:txBody>
          <a:bodyPr/>
          <a:lstStyle/>
          <a:p>
            <a:r>
              <a:rPr lang="en-GB" noProof="0" dirty="0" err="1"/>
              <a:t>Modifiez</a:t>
            </a:r>
            <a:r>
              <a:rPr lang="en-GB" noProof="0" dirty="0"/>
              <a:t>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771" y="136528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rgbClr val="009EB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771" y="2101563"/>
            <a:ext cx="4937760" cy="3378200"/>
          </a:xfrm>
        </p:spPr>
        <p:txBody>
          <a:bodyPr/>
          <a:lstStyle>
            <a:lvl2pPr>
              <a:buClr>
                <a:srgbClr val="0096B0"/>
              </a:buClr>
              <a:defRPr>
                <a:solidFill>
                  <a:srgbClr val="009EB0"/>
                </a:solidFill>
              </a:defRPr>
            </a:lvl2pPr>
            <a:lvl3pPr>
              <a:buClr>
                <a:srgbClr val="0096B0"/>
              </a:buClr>
              <a:defRPr/>
            </a:lvl3pPr>
            <a:lvl4pPr>
              <a:buClr>
                <a:srgbClr val="0096B0"/>
              </a:buClr>
              <a:defRPr/>
            </a:lvl4pPr>
            <a:lvl5pPr>
              <a:buClr>
                <a:srgbClr val="0096B0"/>
              </a:buClr>
              <a:defRPr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0103" y="136528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rgbClr val="009EB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6712" y="2101563"/>
            <a:ext cx="4937760" cy="3378200"/>
          </a:xfrm>
        </p:spPr>
        <p:txBody>
          <a:bodyPr/>
          <a:lstStyle>
            <a:lvl2pPr>
              <a:buClr>
                <a:srgbClr val="0096B0"/>
              </a:buClr>
              <a:defRPr>
                <a:solidFill>
                  <a:srgbClr val="009EB0"/>
                </a:solidFill>
              </a:defRPr>
            </a:lvl2pPr>
            <a:lvl3pPr>
              <a:buClr>
                <a:srgbClr val="0096B0"/>
              </a:buClr>
              <a:defRPr/>
            </a:lvl3pPr>
            <a:lvl4pPr>
              <a:buClr>
                <a:srgbClr val="0096B0"/>
              </a:buClr>
              <a:defRPr/>
            </a:lvl4pPr>
            <a:lvl5pPr>
              <a:buClr>
                <a:srgbClr val="0096B0"/>
              </a:buClr>
              <a:defRPr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C78FD28-1E69-4C65-8C32-1C7B9DD4B3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7327" y="6459785"/>
            <a:ext cx="7304077" cy="314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baseline="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IFC-Tunnel </a:t>
            </a:r>
            <a:r>
              <a:rPr lang="fr-FR" dirty="0" err="1"/>
              <a:t>project</a:t>
            </a:r>
            <a:endParaRPr lang="fr-FR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544D2F5-802A-4C28-8DF5-02A70CA2D4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35316" y="6456684"/>
            <a:ext cx="833373" cy="314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56C1E25B-6953-467F-9B27-8F2437AB157D}" type="slidenum">
              <a:rPr lang="fr-FR" smtClean="0"/>
              <a:pPr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468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1284" y="0"/>
            <a:ext cx="4050791" cy="68626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009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594359"/>
            <a:ext cx="6492240" cy="5394961"/>
          </a:xfrm>
        </p:spPr>
        <p:txBody>
          <a:bodyPr/>
          <a:lstStyle>
            <a:lvl2pPr>
              <a:defRPr>
                <a:solidFill>
                  <a:srgbClr val="009EB0"/>
                </a:solidFill>
              </a:defRPr>
            </a:lvl2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594359"/>
            <a:ext cx="3200400" cy="5394961"/>
          </a:xfrm>
        </p:spPr>
        <p:txBody>
          <a:bodyPr lIns="91440" rIns="91440">
            <a:normAutofit/>
          </a:bodyPr>
          <a:lstStyle>
            <a:lvl1pPr marL="0" indent="0">
              <a:buClr>
                <a:schemeClr val="bg1"/>
              </a:buClr>
              <a:buFont typeface="Arial" panose="020B0604020202020204" pitchFamily="34" charset="0"/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Titre</a:t>
            </a:r>
          </a:p>
          <a:p>
            <a:pPr lvl="0"/>
            <a:r>
              <a:rPr lang="fr-FR" dirty="0"/>
              <a:t>Modifier les styles du texte du masque</a:t>
            </a:r>
          </a:p>
          <a:p>
            <a:pPr lvl="0"/>
            <a:endParaRPr lang="fr-FR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7877A78A-03A1-4A85-B048-40E10C4B9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80749" y="6459785"/>
            <a:ext cx="3660655" cy="314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baseline="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Titre intervention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F5865711-5632-44C9-976B-2CBF9123D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5316" y="6456684"/>
            <a:ext cx="833373" cy="314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56C1E25B-6953-467F-9B27-8F2437AB157D}" type="slidenum">
              <a:rPr lang="fr-FR" smtClean="0"/>
              <a:pPr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563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99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334316"/>
            <a:ext cx="12191999" cy="664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4165" y="286604"/>
            <a:ext cx="11065390" cy="82846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noProof="0" dirty="0" err="1"/>
              <a:t>Modifiez</a:t>
            </a:r>
            <a:r>
              <a:rPr lang="en-GB" noProof="0" dirty="0"/>
              <a:t>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165" y="1448187"/>
            <a:ext cx="11065390" cy="46979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 noProof="0" dirty="0"/>
              <a:t>Modifier les styles du </a:t>
            </a:r>
            <a:r>
              <a:rPr lang="en-GB" noProof="0" dirty="0" err="1"/>
              <a:t>texte</a:t>
            </a:r>
            <a:r>
              <a:rPr lang="en-GB" noProof="0" dirty="0"/>
              <a:t> du masque</a:t>
            </a:r>
          </a:p>
          <a:p>
            <a:pPr lvl="1"/>
            <a:r>
              <a:rPr lang="en-GB" noProof="0" dirty="0" err="1"/>
              <a:t>Deuxième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Troisième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3"/>
            <a:r>
              <a:rPr lang="en-GB" noProof="0" dirty="0" err="1"/>
              <a:t>Quatrième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4"/>
            <a:r>
              <a:rPr lang="en-GB" noProof="0" dirty="0" err="1"/>
              <a:t>Cinquième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165" y="6459785"/>
            <a:ext cx="7387239" cy="314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baseline="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IFC-Tunnel </a:t>
            </a:r>
            <a:r>
              <a:rPr lang="fr-FR" dirty="0" err="1"/>
              <a:t>project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5316" y="6456684"/>
            <a:ext cx="833373" cy="314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56C1E25B-6953-467F-9B27-8F2437AB157D}" type="slidenum">
              <a:rPr lang="fr-FR" smtClean="0"/>
              <a:pPr/>
              <a:t>‹Nr.›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77072" y="1255275"/>
            <a:ext cx="1114248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2D577CD2-7863-4A3D-9545-B34B0FBCDA0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24545" y="424545"/>
            <a:ext cx="1303254" cy="45416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391" y="6473704"/>
            <a:ext cx="1652884" cy="29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3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  <p:sldLayoutId id="2147483665" r:id="rId4"/>
    <p:sldLayoutId id="2147483668" r:id="rId5"/>
    <p:sldLayoutId id="2147483661" r:id="rId6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>
            <a:lumMod val="50000"/>
            <a:lumOff val="50000"/>
          </a:schemeClr>
        </a:buClr>
        <a:buFont typeface="Wingdings" panose="05000000000000000000" pitchFamily="2" charset="2"/>
        <a:buChar char="§"/>
        <a:defRPr sz="1800" kern="1200">
          <a:solidFill>
            <a:srgbClr val="0070C0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2060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2060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2060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9D7CFB0-2572-40DF-A572-CC60F5A30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583"/>
            <a:ext cx="12192000" cy="493615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E201A86-DE46-4511-9691-FF1BA0F6B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8299" y="1764856"/>
            <a:ext cx="9162755" cy="2022738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/>
              <a:t>IDBE </a:t>
            </a:r>
            <a:r>
              <a:rPr lang="fr-FR" b="1" dirty="0" err="1"/>
              <a:t>Geotech</a:t>
            </a:r>
            <a:r>
              <a:rPr lang="fr-FR" b="1" dirty="0"/>
              <a:t> workshop 2021</a:t>
            </a:r>
            <a:br>
              <a:rPr lang="fr-FR" b="1" dirty="0"/>
            </a:br>
            <a:r>
              <a:rPr lang="fr-FR" b="1" dirty="0"/>
              <a:t>IfcTunnel Update</a:t>
            </a:r>
            <a:br>
              <a:rPr lang="fr-FR" b="1" dirty="0"/>
            </a:br>
            <a:br>
              <a:rPr lang="fr-FR" sz="3100" b="1" dirty="0"/>
            </a:br>
            <a:r>
              <a:rPr lang="fr-FR" sz="3100" b="1" dirty="0"/>
              <a:t>June 21st, 2021</a:t>
            </a:r>
            <a:endParaRPr lang="fr-FR" sz="3100" b="1" u="sng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E4B612-AE71-4531-93F4-EF806EEBB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214" y="4165118"/>
            <a:ext cx="10980103" cy="666858"/>
          </a:xfrm>
        </p:spPr>
        <p:txBody>
          <a:bodyPr>
            <a:noAutofit/>
          </a:bodyPr>
          <a:lstStyle/>
          <a:p>
            <a:pPr algn="r"/>
            <a:r>
              <a:rPr lang="fr-FR" sz="2000" b="1" cap="none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Jonas Weil, </a:t>
            </a:r>
            <a:r>
              <a:rPr lang="fr-FR" sz="2000" b="1" cap="none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bSI</a:t>
            </a:r>
            <a:r>
              <a:rPr lang="fr-FR" sz="2000" b="1" cap="none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fr-FR" sz="2000" b="1" cap="none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IfcTunnel</a:t>
            </a:r>
            <a:r>
              <a:rPr lang="fr-FR" sz="2000" b="1" cap="none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Project Team, iC group</a:t>
            </a:r>
          </a:p>
          <a:p>
            <a:pPr algn="r"/>
            <a:r>
              <a:rPr lang="fr-FR" sz="2000" b="1" cap="none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Sub</a:t>
            </a:r>
            <a:r>
              <a:rPr lang="fr-FR" sz="2000" b="1" cap="none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-group </a:t>
            </a:r>
            <a:r>
              <a:rPr lang="fr-FR" sz="2000" b="1" cap="none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Geology</a:t>
            </a:r>
            <a:r>
              <a:rPr lang="fr-FR" sz="2000" b="1" cap="none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&amp; </a:t>
            </a:r>
            <a:r>
              <a:rPr lang="fr-FR" sz="2000" b="1" cap="none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Geotechnics</a:t>
            </a:r>
            <a:endParaRPr lang="fr-FR" sz="2000" b="1" cap="none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algn="r"/>
            <a:endParaRPr lang="fr-FR" sz="2000" b="1" cap="none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algn="r"/>
            <a:endParaRPr lang="fr-FR" sz="2000" b="1" cap="none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92D89C-DDAA-4818-B320-98C1110BA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C1E25B-6953-467F-9B27-8F2437AB157D}" type="slidenum">
              <a:rPr lang="fr-FR" smtClean="0"/>
              <a:t>1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275748C-5DDB-43CF-93A3-D103653CF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924" y="5475553"/>
            <a:ext cx="5236535" cy="134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37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>
            <a:normAutofit/>
          </a:bodyPr>
          <a:lstStyle/>
          <a:p>
            <a:pPr defTabSz="945872"/>
            <a:r>
              <a:rPr lang="en-GB" sz="3998" b="1" spc="-2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IfcTunnel – Geology &amp; Geotechnics</a:t>
            </a:r>
          </a:p>
        </p:txBody>
      </p:sp>
      <p:sp>
        <p:nvSpPr>
          <p:cNvPr id="2" name="Tijdelijke aanduiding voor inhoud 2">
            <a:extLst>
              <a:ext uri="{FF2B5EF4-FFF2-40B4-BE49-F238E27FC236}">
                <a16:creationId xmlns:a16="http://schemas.microsoft.com/office/drawing/2014/main" id="{49EDD2CF-432D-4FEE-B29B-1DAFB28FDEE4}"/>
              </a:ext>
            </a:extLst>
          </p:cNvPr>
          <p:cNvSpPr txBox="1">
            <a:spLocks/>
          </p:cNvSpPr>
          <p:nvPr/>
        </p:nvSpPr>
        <p:spPr>
          <a:xfrm>
            <a:off x="838199" y="1236480"/>
            <a:ext cx="8967652" cy="10625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Geometrical representations: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Requirement of voxel models / 3D grids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DB4E294-24F6-45F4-BE09-7CB6770644A8}"/>
              </a:ext>
            </a:extLst>
          </p:cNvPr>
          <p:cNvSpPr/>
          <p:nvPr/>
        </p:nvSpPr>
        <p:spPr>
          <a:xfrm>
            <a:off x="360217" y="6534593"/>
            <a:ext cx="54309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2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Wang et al. 2020</a:t>
            </a:r>
            <a:endParaRPr lang="en-GB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1D948FA-6ABD-446A-98F3-C13BE8DFE816}"/>
              </a:ext>
            </a:extLst>
          </p:cNvPr>
          <p:cNvSpPr/>
          <p:nvPr/>
        </p:nvSpPr>
        <p:spPr>
          <a:xfrm>
            <a:off x="740229" y="2274026"/>
            <a:ext cx="5166964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Benefits and applications:</a:t>
            </a:r>
          </a:p>
          <a:p>
            <a:pPr marL="266700" lvl="1" indent="-2667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 and derive information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disciplines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a simple common spatial framework (geophysics, geology, geotechnics, etc.) </a:t>
            </a:r>
          </a:p>
          <a:p>
            <a:pPr marL="266700" lvl="1" indent="-2667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Assessment (qualitative and quantitative)    and management of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risks</a:t>
            </a:r>
          </a:p>
          <a:p>
            <a:pPr marL="266700" lvl="1" indent="-2667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Full realization of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eliability based design</a:t>
            </a:r>
          </a:p>
          <a:p>
            <a:pPr marL="266700" lvl="1" indent="-2667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Visualization in the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data environment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 more accurate abstraction of physical space)</a:t>
            </a:r>
          </a:p>
          <a:p>
            <a:pPr marL="266700" lvl="1" indent="-26670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lvl="1" indent="-26670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2D0FFA93-1DC7-44BA-A2A2-9FFE96FC2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808" y="2434531"/>
            <a:ext cx="5713634" cy="322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7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/>
          <a:lstStyle/>
          <a:p>
            <a:pPr defTabSz="945872"/>
            <a:r>
              <a:rPr lang="en-GB" sz="3998" b="1" spc="-2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IfcTunnel – Geology &amp; Geotechnics</a:t>
            </a:r>
          </a:p>
        </p:txBody>
      </p:sp>
      <p:sp>
        <p:nvSpPr>
          <p:cNvPr id="2" name="Tijdelijke aanduiding voor inhoud 2">
            <a:extLst>
              <a:ext uri="{FF2B5EF4-FFF2-40B4-BE49-F238E27FC236}">
                <a16:creationId xmlns:a16="http://schemas.microsoft.com/office/drawing/2014/main" id="{49EDD2CF-432D-4FEE-B29B-1DAFB28FDEE4}"/>
              </a:ext>
            </a:extLst>
          </p:cNvPr>
          <p:cNvSpPr txBox="1">
            <a:spLocks/>
          </p:cNvSpPr>
          <p:nvPr/>
        </p:nvSpPr>
        <p:spPr>
          <a:xfrm>
            <a:off x="419099" y="1362890"/>
            <a:ext cx="9337647" cy="12149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>
                <a:solidFill>
                  <a:schemeClr val="tx2"/>
                </a:solidFill>
              </a:rPr>
              <a:t>Overview current activities and status: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Requirement analysis</a:t>
            </a:r>
          </a:p>
          <a:p>
            <a:pPr marL="0" indent="0">
              <a:buNone/>
            </a:pPr>
            <a:r>
              <a:rPr lang="nl-NL" dirty="0">
                <a:solidFill>
                  <a:schemeClr val="tx2"/>
                </a:solidFill>
              </a:rPr>
              <a:t>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51F0EC-B3D0-44B2-B545-940110BFF99E}"/>
              </a:ext>
            </a:extLst>
          </p:cNvPr>
          <p:cNvSpPr/>
          <p:nvPr/>
        </p:nvSpPr>
        <p:spPr>
          <a:xfrm>
            <a:off x="782713" y="2447665"/>
            <a:ext cx="952457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tx2"/>
                </a:solidFill>
              </a:rPr>
              <a:t>Use case descriptions (as published in WP2)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tx2"/>
                </a:solidFill>
              </a:rPr>
              <a:t>Draft-taxonomy for conceptual model, including</a:t>
            </a:r>
          </a:p>
          <a:p>
            <a:pPr marL="539750" indent="-2698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object type hierarchy</a:t>
            </a:r>
          </a:p>
          <a:p>
            <a:pPr marL="539750" indent="-2698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system and spatial breakdown structure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tx2"/>
                </a:solidFill>
              </a:rPr>
              <a:t>Concepts to describe different kinds of uncertainty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tx2"/>
                </a:solidFill>
              </a:rPr>
              <a:t>Geometrical representations: Requirement of voxel models</a:t>
            </a:r>
          </a:p>
          <a:p>
            <a:pPr marL="285750" indent="-285750">
              <a:buFontTx/>
              <a:buChar char="-"/>
            </a:pP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Next steps: 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tx2"/>
                </a:solidFill>
              </a:rPr>
              <a:t>Definition of properties 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tx2"/>
                </a:solidFill>
              </a:rPr>
              <a:t>Relation/links between model elements with respect to the use cases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8F60CBE-24DC-4332-9E87-4DCBE860A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659" y="3246196"/>
            <a:ext cx="969460" cy="560572"/>
          </a:xfrm>
          <a:prstGeom prst="rect">
            <a:avLst/>
          </a:prstGeom>
        </p:spPr>
      </p:pic>
      <p:pic>
        <p:nvPicPr>
          <p:cNvPr id="8" name="Picture 4" descr="ITA-AITES | LinkedIn">
            <a:extLst>
              <a:ext uri="{FF2B5EF4-FFF2-40B4-BE49-F238E27FC236}">
                <a16:creationId xmlns:a16="http://schemas.microsoft.com/office/drawing/2014/main" id="{C5AAC967-C9C9-43E7-B544-D82AB9FD0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01" y="1309966"/>
            <a:ext cx="1138118" cy="113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22A7A32-B375-4716-9694-C71EC19C8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82" y="4111134"/>
            <a:ext cx="1162887" cy="62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AEG - International Association for Engineering Geology and the  Environment [ - Associations] - Geotechpedia">
            <a:extLst>
              <a:ext uri="{FF2B5EF4-FFF2-40B4-BE49-F238E27FC236}">
                <a16:creationId xmlns:a16="http://schemas.microsoft.com/office/drawing/2014/main" id="{9AB182E8-B6CB-47F8-BD0C-441123593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900" y="4987154"/>
            <a:ext cx="743708" cy="82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eschweifte Klammer links 2">
            <a:extLst>
              <a:ext uri="{FF2B5EF4-FFF2-40B4-BE49-F238E27FC236}">
                <a16:creationId xmlns:a16="http://schemas.microsoft.com/office/drawing/2014/main" id="{7C5FF609-7B87-4740-9EFD-14F7C00B3029}"/>
              </a:ext>
            </a:extLst>
          </p:cNvPr>
          <p:cNvSpPr/>
          <p:nvPr/>
        </p:nvSpPr>
        <p:spPr>
          <a:xfrm>
            <a:off x="9718766" y="1476376"/>
            <a:ext cx="444655" cy="4730642"/>
          </a:xfrm>
          <a:prstGeom prst="leftBrace">
            <a:avLst>
              <a:gd name="adj1" fmla="val 8333"/>
              <a:gd name="adj2" fmla="val 50382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C4C070B-9FDE-42E2-8982-0A1F6C26BAF9}"/>
              </a:ext>
            </a:extLst>
          </p:cNvPr>
          <p:cNvSpPr/>
          <p:nvPr/>
        </p:nvSpPr>
        <p:spPr>
          <a:xfrm>
            <a:off x="8860056" y="3657031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Input</a:t>
            </a:r>
            <a:endParaRPr lang="de-DE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2" descr="Open Geospatial Consortium – Wikipedia">
            <a:extLst>
              <a:ext uri="{FF2B5EF4-FFF2-40B4-BE49-F238E27FC236}">
                <a16:creationId xmlns:a16="http://schemas.microsoft.com/office/drawing/2014/main" id="{DB575C96-52B8-4FD7-80D0-FB38C2AEE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495" y="2227779"/>
            <a:ext cx="1608204" cy="80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BB43BC53-FE3A-4C11-883F-AD5AE574113F}"/>
              </a:ext>
            </a:extLst>
          </p:cNvPr>
          <p:cNvSpPr/>
          <p:nvPr/>
        </p:nvSpPr>
        <p:spPr>
          <a:xfrm>
            <a:off x="10751444" y="5855569"/>
            <a:ext cx="5632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Etc.</a:t>
            </a:r>
            <a:endParaRPr lang="de-DE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6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/>
          <a:lstStyle/>
          <a:p>
            <a:pPr defTabSz="945872"/>
            <a:r>
              <a:rPr lang="en-GB" sz="3998" b="1" spc="-2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IfcTunnel – Geology &amp; Geotechnics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6E41D2E4-DE02-4E80-A6E5-672B961F0D23}"/>
              </a:ext>
            </a:extLst>
          </p:cNvPr>
          <p:cNvSpPr txBox="1">
            <a:spLocks/>
          </p:cNvSpPr>
          <p:nvPr/>
        </p:nvSpPr>
        <p:spPr>
          <a:xfrm>
            <a:off x="419099" y="1358406"/>
            <a:ext cx="7522030" cy="5443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>
                <a:solidFill>
                  <a:schemeClr val="tx2"/>
                </a:solidFill>
              </a:rPr>
              <a:t>Use Cases (ground model related)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1843FD84-247E-46B9-8A14-802B2D59881E}"/>
              </a:ext>
            </a:extLst>
          </p:cNvPr>
          <p:cNvSpPr txBox="1">
            <a:spLocks/>
          </p:cNvSpPr>
          <p:nvPr/>
        </p:nvSpPr>
        <p:spPr>
          <a:xfrm>
            <a:off x="419099" y="2430850"/>
            <a:ext cx="7522030" cy="49443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spcBef>
                <a:spcPts val="1800"/>
              </a:spcBef>
            </a:pPr>
            <a:r>
              <a:rPr lang="nl-NL" sz="2000">
                <a:solidFill>
                  <a:schemeClr val="tx2"/>
                </a:solidFill>
              </a:rPr>
              <a:t>1b Geological factual data</a:t>
            </a:r>
          </a:p>
          <a:p>
            <a:pPr marL="355600" indent="-355600">
              <a:spcBef>
                <a:spcPts val="1800"/>
              </a:spcBef>
            </a:pPr>
            <a:r>
              <a:rPr lang="nl-NL" sz="2000">
                <a:solidFill>
                  <a:schemeClr val="tx2"/>
                </a:solidFill>
              </a:rPr>
              <a:t>2a Geological and geotechnical modelling for planning</a:t>
            </a:r>
          </a:p>
          <a:p>
            <a:pPr marL="355600" indent="-355600">
              <a:spcBef>
                <a:spcPts val="1800"/>
              </a:spcBef>
            </a:pPr>
            <a:r>
              <a:rPr lang="nl-NL" sz="2000">
                <a:solidFill>
                  <a:schemeClr val="tx2"/>
                </a:solidFill>
              </a:rPr>
              <a:t>2b Geotechnical modelling for design</a:t>
            </a:r>
          </a:p>
          <a:p>
            <a:pPr marL="355600" indent="-355600">
              <a:spcBef>
                <a:spcPts val="1800"/>
              </a:spcBef>
            </a:pPr>
            <a:r>
              <a:rPr lang="nl-NL" sz="2000">
                <a:solidFill>
                  <a:schemeClr val="tx2"/>
                </a:solidFill>
              </a:rPr>
              <a:t>2c geotechnical modelling for construction and maintenance</a:t>
            </a:r>
          </a:p>
          <a:p>
            <a:pPr marL="355600" indent="-355600">
              <a:spcBef>
                <a:spcPts val="1800"/>
              </a:spcBef>
            </a:pPr>
            <a:r>
              <a:rPr lang="nl-NL" sz="2000">
                <a:solidFill>
                  <a:schemeClr val="tx2"/>
                </a:solidFill>
              </a:rPr>
              <a:t>12b </a:t>
            </a:r>
            <a:r>
              <a:rPr lang="en-US" sz="2000">
                <a:solidFill>
                  <a:schemeClr val="tx2"/>
                </a:solidFill>
              </a:rPr>
              <a:t>Geotechnical Model for tender, time and cost estimation</a:t>
            </a:r>
          </a:p>
          <a:p>
            <a:pPr marL="355600" indent="-355600">
              <a:spcBef>
                <a:spcPts val="1800"/>
              </a:spcBef>
            </a:pPr>
            <a:r>
              <a:rPr lang="nl-NL" sz="2000">
                <a:solidFill>
                  <a:schemeClr val="tx2"/>
                </a:solidFill>
              </a:rPr>
              <a:t>15b geological documentation</a:t>
            </a:r>
          </a:p>
          <a:p>
            <a:pPr marL="0" indent="0">
              <a:buNone/>
            </a:pPr>
            <a:endParaRPr lang="nl-NL" sz="2000" dirty="0">
              <a:solidFill>
                <a:schemeClr val="tx2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0A7313A-77CB-4811-909F-DBD1DE14E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622" y="3716034"/>
            <a:ext cx="1543102" cy="86860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3F654DD-8C9D-41A2-A311-21467AAB5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621" y="4724669"/>
            <a:ext cx="1543101" cy="116993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1C4BBF8-023B-482F-86B2-87F014FD7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200" y="1375693"/>
            <a:ext cx="2412339" cy="134669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5554750-E4E5-4E65-BA82-56084A5DB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2622" y="2593019"/>
            <a:ext cx="1560425" cy="98298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4508EB1-E10A-462C-8FB4-8FF45AFD74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4340" y="1380033"/>
            <a:ext cx="2698889" cy="109860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94074A4-7497-47AA-99D0-194DAAE277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5334" y="5053456"/>
            <a:ext cx="2449006" cy="99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3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/>
          <a:lstStyle/>
          <a:p>
            <a:pPr defTabSz="945872"/>
            <a:r>
              <a:rPr lang="en-GB" sz="3998" b="1" spc="-2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IfcTunnel – Geology &amp; Geotechnics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C9AA2CCC-CFD9-451A-94D6-E072F7CCE70A}"/>
              </a:ext>
            </a:extLst>
          </p:cNvPr>
          <p:cNvSpPr txBox="1">
            <a:spLocks/>
          </p:cNvSpPr>
          <p:nvPr/>
        </p:nvSpPr>
        <p:spPr>
          <a:xfrm>
            <a:off x="838198" y="1358406"/>
            <a:ext cx="11125201" cy="5443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Focal points: exchanged geological/geotechnical information and models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BF6A2B6-85FF-4C3E-BA4D-45DA09BE2DE7}"/>
              </a:ext>
            </a:extLst>
          </p:cNvPr>
          <p:cNvSpPr/>
          <p:nvPr/>
        </p:nvSpPr>
        <p:spPr>
          <a:xfrm>
            <a:off x="838199" y="2020451"/>
            <a:ext cx="10706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AB95"/>
                </a:solidFill>
              </a:rPr>
              <a:t>A: Factual Data (inputs, measurements and observations, before and during construction) </a:t>
            </a:r>
          </a:p>
          <a:p>
            <a:r>
              <a:rPr lang="en-US">
                <a:solidFill>
                  <a:srgbClr val="0000FF"/>
                </a:solidFill>
              </a:rPr>
              <a:t>B: Interpreted models (geological, but for tunneling mainly geotechnical models) </a:t>
            </a:r>
          </a:p>
          <a:p>
            <a:r>
              <a:rPr lang="en-US">
                <a:solidFill>
                  <a:srgbClr val="C00000"/>
                </a:solidFill>
              </a:rPr>
              <a:t>C: Design solutions, applications and risk assessment based on these interpreted models </a:t>
            </a:r>
            <a:endParaRPr lang="de-DE">
              <a:solidFill>
                <a:srgbClr val="C00000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A730B46-030E-4214-91AC-3589B72D4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044" y="2842816"/>
            <a:ext cx="8971912" cy="34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1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04C589A-828B-4592-8EFA-A54874E82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495" y="1557918"/>
            <a:ext cx="7825898" cy="314471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/>
          <a:lstStyle/>
          <a:p>
            <a:pPr defTabSz="945872"/>
            <a:r>
              <a:rPr lang="en-GB" sz="3998" b="1" spc="-2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IfcTunnel – Geology &amp; Geotechnics</a:t>
            </a:r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0F8F2CE7-5DA7-4482-942D-F622540E7005}"/>
              </a:ext>
            </a:extLst>
          </p:cNvPr>
          <p:cNvSpPr txBox="1">
            <a:spLocks/>
          </p:cNvSpPr>
          <p:nvPr/>
        </p:nvSpPr>
        <p:spPr>
          <a:xfrm>
            <a:off x="115592" y="1392273"/>
            <a:ext cx="5356497" cy="863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500" dirty="0" err="1"/>
              <a:t>Semantics</a:t>
            </a:r>
            <a:r>
              <a:rPr lang="de-DE" sz="2500" dirty="0"/>
              <a:t> and </a:t>
            </a:r>
            <a:r>
              <a:rPr lang="de-DE" sz="2500" dirty="0" err="1"/>
              <a:t>Taxonomy</a:t>
            </a:r>
            <a:r>
              <a:rPr lang="de-DE" sz="2500" dirty="0"/>
              <a:t> – </a:t>
            </a:r>
          </a:p>
          <a:p>
            <a:pPr marL="0" indent="0">
              <a:buNone/>
            </a:pPr>
            <a:r>
              <a:rPr lang="de-DE" sz="2500" dirty="0" err="1"/>
              <a:t>current</a:t>
            </a:r>
            <a:r>
              <a:rPr lang="de-DE" sz="2500" dirty="0"/>
              <a:t> </a:t>
            </a:r>
            <a:r>
              <a:rPr lang="de-DE" sz="2500" dirty="0" err="1"/>
              <a:t>status</a:t>
            </a:r>
            <a:endParaRPr lang="de-DE" sz="2500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500" dirty="0" err="1"/>
              <a:t>Observations</a:t>
            </a:r>
            <a:r>
              <a:rPr lang="de-DE" sz="2500" dirty="0"/>
              <a:t> and </a:t>
            </a:r>
            <a:r>
              <a:rPr lang="de-DE" sz="2500" dirty="0" err="1"/>
              <a:t>Measurements</a:t>
            </a:r>
            <a:endParaRPr lang="de-DE" sz="25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00FFD27-CF0D-45EF-83C4-C230F3DBD8C8}"/>
              </a:ext>
            </a:extLst>
          </p:cNvPr>
          <p:cNvSpPr/>
          <p:nvPr/>
        </p:nvSpPr>
        <p:spPr>
          <a:xfrm>
            <a:off x="222999" y="2256575"/>
            <a:ext cx="39284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Discussion of possible system breakdown and object classification, as a base for implementation by the Tech Team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Domain-specific collection of typical data sets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Classification in types of observations: orientation at existing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Objects with geometrical representation vs. semantic elements /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F2D1705-6514-4C49-8DB8-2F8CBF4BFC26}"/>
              </a:ext>
            </a:extLst>
          </p:cNvPr>
          <p:cNvSpPr/>
          <p:nvPr/>
        </p:nvSpPr>
        <p:spPr>
          <a:xfrm>
            <a:off x="8939261" y="4961528"/>
            <a:ext cx="30297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Object type inheritance hierarchy</a:t>
            </a:r>
          </a:p>
        </p:txBody>
      </p:sp>
    </p:spTree>
    <p:extLst>
      <p:ext uri="{BB962C8B-B14F-4D97-AF65-F5344CB8AC3E}">
        <p14:creationId xmlns:p14="http://schemas.microsoft.com/office/powerpoint/2010/main" val="232205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/>
          <a:lstStyle/>
          <a:p>
            <a:pPr defTabSz="945872"/>
            <a:r>
              <a:rPr lang="en-GB" sz="3998" b="1" spc="-2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IfcTunnel – Geology &amp; Geotechnics</a:t>
            </a:r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0F8F2CE7-5DA7-4482-942D-F622540E7005}"/>
              </a:ext>
            </a:extLst>
          </p:cNvPr>
          <p:cNvSpPr txBox="1">
            <a:spLocks/>
          </p:cNvSpPr>
          <p:nvPr/>
        </p:nvSpPr>
        <p:spPr>
          <a:xfrm>
            <a:off x="115592" y="1392273"/>
            <a:ext cx="5356497" cy="863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500" dirty="0" err="1"/>
              <a:t>Semantics</a:t>
            </a:r>
            <a:r>
              <a:rPr lang="de-DE" sz="2500" dirty="0"/>
              <a:t> and </a:t>
            </a:r>
            <a:r>
              <a:rPr lang="de-DE" sz="2500" dirty="0" err="1"/>
              <a:t>Taxonomy</a:t>
            </a:r>
            <a:r>
              <a:rPr lang="de-DE" sz="2500" dirty="0"/>
              <a:t> – </a:t>
            </a:r>
          </a:p>
          <a:p>
            <a:pPr marL="0" indent="0">
              <a:buNone/>
            </a:pPr>
            <a:r>
              <a:rPr lang="de-DE" sz="2500" dirty="0" err="1"/>
              <a:t>current</a:t>
            </a:r>
            <a:r>
              <a:rPr lang="de-DE" sz="2500" dirty="0"/>
              <a:t> </a:t>
            </a:r>
            <a:r>
              <a:rPr lang="de-DE" sz="2500" dirty="0" err="1"/>
              <a:t>status</a:t>
            </a:r>
            <a:endParaRPr lang="de-DE" sz="2500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500" dirty="0" err="1"/>
              <a:t>Observations</a:t>
            </a:r>
            <a:r>
              <a:rPr lang="de-DE" sz="2500" dirty="0"/>
              <a:t> and </a:t>
            </a:r>
            <a:r>
              <a:rPr lang="de-DE" sz="2500" dirty="0" err="1"/>
              <a:t>Measurements</a:t>
            </a:r>
            <a:endParaRPr lang="de-DE" sz="25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00FFD27-CF0D-45EF-83C4-C230F3DBD8C8}"/>
              </a:ext>
            </a:extLst>
          </p:cNvPr>
          <p:cNvSpPr/>
          <p:nvPr/>
        </p:nvSpPr>
        <p:spPr>
          <a:xfrm>
            <a:off x="222999" y="2256575"/>
            <a:ext cx="39284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Discussion of possible system breakdown and object classification, as a base for implementation by the Tech Team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Domain-specific collection of typical data sets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Classification in types of observations: orientation at existing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Objects with geometrical representation vs. semantic elements /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F2D1705-6514-4C49-8DB8-2F8CBF4BFC26}"/>
              </a:ext>
            </a:extLst>
          </p:cNvPr>
          <p:cNvSpPr/>
          <p:nvPr/>
        </p:nvSpPr>
        <p:spPr>
          <a:xfrm>
            <a:off x="5626705" y="5691802"/>
            <a:ext cx="24138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Graphical visualization on </a:t>
            </a:r>
          </a:p>
          <a:p>
            <a:r>
              <a:rPr lang="en-US" sz="1600" b="1" dirty="0">
                <a:solidFill>
                  <a:schemeClr val="tx2"/>
                </a:solidFill>
              </a:rPr>
              <a:t>Miro board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4C5D582-5156-4BFA-A72E-BA91B6736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1" y="95317"/>
            <a:ext cx="3846808" cy="618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8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/>
          <a:lstStyle/>
          <a:p>
            <a:pPr defTabSz="945872"/>
            <a:r>
              <a:rPr lang="en-GB" sz="3998" b="1" spc="-2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IfcTunnel – Geology &amp; Geotechnics</a:t>
            </a:r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0F8F2CE7-5DA7-4482-942D-F622540E7005}"/>
              </a:ext>
            </a:extLst>
          </p:cNvPr>
          <p:cNvSpPr txBox="1">
            <a:spLocks/>
          </p:cNvSpPr>
          <p:nvPr/>
        </p:nvSpPr>
        <p:spPr>
          <a:xfrm>
            <a:off x="330200" y="1392273"/>
            <a:ext cx="4807858" cy="863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/>
              <a:t>Semantics</a:t>
            </a:r>
            <a:r>
              <a:rPr lang="de-DE" dirty="0"/>
              <a:t> and </a:t>
            </a:r>
            <a:r>
              <a:rPr lang="de-DE" dirty="0" err="1"/>
              <a:t>Taxonomy</a:t>
            </a:r>
            <a:r>
              <a:rPr lang="de-DE" dirty="0"/>
              <a:t> –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status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Interpreted</a:t>
            </a:r>
            <a:r>
              <a:rPr lang="de-DE" dirty="0"/>
              <a:t> Models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00FFD27-CF0D-45EF-83C4-C230F3DBD8C8}"/>
              </a:ext>
            </a:extLst>
          </p:cNvPr>
          <p:cNvSpPr/>
          <p:nvPr/>
        </p:nvSpPr>
        <p:spPr>
          <a:xfrm>
            <a:off x="437606" y="2256575"/>
            <a:ext cx="47004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Discussion of possible system breakdown and object classification, as a base for implementation by the Tech Team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Several models, representing specific classifications of the ground conditions as well as uncertainty and methodological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“</a:t>
            </a:r>
            <a:r>
              <a:rPr lang="en-US" dirty="0" err="1">
                <a:solidFill>
                  <a:schemeClr val="tx2"/>
                </a:solidFill>
              </a:rPr>
              <a:t>GeotechSynthesisModel</a:t>
            </a:r>
            <a:r>
              <a:rPr lang="en-US" dirty="0">
                <a:solidFill>
                  <a:schemeClr val="tx2"/>
                </a:solidFill>
              </a:rPr>
              <a:t>” as a link to building structure: e.g. representation of Geotechnical Baseline Report and Longitudinal Section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8E559A8-989F-47F8-8AD1-F83FF2993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103" y="108345"/>
            <a:ext cx="5199639" cy="613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4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>
            <a:normAutofit/>
          </a:bodyPr>
          <a:lstStyle/>
          <a:p>
            <a:pPr defTabSz="945872"/>
            <a:r>
              <a:rPr lang="en-GB" sz="3998" b="1" spc="-2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IfcTunnel – Geology &amp; Geotechnics</a:t>
            </a:r>
          </a:p>
        </p:txBody>
      </p:sp>
      <p:sp>
        <p:nvSpPr>
          <p:cNvPr id="2" name="Tijdelijke aanduiding voor inhoud 2">
            <a:extLst>
              <a:ext uri="{FF2B5EF4-FFF2-40B4-BE49-F238E27FC236}">
                <a16:creationId xmlns:a16="http://schemas.microsoft.com/office/drawing/2014/main" id="{49EDD2CF-432D-4FEE-B29B-1DAFB28FDEE4}"/>
              </a:ext>
            </a:extLst>
          </p:cNvPr>
          <p:cNvSpPr txBox="1">
            <a:spLocks/>
          </p:cNvSpPr>
          <p:nvPr/>
        </p:nvSpPr>
        <p:spPr>
          <a:xfrm>
            <a:off x="838199" y="1236480"/>
            <a:ext cx="7835538" cy="5443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>
                <a:solidFill>
                  <a:schemeClr val="tx2"/>
                </a:solidFill>
              </a:rPr>
              <a:t>Uncertainty in geological/geotechnical 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51F0EC-B3D0-44B2-B545-940110BFF99E}"/>
              </a:ext>
            </a:extLst>
          </p:cNvPr>
          <p:cNvSpPr/>
          <p:nvPr/>
        </p:nvSpPr>
        <p:spPr>
          <a:xfrm>
            <a:off x="480094" y="1791364"/>
            <a:ext cx="6476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“Typology” of uncertainty</a:t>
            </a:r>
            <a:endParaRPr lang="fr-FR" dirty="0">
              <a:solidFill>
                <a:schemeClr val="tx2"/>
              </a:solidFill>
            </a:endParaRP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166407DF-8FF3-46B3-9DBC-75605F33F508}"/>
              </a:ext>
            </a:extLst>
          </p:cNvPr>
          <p:cNvGraphicFramePr>
            <a:graphicFrameLocks noGrp="1"/>
          </p:cNvGraphicFramePr>
          <p:nvPr/>
        </p:nvGraphicFramePr>
        <p:xfrm>
          <a:off x="1368828" y="2249858"/>
          <a:ext cx="1587500" cy="388620"/>
        </p:xfrm>
        <a:graphic>
          <a:graphicData uri="http://schemas.openxmlformats.org/drawingml/2006/table">
            <a:tbl>
              <a:tblPr/>
              <a:tblGrid>
                <a:gridCol w="1587500">
                  <a:extLst>
                    <a:ext uri="{9D8B030D-6E8A-4147-A177-3AD203B41FA5}">
                      <a16:colId xmlns:a16="http://schemas.microsoft.com/office/drawing/2014/main" val="271654734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Aleatoric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uncertainty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 (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variability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)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789582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98CA440-67C1-4CB1-B425-B009DD43CD39}"/>
              </a:ext>
            </a:extLst>
          </p:cNvPr>
          <p:cNvGraphicFramePr>
            <a:graphicFrameLocks noGrp="1"/>
          </p:cNvGraphicFramePr>
          <p:nvPr/>
        </p:nvGraphicFramePr>
        <p:xfrm>
          <a:off x="3693653" y="1937080"/>
          <a:ext cx="1651000" cy="2286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158506795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Variability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with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 time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371217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B84CFC45-EB32-4634-B8FC-FE65FEE45C58}"/>
              </a:ext>
            </a:extLst>
          </p:cNvPr>
          <p:cNvGraphicFramePr>
            <a:graphicFrameLocks noGrp="1"/>
          </p:cNvGraphicFramePr>
          <p:nvPr/>
        </p:nvGraphicFramePr>
        <p:xfrm>
          <a:off x="3693653" y="2228906"/>
          <a:ext cx="1651000" cy="2286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7395227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Spatial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variation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 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641507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AF5ECEAE-A66E-47A2-92D8-FBB4F7CDEA97}"/>
              </a:ext>
            </a:extLst>
          </p:cNvPr>
          <p:cNvGraphicFramePr>
            <a:graphicFrameLocks noGrp="1"/>
          </p:cNvGraphicFramePr>
          <p:nvPr/>
        </p:nvGraphicFramePr>
        <p:xfrm>
          <a:off x="3722012" y="2536986"/>
          <a:ext cx="2288758" cy="388620"/>
        </p:xfrm>
        <a:graphic>
          <a:graphicData uri="http://schemas.openxmlformats.org/drawingml/2006/table">
            <a:tbl>
              <a:tblPr/>
              <a:tblGrid>
                <a:gridCol w="2288758">
                  <a:extLst>
                    <a:ext uri="{9D8B030D-6E8A-4147-A177-3AD203B41FA5}">
                      <a16:colId xmlns:a16="http://schemas.microsoft.com/office/drawing/2014/main" val="44497339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Individual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difference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,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natural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inhomogenities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,…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340092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A864CA90-AFE1-4ACA-848E-369BA89E304D}"/>
              </a:ext>
            </a:extLst>
          </p:cNvPr>
          <p:cNvGraphicFramePr>
            <a:graphicFrameLocks noGrp="1"/>
          </p:cNvGraphicFramePr>
          <p:nvPr/>
        </p:nvGraphicFramePr>
        <p:xfrm>
          <a:off x="1377878" y="3187325"/>
          <a:ext cx="1757671" cy="556260"/>
        </p:xfrm>
        <a:graphic>
          <a:graphicData uri="http://schemas.openxmlformats.org/drawingml/2006/table">
            <a:tbl>
              <a:tblPr/>
              <a:tblGrid>
                <a:gridCol w="1757671">
                  <a:extLst>
                    <a:ext uri="{9D8B030D-6E8A-4147-A177-3AD203B41FA5}">
                      <a16:colId xmlns:a16="http://schemas.microsoft.com/office/drawing/2014/main" val="33370277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Epistemic uncertainty (uncertainty due to lack of knowledge)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194823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3247FAC4-8625-49A6-9E37-17117F629D80}"/>
              </a:ext>
            </a:extLst>
          </p:cNvPr>
          <p:cNvGraphicFramePr>
            <a:graphicFrameLocks noGrp="1"/>
          </p:cNvGraphicFramePr>
          <p:nvPr/>
        </p:nvGraphicFramePr>
        <p:xfrm>
          <a:off x="3722012" y="3088372"/>
          <a:ext cx="2694171" cy="228600"/>
        </p:xfrm>
        <a:graphic>
          <a:graphicData uri="http://schemas.openxmlformats.org/drawingml/2006/table">
            <a:tbl>
              <a:tblPr/>
              <a:tblGrid>
                <a:gridCol w="2694171">
                  <a:extLst>
                    <a:ext uri="{9D8B030D-6E8A-4147-A177-3AD203B41FA5}">
                      <a16:colId xmlns:a16="http://schemas.microsoft.com/office/drawing/2014/main" val="105962137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Input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data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 /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available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ovservations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52429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4285F8A7-49D5-46E2-A9F4-DBEB1A6490C0}"/>
              </a:ext>
            </a:extLst>
          </p:cNvPr>
          <p:cNvGraphicFramePr>
            <a:graphicFrameLocks noGrp="1"/>
          </p:cNvGraphicFramePr>
          <p:nvPr/>
        </p:nvGraphicFramePr>
        <p:xfrm>
          <a:off x="3719602" y="3724127"/>
          <a:ext cx="3059932" cy="228600"/>
        </p:xfrm>
        <a:graphic>
          <a:graphicData uri="http://schemas.openxmlformats.org/drawingml/2006/table">
            <a:tbl>
              <a:tblPr/>
              <a:tblGrid>
                <a:gridCol w="3059932">
                  <a:extLst>
                    <a:ext uri="{9D8B030D-6E8A-4147-A177-3AD203B41FA5}">
                      <a16:colId xmlns:a16="http://schemas.microsoft.com/office/drawing/2014/main" val="124394421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Modeling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approach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 and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methods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209231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750CE19A-D779-4B9D-88A8-91EDAC0C96B8}"/>
              </a:ext>
            </a:extLst>
          </p:cNvPr>
          <p:cNvGraphicFramePr>
            <a:graphicFrameLocks noGrp="1"/>
          </p:cNvGraphicFramePr>
          <p:nvPr/>
        </p:nvGraphicFramePr>
        <p:xfrm>
          <a:off x="3719602" y="3388415"/>
          <a:ext cx="3059932" cy="228600"/>
        </p:xfrm>
        <a:graphic>
          <a:graphicData uri="http://schemas.openxmlformats.org/drawingml/2006/table">
            <a:tbl>
              <a:tblPr/>
              <a:tblGrid>
                <a:gridCol w="3059932">
                  <a:extLst>
                    <a:ext uri="{9D8B030D-6E8A-4147-A177-3AD203B41FA5}">
                      <a16:colId xmlns:a16="http://schemas.microsoft.com/office/drawing/2014/main" val="124394421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Decicions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 – Interpretation /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geological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concept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209231"/>
                  </a:ext>
                </a:extLst>
              </a:tr>
            </a:tbl>
          </a:graphicData>
        </a:graphic>
      </p:graphicFrame>
      <p:sp>
        <p:nvSpPr>
          <p:cNvPr id="15" name="Rechteck 14">
            <a:extLst>
              <a:ext uri="{FF2B5EF4-FFF2-40B4-BE49-F238E27FC236}">
                <a16:creationId xmlns:a16="http://schemas.microsoft.com/office/drawing/2014/main" id="{DDB4E294-24F6-45F4-BE09-7CB6770644A8}"/>
              </a:ext>
            </a:extLst>
          </p:cNvPr>
          <p:cNvSpPr/>
          <p:nvPr/>
        </p:nvSpPr>
        <p:spPr>
          <a:xfrm>
            <a:off x="360217" y="6534593"/>
            <a:ext cx="54309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2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Wang et al. 2020</a:t>
            </a:r>
            <a:endParaRPr lang="en-GB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60D4B7CB-3D79-4559-8297-54A3FFD73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162067"/>
            <a:ext cx="4318687" cy="2149595"/>
          </a:xfrm>
          <a:prstGeom prst="rect">
            <a:avLst/>
          </a:prstGeom>
        </p:spPr>
      </p:pic>
      <p:sp>
        <p:nvSpPr>
          <p:cNvPr id="17" name="Arrow: Right 6">
            <a:extLst>
              <a:ext uri="{FF2B5EF4-FFF2-40B4-BE49-F238E27FC236}">
                <a16:creationId xmlns:a16="http://schemas.microsoft.com/office/drawing/2014/main" id="{05F3AF98-78AD-4EFE-BFB4-39A6EBFAE612}"/>
              </a:ext>
            </a:extLst>
          </p:cNvPr>
          <p:cNvSpPr/>
          <p:nvPr/>
        </p:nvSpPr>
        <p:spPr>
          <a:xfrm>
            <a:off x="5747771" y="5131908"/>
            <a:ext cx="956523" cy="502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F7C5EE2A-C7DC-4873-9C31-E1E11DC4BC85}"/>
              </a:ext>
            </a:extLst>
          </p:cNvPr>
          <p:cNvCxnSpPr>
            <a:cxnSpLocks/>
          </p:cNvCxnSpPr>
          <p:nvPr/>
        </p:nvCxnSpPr>
        <p:spPr>
          <a:xfrm flipV="1">
            <a:off x="2833025" y="2016977"/>
            <a:ext cx="737489" cy="34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A9261F8-1AB2-431B-A9A3-7478B8FAF477}"/>
              </a:ext>
            </a:extLst>
          </p:cNvPr>
          <p:cNvCxnSpPr>
            <a:cxnSpLocks/>
          </p:cNvCxnSpPr>
          <p:nvPr/>
        </p:nvCxnSpPr>
        <p:spPr>
          <a:xfrm flipV="1">
            <a:off x="2833025" y="2359800"/>
            <a:ext cx="73748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5124A6C-466F-44B1-A7E4-3744F3A4BF49}"/>
              </a:ext>
            </a:extLst>
          </p:cNvPr>
          <p:cNvCxnSpPr>
            <a:cxnSpLocks/>
          </p:cNvCxnSpPr>
          <p:nvPr/>
        </p:nvCxnSpPr>
        <p:spPr>
          <a:xfrm>
            <a:off x="2833025" y="2359800"/>
            <a:ext cx="696769" cy="308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6344653B-04ED-47B1-AA83-EA3F0728EC8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135549" y="3216675"/>
            <a:ext cx="434965" cy="248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2AA0967-0726-4630-BBF7-A4D6B29CDFE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135549" y="3465455"/>
            <a:ext cx="394245" cy="55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78195B8E-C51F-42A2-8B72-B59A2E63D0E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135549" y="3465455"/>
            <a:ext cx="394245" cy="314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E0F63053-CD53-409A-982C-300D20F9B0C1}"/>
              </a:ext>
            </a:extLst>
          </p:cNvPr>
          <p:cNvSpPr/>
          <p:nvPr/>
        </p:nvSpPr>
        <p:spPr>
          <a:xfrm>
            <a:off x="8066205" y="2343206"/>
            <a:ext cx="3202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1. Definition of properties assigned to model objects</a:t>
            </a:r>
            <a:endParaRPr lang="de-DE" dirty="0"/>
          </a:p>
        </p:txBody>
      </p:sp>
      <p:sp>
        <p:nvSpPr>
          <p:cNvPr id="43" name="Arrow: Right 6">
            <a:extLst>
              <a:ext uri="{FF2B5EF4-FFF2-40B4-BE49-F238E27FC236}">
                <a16:creationId xmlns:a16="http://schemas.microsoft.com/office/drawing/2014/main" id="{9E7E3932-B87B-44F5-A2BC-66A227F7FBE9}"/>
              </a:ext>
            </a:extLst>
          </p:cNvPr>
          <p:cNvSpPr/>
          <p:nvPr/>
        </p:nvSpPr>
        <p:spPr>
          <a:xfrm rot="1939285">
            <a:off x="7151627" y="3983942"/>
            <a:ext cx="715693" cy="312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rrow: Right 6">
            <a:extLst>
              <a:ext uri="{FF2B5EF4-FFF2-40B4-BE49-F238E27FC236}">
                <a16:creationId xmlns:a16="http://schemas.microsoft.com/office/drawing/2014/main" id="{0849B76E-911F-4A07-B9BD-E2F7C6737F04}"/>
              </a:ext>
            </a:extLst>
          </p:cNvPr>
          <p:cNvSpPr/>
          <p:nvPr/>
        </p:nvSpPr>
        <p:spPr>
          <a:xfrm>
            <a:off x="7082899" y="2556767"/>
            <a:ext cx="715693" cy="312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66B34EB0-DD9F-491F-94E0-1CEE62A01E11}"/>
              </a:ext>
            </a:extLst>
          </p:cNvPr>
          <p:cNvSpPr/>
          <p:nvPr/>
        </p:nvSpPr>
        <p:spPr>
          <a:xfrm>
            <a:off x="6956448" y="1832311"/>
            <a:ext cx="3957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Two optional approaches:</a:t>
            </a:r>
            <a:endParaRPr lang="de-DE" b="1" dirty="0"/>
          </a:p>
        </p:txBody>
      </p:sp>
      <p:grpSp>
        <p:nvGrpSpPr>
          <p:cNvPr id="32" name="グループ化 5">
            <a:extLst>
              <a:ext uri="{FF2B5EF4-FFF2-40B4-BE49-F238E27FC236}">
                <a16:creationId xmlns:a16="http://schemas.microsoft.com/office/drawing/2014/main" id="{393C5B75-2456-4AB5-AFCF-9579A042FA5B}"/>
              </a:ext>
            </a:extLst>
          </p:cNvPr>
          <p:cNvGrpSpPr/>
          <p:nvPr/>
        </p:nvGrpSpPr>
        <p:grpSpPr>
          <a:xfrm>
            <a:off x="8239413" y="4245720"/>
            <a:ext cx="3839370" cy="2009586"/>
            <a:chOff x="6430308" y="714662"/>
            <a:chExt cx="4701819" cy="2571009"/>
          </a:xfrm>
        </p:grpSpPr>
        <p:pic>
          <p:nvPicPr>
            <p:cNvPr id="34" name="図 6">
              <a:extLst>
                <a:ext uri="{FF2B5EF4-FFF2-40B4-BE49-F238E27FC236}">
                  <a16:creationId xmlns:a16="http://schemas.microsoft.com/office/drawing/2014/main" id="{51E423C1-A511-47C0-86B3-2ED448CB4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0308" y="714662"/>
              <a:ext cx="4701819" cy="2571009"/>
            </a:xfrm>
            <a:prstGeom prst="rect">
              <a:avLst/>
            </a:prstGeom>
          </p:spPr>
        </p:pic>
        <p:sp>
          <p:nvSpPr>
            <p:cNvPr id="35" name="テキスト ボックス 7">
              <a:extLst>
                <a:ext uri="{FF2B5EF4-FFF2-40B4-BE49-F238E27FC236}">
                  <a16:creationId xmlns:a16="http://schemas.microsoft.com/office/drawing/2014/main" id="{54BCDBD8-2B56-45FE-93A2-8CFAB0CA343D}"/>
                </a:ext>
              </a:extLst>
            </p:cNvPr>
            <p:cNvSpPr txBox="1"/>
            <p:nvPr/>
          </p:nvSpPr>
          <p:spPr>
            <a:xfrm>
              <a:off x="7282266" y="2915784"/>
              <a:ext cx="1493071" cy="3346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100" dirty="0"/>
                <a:t>High uncertainty</a:t>
              </a:r>
              <a:endParaRPr kumimoji="1" lang="ja-JP" altLang="en-US" sz="1100" dirty="0"/>
            </a:p>
          </p:txBody>
        </p:sp>
      </p:grpSp>
      <p:sp>
        <p:nvSpPr>
          <p:cNvPr id="36" name="テキスト ボックス 10">
            <a:extLst>
              <a:ext uri="{FF2B5EF4-FFF2-40B4-BE49-F238E27FC236}">
                <a16:creationId xmlns:a16="http://schemas.microsoft.com/office/drawing/2014/main" id="{6FDACB8F-2E84-4039-AECD-4DD127692D3C}"/>
              </a:ext>
            </a:extLst>
          </p:cNvPr>
          <p:cNvSpPr txBox="1"/>
          <p:nvPr/>
        </p:nvSpPr>
        <p:spPr>
          <a:xfrm>
            <a:off x="9697549" y="4104080"/>
            <a:ext cx="20255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Shear wave velocity and uncertainty</a:t>
            </a:r>
            <a:endParaRPr kumimoji="1" lang="ja-JP" altLang="en-US" sz="1200" dirty="0"/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E0F5A215-F13A-4E87-A85F-D7C841329266}"/>
              </a:ext>
            </a:extLst>
          </p:cNvPr>
          <p:cNvSpPr txBox="1">
            <a:spLocks/>
          </p:cNvSpPr>
          <p:nvPr/>
        </p:nvSpPr>
        <p:spPr>
          <a:xfrm>
            <a:off x="11158410" y="6071015"/>
            <a:ext cx="2229336" cy="360000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kern="0" dirty="0"/>
              <a:t>© 2021 OYO</a:t>
            </a:r>
            <a:endParaRPr lang="de-DE" sz="12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139FF39-0FCD-48AD-9463-4AC58B310950}"/>
              </a:ext>
            </a:extLst>
          </p:cNvPr>
          <p:cNvSpPr/>
          <p:nvPr/>
        </p:nvSpPr>
        <p:spPr>
          <a:xfrm>
            <a:off x="8011760" y="3653761"/>
            <a:ext cx="2407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2. “Uncertainty Model” </a:t>
            </a:r>
            <a:endParaRPr lang="de-DE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6E8B2A5-D9A8-4F55-ADDE-98395E806D6B}"/>
              </a:ext>
            </a:extLst>
          </p:cNvPr>
          <p:cNvSpPr txBox="1">
            <a:spLocks/>
          </p:cNvSpPr>
          <p:nvPr/>
        </p:nvSpPr>
        <p:spPr>
          <a:xfrm>
            <a:off x="8011760" y="4124683"/>
            <a:ext cx="1810333" cy="6768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3D Grid</a:t>
            </a:r>
          </a:p>
        </p:txBody>
      </p:sp>
    </p:spTree>
    <p:extLst>
      <p:ext uri="{BB962C8B-B14F-4D97-AF65-F5344CB8AC3E}">
        <p14:creationId xmlns:p14="http://schemas.microsoft.com/office/powerpoint/2010/main" val="1048541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>
            <a:normAutofit/>
          </a:bodyPr>
          <a:lstStyle/>
          <a:p>
            <a:pPr defTabSz="945872"/>
            <a:r>
              <a:rPr lang="en-GB" sz="3998" b="1" spc="-2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IfcTunnel – Geology &amp; Geotechnics</a:t>
            </a:r>
          </a:p>
        </p:txBody>
      </p:sp>
      <p:sp>
        <p:nvSpPr>
          <p:cNvPr id="2" name="Tijdelijke aanduiding voor inhoud 2">
            <a:extLst>
              <a:ext uri="{FF2B5EF4-FFF2-40B4-BE49-F238E27FC236}">
                <a16:creationId xmlns:a16="http://schemas.microsoft.com/office/drawing/2014/main" id="{49EDD2CF-432D-4FEE-B29B-1DAFB28FDEE4}"/>
              </a:ext>
            </a:extLst>
          </p:cNvPr>
          <p:cNvSpPr txBox="1">
            <a:spLocks/>
          </p:cNvSpPr>
          <p:nvPr/>
        </p:nvSpPr>
        <p:spPr>
          <a:xfrm>
            <a:off x="838199" y="1236480"/>
            <a:ext cx="8967652" cy="10625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Geometrical representations: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Requirement of voxel models / 3D grids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DB4E294-24F6-45F4-BE09-7CB6770644A8}"/>
              </a:ext>
            </a:extLst>
          </p:cNvPr>
          <p:cNvSpPr/>
          <p:nvPr/>
        </p:nvSpPr>
        <p:spPr>
          <a:xfrm>
            <a:off x="-2591990" y="5989917"/>
            <a:ext cx="543098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0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OYO, 2020</a:t>
            </a:r>
            <a:endParaRPr lang="en-GB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1D948FA-6ABD-446A-98F3-C13BE8DFE816}"/>
              </a:ext>
            </a:extLst>
          </p:cNvPr>
          <p:cNvSpPr/>
          <p:nvPr/>
        </p:nvSpPr>
        <p:spPr>
          <a:xfrm>
            <a:off x="1045028" y="2346961"/>
            <a:ext cx="95968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Exchanged information: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Results from geophysical surveys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Distribution of geotechnical parameters (geostatistical interpretations)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Stochastic methods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Uncertainty and reliability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Combinations of the above</a:t>
            </a:r>
          </a:p>
          <a:p>
            <a:pPr lvl="1" algn="just"/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4B35D79-DDF6-4EBA-9996-C79199709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088" y="1354436"/>
            <a:ext cx="2561445" cy="130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36E0C4BA-8C3D-4153-80DF-0B01230A57A6}"/>
              </a:ext>
            </a:extLst>
          </p:cNvPr>
          <p:cNvSpPr/>
          <p:nvPr/>
        </p:nvSpPr>
        <p:spPr>
          <a:xfrm>
            <a:off x="7803613" y="2138346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F823965-5AE0-4A0B-8DFA-EF77D5939DE1}"/>
              </a:ext>
            </a:extLst>
          </p:cNvPr>
          <p:cNvSpPr/>
          <p:nvPr/>
        </p:nvSpPr>
        <p:spPr>
          <a:xfrm>
            <a:off x="9293541" y="2712013"/>
            <a:ext cx="28984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RQD and Q estimates evaluated 3D Grid representing material properties in tunnel excavation space​</a:t>
            </a:r>
            <a:endParaRPr lang="de-DE" sz="10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D942625-BFBC-4A4E-8F0B-9B00EA708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44" y="4718367"/>
            <a:ext cx="2770644" cy="135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793137E-5406-4D9C-B3D5-78ABBC9CF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993" y="5621520"/>
            <a:ext cx="383178" cy="639802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552C12D6-CF6F-437C-9E21-2607881795C8}"/>
              </a:ext>
            </a:extLst>
          </p:cNvPr>
          <p:cNvSpPr/>
          <p:nvPr/>
        </p:nvSpPr>
        <p:spPr>
          <a:xfrm>
            <a:off x="6369131" y="1475117"/>
            <a:ext cx="5430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000" i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Seequent, </a:t>
            </a:r>
          </a:p>
          <a:p>
            <a:pPr algn="r"/>
            <a:r>
              <a:rPr lang="en-GB" sz="1000" i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2020</a:t>
            </a:r>
            <a:endParaRPr lang="en-GB" sz="1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A7781C6-5335-42DA-A4D7-AE3C326BA627}"/>
              </a:ext>
            </a:extLst>
          </p:cNvPr>
          <p:cNvSpPr/>
          <p:nvPr/>
        </p:nvSpPr>
        <p:spPr>
          <a:xfrm>
            <a:off x="518729" y="6071473"/>
            <a:ext cx="11945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Seismic velocities</a:t>
            </a:r>
            <a:endParaRPr lang="de-DE" sz="10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05DE71C-840C-47B9-9F16-2B70F4DFC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8034" y="3429000"/>
            <a:ext cx="4970258" cy="280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1395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00E375718260E428DD4D1A3C3DB3043" ma:contentTypeVersion="6" ma:contentTypeDescription="Ein neues Dokument erstellen." ma:contentTypeScope="" ma:versionID="2643e2d2efe2a06dbfd82776d2e826fc">
  <xsd:schema xmlns:xsd="http://www.w3.org/2001/XMLSchema" xmlns:xs="http://www.w3.org/2001/XMLSchema" xmlns:p="http://schemas.microsoft.com/office/2006/metadata/properties" xmlns:ns2="7439ed0a-2abb-4af4-bc55-e11070cc7a24" xmlns:ns3="a4ee524a-1a1d-42c1-8f48-bbbf3a4e6ab8" targetNamespace="http://schemas.microsoft.com/office/2006/metadata/properties" ma:root="true" ma:fieldsID="3e801f0b4a62fc5cd66601a3f2c7e466" ns2:_="" ns3:_="">
    <xsd:import namespace="7439ed0a-2abb-4af4-bc55-e11070cc7a24"/>
    <xsd:import namespace="a4ee524a-1a1d-42c1-8f48-bbbf3a4e6ab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39ed0a-2abb-4af4-bc55-e11070cc7a2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ee524a-1a1d-42c1-8f48-bbbf3a4e6a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9F98AF-4548-40ED-A8A0-1DDBC707A3D8}">
  <ds:schemaRefs>
    <ds:schemaRef ds:uri="http://purl.org/dc/elements/1.1/"/>
    <ds:schemaRef ds:uri="http://schemas.microsoft.com/office/2006/documentManagement/types"/>
    <ds:schemaRef ds:uri="http://purl.org/dc/dcmitype/"/>
    <ds:schemaRef ds:uri="7439ed0a-2abb-4af4-bc55-e11070cc7a24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a4ee524a-1a1d-42c1-8f48-bbbf3a4e6ab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8F90215-4DF1-4AF7-9DF3-401ADB462D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148723-4EFB-47F5-8A0D-0C8697428D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39ed0a-2abb-4af4-bc55-e11070cc7a24"/>
    <ds:schemaRef ds:uri="a4ee524a-1a1d-42c1-8f48-bbbf3a4e6a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639</Words>
  <Application>Microsoft Office PowerPoint</Application>
  <PresentationFormat>Breitbild</PresentationFormat>
  <Paragraphs>115</Paragraphs>
  <Slides>10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Yu Gothic</vt:lpstr>
      <vt:lpstr>Arial</vt:lpstr>
      <vt:lpstr>Calibri</vt:lpstr>
      <vt:lpstr>Calibri Light</vt:lpstr>
      <vt:lpstr>Times New Roman</vt:lpstr>
      <vt:lpstr>Wingdings</vt:lpstr>
      <vt:lpstr>Rétrospective</vt:lpstr>
      <vt:lpstr>IDBE Geotech workshop 2021 IfcTunnel Update  June 21st, 2021</vt:lpstr>
      <vt:lpstr>IfcTunnel – Geology &amp; Geotechnics</vt:lpstr>
      <vt:lpstr>IfcTunnel – Geology &amp; Geotechnics</vt:lpstr>
      <vt:lpstr>IfcTunnel – Geology &amp; Geotechnics</vt:lpstr>
      <vt:lpstr>IfcTunnel – Geology &amp; Geotechnics</vt:lpstr>
      <vt:lpstr>IfcTunnel – Geology &amp; Geotechnics</vt:lpstr>
      <vt:lpstr>IfcTunnel – Geology &amp; Geotechnics</vt:lpstr>
      <vt:lpstr>IfcTunnel – Geology &amp; Geotechnics</vt:lpstr>
      <vt:lpstr>IfcTunnel – Geology &amp; Geotechnics</vt:lpstr>
      <vt:lpstr>IfcTunnel – Geology &amp; Geotechnics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IFC Tunnel Geo subgroup</dc:title>
  <dc:creator>Khadija El Mouedden</dc:creator>
  <cp:lastModifiedBy>Jonas WEIL</cp:lastModifiedBy>
  <cp:revision>342</cp:revision>
  <cp:lastPrinted>2019-07-25T16:33:23Z</cp:lastPrinted>
  <dcterms:created xsi:type="dcterms:W3CDTF">2018-11-30T09:55:56Z</dcterms:created>
  <dcterms:modified xsi:type="dcterms:W3CDTF">2021-06-21T19:05:33Z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0x010100700E375718260E428DD4D1A3C3DB3043</vt:lpwstr>
  </property>
</Properties>
</file>