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660" r:id="rId2"/>
    <p:sldMasterId id="2147483663" r:id="rId3"/>
    <p:sldMasterId id="2147483666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92745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 autoAdjust="0"/>
    <p:restoredTop sz="85013" autoAdjust="0"/>
  </p:normalViewPr>
  <p:slideViewPr>
    <p:cSldViewPr snapToGrid="0" snapToObjects="1">
      <p:cViewPr varScale="1">
        <p:scale>
          <a:sx n="117" d="100"/>
          <a:sy n="117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" t="18712" r="1153" b="74465"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7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64"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" t="6695" r="-446" b="3716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F998-BC9A-4240-A1FD-24D92BA3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581" y="6503611"/>
            <a:ext cx="2743200" cy="365125"/>
          </a:xfrm>
        </p:spPr>
        <p:txBody>
          <a:bodyPr/>
          <a:lstStyle/>
          <a:p>
            <a:fld id="{0F9F7EA0-3F56-4C7E-9B2D-3423B3AF02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6B62F-AB48-4854-B756-64469A4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Day 2 Schedule: September 30th, 2020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FE8DC2-780C-3347-8DFD-B69F82EB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039534"/>
            <a:ext cx="12192000" cy="47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53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Lato</vt:lpstr>
      <vt:lpstr>Times New Roman</vt:lpstr>
      <vt:lpstr>1_Custom Design</vt:lpstr>
      <vt:lpstr>What is OGC?</vt:lpstr>
      <vt:lpstr>What do our members value?</vt:lpstr>
      <vt:lpstr>Thank You</vt:lpstr>
      <vt:lpstr>Sprint Day 2 Schedule: September 30th,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Gobe Hobona</cp:lastModifiedBy>
  <cp:revision>257</cp:revision>
  <dcterms:created xsi:type="dcterms:W3CDTF">2020-04-17T22:01:33Z</dcterms:created>
  <dcterms:modified xsi:type="dcterms:W3CDTF">2020-09-30T18:49:53Z</dcterms:modified>
</cp:coreProperties>
</file>