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4B7-B7F0-A6B4-92C9-67905671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2242C-A778-16A9-E54C-1DBF1E6E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45EC-82C9-FC47-578D-FDF65E42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74F1-200E-1D8A-7C1C-F6BDBF5D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06BA-DA4C-8B5D-4B58-1D4FCE6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4840-F585-3B50-FE3E-BD11F793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3709A-81D7-AB74-1489-BBADE2475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AA46-06BE-68E8-ED8C-5DF17DA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DE91-B661-06EF-DDC7-FE05DA05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B815-3C2C-8216-84C9-0E2D3A3F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BD690-4A41-44E3-46E1-2E2E02ABE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13195-EB0E-8037-9735-87FD4F38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F921-C0C0-C0EE-D5A0-FA6E8E92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A7B4-05FB-D31D-26E1-F06A45DE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2E3D-6277-C16F-7DF9-EFB3807A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9E0-BFD6-DCAD-811F-1294E227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FD69-D965-40D4-B03C-5057968C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8AA9-11E9-B98E-8719-72307BFF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565D-F0F0-7D49-4161-C64C20B8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93FB-B30F-6A61-B33F-CB61E6B8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5FC-0A65-5010-97A8-AF090BA2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53A0-851C-7C9C-8564-E1B723B7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02E2-E71D-CB92-5E65-A39650DB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39A1-44BF-20FF-4A31-C0D27E26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06B8-F134-A173-F309-1D0B1285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2EA-A12C-8AA6-3168-039D81E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0020-29F7-EF5A-A228-514C8A26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B036-45C7-327F-53ED-188BCE00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A0A3-A57A-5C68-AB11-8D805245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0E5A-A53E-2FEF-A98F-EE6CCA71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CB20-F5B7-7008-FBED-6D84A1C4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886B-0D45-78FF-C7FF-471E81EE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4951-167E-DF0F-2E0A-EE81D65C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DA7F-CD56-0563-0841-591B8FCCD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62799-842C-0F3D-DE0E-AC7882A3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633CF-B8D9-2069-AC4A-A089202E2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E0237-BEB6-4ACB-65CE-AA345703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8FEED-7BC2-A843-CE64-A007447D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08445-DD43-2AAF-E84F-0906A3A4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B8C8-02FD-8342-086E-6240F12F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9431D-AF34-F9DF-FCE0-0A0D473B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07F54-08DD-CE3C-D8BD-83460612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5D8DF-7016-E9AE-145A-274627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70466-F744-2D12-5D63-AABCAB0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79CE-10C3-55EF-8372-A625E84C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BF25-F5EF-CCA1-1668-17D1495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115A-DF04-2AFC-AF9F-C16F869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2C67-21C0-3E9B-E42A-5D8558A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D41B-3F1B-55BA-C795-D331CCEC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30903-48CC-7418-6C05-AD8DD50F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056A4-3793-AABE-B8CB-F2D526C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7AFD-2FEF-64DA-BE08-FAFAA1FF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63EC-FD21-46A4-B6CD-0C2208B3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9E90C-CA5F-4B23-FC4D-30C06547D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AF974-1EBE-BABC-7E5E-6A490576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72A3-0AAA-F02F-AFC2-650198B8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71D8-E97D-127A-EA25-F4525A93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F6A5-7517-7A8B-39F0-829F4A18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494A8-7E7C-644B-2473-4FF6E71D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3F817-CE2E-552F-2530-E0CC9841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C283-5EE4-7DB7-0737-11EAA1860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9C382-FCCC-4196-B227-62E6FDC64BA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0E9F-7AFD-3617-695E-2AEEFD55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B23C-937C-8244-BEEC-731D1DE87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22B4A-7DCC-4277-98B0-393BD6B4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9C276E8-2248-03D7-A4D0-59EC78899F0A}"/>
              </a:ext>
            </a:extLst>
          </p:cNvPr>
          <p:cNvGrpSpPr/>
          <p:nvPr/>
        </p:nvGrpSpPr>
        <p:grpSpPr>
          <a:xfrm>
            <a:off x="697374" y="673363"/>
            <a:ext cx="5672741" cy="1668770"/>
            <a:chOff x="697374" y="673363"/>
            <a:chExt cx="5672741" cy="166877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D099DE-4A33-4C47-FCF4-4488F4024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862" y="673363"/>
              <a:ext cx="0" cy="10265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40BF16-64EB-9484-633E-E015EB6F12A2}"/>
                </a:ext>
              </a:extLst>
            </p:cNvPr>
            <p:cNvCxnSpPr>
              <a:cxnSpLocks/>
            </p:cNvCxnSpPr>
            <p:nvPr/>
          </p:nvCxnSpPr>
          <p:spPr>
            <a:xfrm>
              <a:off x="3918862" y="827251"/>
              <a:ext cx="24512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6F526B-220A-ACA8-275F-AE1A3BE9D176}"/>
                </a:ext>
              </a:extLst>
            </p:cNvPr>
            <p:cNvCxnSpPr/>
            <p:nvPr/>
          </p:nvCxnSpPr>
          <p:spPr>
            <a:xfrm>
              <a:off x="722179" y="827251"/>
              <a:ext cx="31966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534815-69CC-6A2E-D4EA-0A72624A685C}"/>
                </a:ext>
              </a:extLst>
            </p:cNvPr>
            <p:cNvSpPr txBox="1"/>
            <p:nvPr/>
          </p:nvSpPr>
          <p:spPr>
            <a:xfrm>
              <a:off x="1132135" y="673364"/>
              <a:ext cx="196086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Last Day of UTC Month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0D251C-A223-7037-94F2-D1ED5245CA11}"/>
                </a:ext>
              </a:extLst>
            </p:cNvPr>
            <p:cNvSpPr txBox="1"/>
            <p:nvPr/>
          </p:nvSpPr>
          <p:spPr>
            <a:xfrm>
              <a:off x="4250572" y="673363"/>
              <a:ext cx="196086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First Day of UTC Month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16D5FA-4ED0-6656-A00F-75DB2D066374}"/>
                </a:ext>
              </a:extLst>
            </p:cNvPr>
            <p:cNvSpPr txBox="1"/>
            <p:nvPr/>
          </p:nvSpPr>
          <p:spPr>
            <a:xfrm>
              <a:off x="697374" y="1070931"/>
              <a:ext cx="86952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23:59:58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1FE64C-8009-A894-1F29-AAB1914B79D1}"/>
                </a:ext>
              </a:extLst>
            </p:cNvPr>
            <p:cNvSpPr txBox="1"/>
            <p:nvPr/>
          </p:nvSpPr>
          <p:spPr>
            <a:xfrm>
              <a:off x="1626283" y="1070930"/>
              <a:ext cx="86952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23:59:59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A5F598-6BC3-7BEE-E24F-0DB6145928B1}"/>
                </a:ext>
              </a:extLst>
            </p:cNvPr>
            <p:cNvSpPr txBox="1"/>
            <p:nvPr/>
          </p:nvSpPr>
          <p:spPr>
            <a:xfrm>
              <a:off x="2555192" y="1070930"/>
              <a:ext cx="86952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23:59:</a:t>
              </a:r>
              <a:r>
                <a:rPr lang="en-US" sz="1400" dirty="0">
                  <a:solidFill>
                    <a:srgbClr val="FF0000"/>
                  </a:solidFill>
                </a:rPr>
                <a:t>60</a:t>
              </a:r>
              <a:r>
                <a:rPr lang="en-US" sz="1400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CFF2E2-CB3B-7F93-D196-7FBC9429BD18}"/>
                </a:ext>
              </a:extLst>
            </p:cNvPr>
            <p:cNvSpPr txBox="1"/>
            <p:nvPr/>
          </p:nvSpPr>
          <p:spPr>
            <a:xfrm>
              <a:off x="3484101" y="1064352"/>
              <a:ext cx="86952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00:00:00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5EDC1-8F5F-FA5F-6FC2-4DB5C623D043}"/>
                </a:ext>
              </a:extLst>
            </p:cNvPr>
            <p:cNvSpPr txBox="1"/>
            <p:nvPr/>
          </p:nvSpPr>
          <p:spPr>
            <a:xfrm>
              <a:off x="4413010" y="1070930"/>
              <a:ext cx="86952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00:00:01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3E7B4B-9590-311B-2366-C50B23501307}"/>
                </a:ext>
              </a:extLst>
            </p:cNvPr>
            <p:cNvSpPr txBox="1"/>
            <p:nvPr/>
          </p:nvSpPr>
          <p:spPr>
            <a:xfrm>
              <a:off x="5341919" y="1064352"/>
              <a:ext cx="86952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00:00:02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592207-3256-8F70-8C6D-6F9E95153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374" y="1683508"/>
              <a:ext cx="5672741" cy="16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8527BB-6544-F8E6-5B84-FE66A707E60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132135" y="1378708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422812-2B87-69FA-DCA7-8E1CC47C9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1044" y="1378708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18B400-9816-759D-FE78-C8141FB13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965" y="1382721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469DED-BE13-9D5E-D9B1-C4ED4DF9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851" y="1370499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7C9DA13-36CB-4C8B-DFA2-C90CB989C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874" y="1362291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03AB38-C4F3-5588-F660-986EE2C65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680" y="1378708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9F7593-B001-98E9-5C94-F766B51D93D6}"/>
                </a:ext>
              </a:extLst>
            </p:cNvPr>
            <p:cNvSpPr txBox="1"/>
            <p:nvPr/>
          </p:nvSpPr>
          <p:spPr>
            <a:xfrm>
              <a:off x="2503666" y="2034356"/>
              <a:ext cx="1960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Leap Second Added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31B9C7-ED36-1D0B-E0BF-714BDD07F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953" y="1691716"/>
              <a:ext cx="0" cy="3212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6C3722-FE04-9D03-F39F-38CE690D4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862" y="1699925"/>
              <a:ext cx="0" cy="3212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0639AB-AA2C-1952-186D-84793F64AB03}"/>
                </a:ext>
              </a:extLst>
            </p:cNvPr>
            <p:cNvCxnSpPr>
              <a:cxnSpLocks/>
            </p:cNvCxnSpPr>
            <p:nvPr/>
          </p:nvCxnSpPr>
          <p:spPr>
            <a:xfrm>
              <a:off x="2989953" y="1946091"/>
              <a:ext cx="92890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A035EF-04CA-787D-204C-0E19C5D709FB}"/>
              </a:ext>
            </a:extLst>
          </p:cNvPr>
          <p:cNvGrpSpPr/>
          <p:nvPr/>
        </p:nvGrpSpPr>
        <p:grpSpPr>
          <a:xfrm>
            <a:off x="618036" y="2672551"/>
            <a:ext cx="5672741" cy="1668770"/>
            <a:chOff x="618036" y="2672551"/>
            <a:chExt cx="5672741" cy="16687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208717-638D-8713-4BD9-C22DAAD4F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9524" y="2672551"/>
              <a:ext cx="0" cy="10265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DDD3FB8-CD02-E56E-5EC7-57C5CE819162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24" y="2826439"/>
              <a:ext cx="24512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4887E2-6280-9C1E-83AA-8C12C2A2E448}"/>
                </a:ext>
              </a:extLst>
            </p:cNvPr>
            <p:cNvCxnSpPr/>
            <p:nvPr/>
          </p:nvCxnSpPr>
          <p:spPr>
            <a:xfrm>
              <a:off x="642841" y="2826439"/>
              <a:ext cx="31966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FF331E-2928-E746-C7D7-D50A0C840DFC}"/>
                </a:ext>
              </a:extLst>
            </p:cNvPr>
            <p:cNvSpPr txBox="1"/>
            <p:nvPr/>
          </p:nvSpPr>
          <p:spPr>
            <a:xfrm>
              <a:off x="1052797" y="2672552"/>
              <a:ext cx="196086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Last Day of UTC Month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9C3EBB-4459-07FB-5CED-327E5105D814}"/>
                </a:ext>
              </a:extLst>
            </p:cNvPr>
            <p:cNvSpPr txBox="1"/>
            <p:nvPr/>
          </p:nvSpPr>
          <p:spPr>
            <a:xfrm>
              <a:off x="4171234" y="2672551"/>
              <a:ext cx="196086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First Day of UTC Month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632AE3-AD25-B7B5-BD70-351B9A1DC6CB}"/>
                </a:ext>
              </a:extLst>
            </p:cNvPr>
            <p:cNvSpPr txBox="1"/>
            <p:nvPr/>
          </p:nvSpPr>
          <p:spPr>
            <a:xfrm>
              <a:off x="618036" y="3070119"/>
              <a:ext cx="86952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23:59:56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DC17C5-AB26-4F41-1F29-4C6939A8F77D}"/>
                </a:ext>
              </a:extLst>
            </p:cNvPr>
            <p:cNvSpPr txBox="1"/>
            <p:nvPr/>
          </p:nvSpPr>
          <p:spPr>
            <a:xfrm>
              <a:off x="1546945" y="3070118"/>
              <a:ext cx="86952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23:59:57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A3FF3A-ED8C-D489-7ED4-350DF9E66E98}"/>
                </a:ext>
              </a:extLst>
            </p:cNvPr>
            <p:cNvSpPr txBox="1"/>
            <p:nvPr/>
          </p:nvSpPr>
          <p:spPr>
            <a:xfrm>
              <a:off x="2475854" y="3070118"/>
              <a:ext cx="86952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23:59:</a:t>
              </a:r>
              <a:r>
                <a:rPr lang="en-US" sz="1400" dirty="0">
                  <a:solidFill>
                    <a:srgbClr val="FF0000"/>
                  </a:solidFill>
                </a:rPr>
                <a:t>58</a:t>
              </a:r>
              <a:r>
                <a:rPr lang="en-US" sz="1400" dirty="0"/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38F469-E402-FDC6-1206-3FB7476F695C}"/>
                </a:ext>
              </a:extLst>
            </p:cNvPr>
            <p:cNvSpPr txBox="1"/>
            <p:nvPr/>
          </p:nvSpPr>
          <p:spPr>
            <a:xfrm>
              <a:off x="3404763" y="3063540"/>
              <a:ext cx="86952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00:00:00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5C024E-E5AF-AD53-F985-8F1DFB391DDC}"/>
                </a:ext>
              </a:extLst>
            </p:cNvPr>
            <p:cNvSpPr txBox="1"/>
            <p:nvPr/>
          </p:nvSpPr>
          <p:spPr>
            <a:xfrm>
              <a:off x="4333672" y="3070118"/>
              <a:ext cx="86952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00:00:01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741CFD-F4CD-6BC0-0890-50A569B1DFC6}"/>
                </a:ext>
              </a:extLst>
            </p:cNvPr>
            <p:cNvSpPr txBox="1"/>
            <p:nvPr/>
          </p:nvSpPr>
          <p:spPr>
            <a:xfrm>
              <a:off x="5262581" y="3063540"/>
              <a:ext cx="86952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00:00:02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5749571-64A5-2EFF-6506-68652FC5D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036" y="3682696"/>
              <a:ext cx="5672741" cy="16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2FF327C-A9EC-558E-2E7A-68A0B1160DCB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052797" y="3377896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D01B32-C8B1-A394-DE5D-45288392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706" y="3377896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BCC394-6BCE-2F87-3252-69B163411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7" y="3381909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EACA95-F40B-5D76-AF66-2970A89FC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513" y="3369687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C64AEE-AA56-DCB1-386C-E2F0F208E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36" y="3361479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B45178B-58A3-3B20-56BB-07904769B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7342" y="3377896"/>
              <a:ext cx="0" cy="321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C3C6CC0-0B14-0925-3457-958D68B55193}"/>
                </a:ext>
              </a:extLst>
            </p:cNvPr>
            <p:cNvSpPr txBox="1"/>
            <p:nvPr/>
          </p:nvSpPr>
          <p:spPr>
            <a:xfrm>
              <a:off x="2424328" y="4033544"/>
              <a:ext cx="1960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Leap Second Removed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F6DEEAB-8165-AE7A-5537-D3C63FDE3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615" y="3690904"/>
              <a:ext cx="0" cy="3212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A098EA-2405-831F-F522-93EE99028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9524" y="3699113"/>
              <a:ext cx="0" cy="32121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9B38D77-6047-F8DE-775B-64E4C5F43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10615" y="3945279"/>
              <a:ext cx="92890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6ADF15A-BC3E-0AED-2F1F-03E82F6463B8}"/>
              </a:ext>
            </a:extLst>
          </p:cNvPr>
          <p:cNvSpPr txBox="1"/>
          <p:nvPr/>
        </p:nvSpPr>
        <p:spPr>
          <a:xfrm>
            <a:off x="1189856" y="4603337"/>
            <a:ext cx="446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MISB Handbook Figure 35</a:t>
            </a:r>
          </a:p>
        </p:txBody>
      </p:sp>
    </p:spTree>
    <p:extLst>
      <p:ext uri="{BB962C8B-B14F-4D97-AF65-F5344CB8AC3E}">
        <p14:creationId xmlns:p14="http://schemas.microsoft.com/office/powerpoint/2010/main" val="39948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Heazel</dc:creator>
  <cp:lastModifiedBy>Charles Heazel</cp:lastModifiedBy>
  <cp:revision>1</cp:revision>
  <dcterms:created xsi:type="dcterms:W3CDTF">2024-02-13T19:56:01Z</dcterms:created>
  <dcterms:modified xsi:type="dcterms:W3CDTF">2024-02-13T20:15:05Z</dcterms:modified>
</cp:coreProperties>
</file>