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0" d="100"/>
          <a:sy n="110" d="100"/>
        </p:scale>
        <p:origin x="366" y="-5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C11CD45-6C39-3A47-9A75-211CA23DB5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4714" y="1034842"/>
            <a:ext cx="519373" cy="246221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</a:rPr>
              <a:t>Sponsor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3A910C-039B-E84E-B097-1B6C833C7F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900" y="1600200"/>
            <a:ext cx="3429000" cy="6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&lt;Presentation template&gt;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113th OGC Technical Committee</a:t>
            </a:r>
          </a:p>
          <a:p>
            <a:r>
              <a:rPr lang="en-US" altLang="en-US" dirty="0">
                <a:ea typeface="MS PGothic" charset="-128"/>
              </a:rPr>
              <a:t>Toulouse, France</a:t>
            </a:r>
          </a:p>
          <a:p>
            <a:r>
              <a:rPr lang="en-US" altLang="en-US" dirty="0">
                <a:ea typeface="MS PGothic" charset="-128"/>
              </a:rPr>
              <a:t>&lt;Name of presenter&gt;</a:t>
            </a:r>
          </a:p>
          <a:p>
            <a:r>
              <a:rPr lang="en-US" altLang="en-US" dirty="0">
                <a:ea typeface="MS PGothic" charset="-128"/>
              </a:rPr>
              <a:t>&lt;xx&gt; November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70D6B-6B27-C54E-9E45-CD7F0D9C0B38}"/>
              </a:ext>
            </a:extLst>
          </p:cNvPr>
          <p:cNvSpPr txBox="1"/>
          <p:nvPr/>
        </p:nvSpPr>
        <p:spPr>
          <a:xfrm>
            <a:off x="4529959" y="113511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A93-D75F-FA41-AD14-08C9661E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NRCan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4CB5B-D07D-0649-A049-D0BEF39C6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2363788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CA" dirty="0" err="1" smtClean="0"/>
              <a:t>Borehole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many</a:t>
            </a:r>
            <a:r>
              <a:rPr lang="fr-CA" dirty="0" smtClean="0"/>
              <a:t> </a:t>
            </a:r>
            <a:r>
              <a:rPr lang="fr-CA" dirty="0" err="1" smtClean="0"/>
              <a:t>features</a:t>
            </a:r>
            <a:r>
              <a:rPr lang="fr-CA" dirty="0" smtClean="0"/>
              <a:t> </a:t>
            </a:r>
            <a:r>
              <a:rPr lang="fr-CA" dirty="0" err="1" smtClean="0"/>
              <a:t>located</a:t>
            </a:r>
            <a:r>
              <a:rPr lang="fr-CA" dirty="0" smtClean="0"/>
              <a:t> </a:t>
            </a:r>
            <a:r>
              <a:rPr lang="fr-CA" dirty="0" err="1" smtClean="0"/>
              <a:t>along</a:t>
            </a:r>
            <a:r>
              <a:rPr lang="fr-CA" dirty="0" smtClean="0"/>
              <a:t> </a:t>
            </a:r>
            <a:r>
              <a:rPr lang="fr-CA" dirty="0" err="1" smtClean="0"/>
              <a:t>its</a:t>
            </a:r>
            <a:r>
              <a:rPr lang="fr-CA" dirty="0" smtClean="0"/>
              <a:t> </a:t>
            </a:r>
            <a:r>
              <a:rPr lang="fr-CA" dirty="0" err="1" smtClean="0"/>
              <a:t>path</a:t>
            </a:r>
            <a:r>
              <a:rPr lang="fr-CA" dirty="0" smtClean="0"/>
              <a:t> and multiple </a:t>
            </a:r>
            <a:r>
              <a:rPr lang="fr-CA" dirty="0" err="1" smtClean="0"/>
              <a:t>interpretations</a:t>
            </a:r>
            <a:endParaRPr lang="en-CA" dirty="0" err="1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6" r="16705"/>
          <a:stretch/>
        </p:blipFill>
        <p:spPr>
          <a:xfrm>
            <a:off x="2819400" y="1219200"/>
            <a:ext cx="5867400" cy="4756737"/>
          </a:xfrm>
        </p:spPr>
      </p:pic>
      <p:sp>
        <p:nvSpPr>
          <p:cNvPr id="9" name="TextBox 8"/>
          <p:cNvSpPr txBox="1"/>
          <p:nvPr/>
        </p:nvSpPr>
        <p:spPr>
          <a:xfrm>
            <a:off x="1048941" y="3071175"/>
            <a:ext cx="1485106" cy="12881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100" dirty="0" err="1" smtClean="0"/>
              <a:t>Samples</a:t>
            </a:r>
            <a:r>
              <a:rPr lang="fr-CA" sz="1100" dirty="0" smtClean="0"/>
              <a:t/>
            </a:r>
            <a:br>
              <a:rPr lang="fr-CA" sz="1100" dirty="0" smtClean="0"/>
            </a:br>
            <a:endParaRPr lang="fr-CA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100" dirty="0" smtClean="0"/>
              <a:t>Contacts or </a:t>
            </a:r>
            <a:r>
              <a:rPr lang="fr-CA" sz="1100" dirty="0" err="1" smtClean="0"/>
              <a:t>any</a:t>
            </a:r>
            <a:r>
              <a:rPr lang="fr-CA" sz="1100" dirty="0" smtClean="0"/>
              <a:t> </a:t>
            </a:r>
            <a:br>
              <a:rPr lang="fr-CA" sz="1100" dirty="0" smtClean="0"/>
            </a:br>
            <a:r>
              <a:rPr lang="fr-CA" sz="1100" dirty="0" err="1" smtClean="0"/>
              <a:t>other</a:t>
            </a:r>
            <a:r>
              <a:rPr lang="fr-CA" sz="1100" dirty="0" smtClean="0"/>
              <a:t> </a:t>
            </a:r>
            <a:r>
              <a:rPr lang="fr-CA" sz="1100" dirty="0" err="1" smtClean="0"/>
              <a:t>boundaries</a:t>
            </a:r>
            <a:r>
              <a:rPr lang="fr-CA" sz="1100" dirty="0" smtClean="0"/>
              <a:t/>
            </a:r>
            <a:br>
              <a:rPr lang="fr-CA" sz="1100" dirty="0" smtClean="0"/>
            </a:br>
            <a:endParaRPr lang="fr-CA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100" dirty="0" err="1" smtClean="0"/>
              <a:t>Units</a:t>
            </a:r>
            <a:endParaRPr lang="en-CA" sz="1100" dirty="0" err="1" smtClean="0"/>
          </a:p>
        </p:txBody>
      </p:sp>
      <p:cxnSp>
        <p:nvCxnSpPr>
          <p:cNvPr id="11" name="Elbow Connector 10"/>
          <p:cNvCxnSpPr/>
          <p:nvPr/>
        </p:nvCxnSpPr>
        <p:spPr bwMode="auto">
          <a:xfrm flipV="1">
            <a:off x="2133600" y="2987675"/>
            <a:ext cx="1447800" cy="212725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3" name="Elbow Connector 12"/>
          <p:cNvCxnSpPr/>
          <p:nvPr/>
        </p:nvCxnSpPr>
        <p:spPr bwMode="auto">
          <a:xfrm flipV="1">
            <a:off x="2495947" y="3283900"/>
            <a:ext cx="1923653" cy="267338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Elbow Connector 14"/>
          <p:cNvCxnSpPr/>
          <p:nvPr/>
        </p:nvCxnSpPr>
        <p:spPr bwMode="auto">
          <a:xfrm flipV="1">
            <a:off x="2152106" y="3680775"/>
            <a:ext cx="3029494" cy="401007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3831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626986" y="1768271"/>
            <a:ext cx="457200" cy="1260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 bwMode="auto">
          <a:xfrm>
            <a:off x="633517" y="3028610"/>
            <a:ext cx="450669" cy="538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24801"/>
            <a:ext cx="5883409" cy="4891088"/>
          </a:xfrm>
        </p:spPr>
      </p:pic>
      <p:sp>
        <p:nvSpPr>
          <p:cNvPr id="8" name="TextBox 7"/>
          <p:cNvSpPr txBox="1"/>
          <p:nvPr/>
        </p:nvSpPr>
        <p:spPr>
          <a:xfrm>
            <a:off x="3657600" y="6224599"/>
            <a:ext cx="4495800" cy="228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CA" dirty="0" smtClean="0">
                <a:solidFill>
                  <a:schemeClr val="accent1"/>
                </a:solidFill>
              </a:rPr>
              <a:t>(Version originale française.. Nous sommes en France après tout)</a:t>
            </a:r>
            <a:endParaRPr lang="en-CA" dirty="0" err="1" smtClean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1563" y="2423909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 bwMode="auto">
          <a:xfrm>
            <a:off x="779386" y="2954360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 bwMode="auto">
          <a:xfrm>
            <a:off x="783175" y="3444671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/>
          <p:cNvGrpSpPr/>
          <p:nvPr/>
        </p:nvGrpSpPr>
        <p:grpSpPr>
          <a:xfrm>
            <a:off x="3200400" y="687300"/>
            <a:ext cx="1052606" cy="4265699"/>
            <a:chOff x="3200400" y="687300"/>
            <a:chExt cx="1052606" cy="42656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687300"/>
              <a:ext cx="1052606" cy="53750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3505200" y="1224800"/>
              <a:ext cx="381000" cy="37281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7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8971" y="684193"/>
            <a:ext cx="1052606" cy="4265699"/>
            <a:chOff x="3200400" y="687300"/>
            <a:chExt cx="1052606" cy="42656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687300"/>
              <a:ext cx="1052606" cy="53750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auto">
            <a:xfrm>
              <a:off x="3505200" y="1224800"/>
              <a:ext cx="381000" cy="37281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7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05390" y="635650"/>
            <a:ext cx="1052606" cy="4265699"/>
            <a:chOff x="3200400" y="687300"/>
            <a:chExt cx="1052606" cy="42656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687300"/>
              <a:ext cx="1052606" cy="53750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auto">
            <a:xfrm>
              <a:off x="3329375" y="1224800"/>
              <a:ext cx="840949" cy="372819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7000"/>
              </a:schemeClr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606" y="2642817"/>
            <a:ext cx="1147924" cy="44297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6305390" y="2133600"/>
            <a:ext cx="549449" cy="457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6271978" y="3066494"/>
            <a:ext cx="444487" cy="709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 bwMode="auto">
          <a:xfrm flipH="1" flipV="1">
            <a:off x="4754245" y="2362200"/>
            <a:ext cx="376361" cy="502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H="1">
            <a:off x="3753711" y="2895600"/>
            <a:ext cx="1369612" cy="2989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 bwMode="auto">
          <a:xfrm>
            <a:off x="783740" y="1692071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 bwMode="auto">
          <a:xfrm>
            <a:off x="1519060" y="1791665"/>
            <a:ext cx="457200" cy="7259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 bwMode="auto">
          <a:xfrm>
            <a:off x="1519061" y="2517605"/>
            <a:ext cx="457200" cy="1072697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 bwMode="auto">
          <a:xfrm>
            <a:off x="1673637" y="2447302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 bwMode="auto">
          <a:xfrm>
            <a:off x="1671460" y="2977753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 bwMode="auto">
          <a:xfrm>
            <a:off x="1675249" y="3468064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 bwMode="auto">
          <a:xfrm>
            <a:off x="1675814" y="1715464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334688" y="3809999"/>
            <a:ext cx="2422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Units</a:t>
            </a:r>
            <a:r>
              <a:rPr lang="fr-CA" dirty="0" smtClean="0"/>
              <a:t> </a:t>
            </a:r>
            <a:r>
              <a:rPr lang="fr-CA" dirty="0" err="1" smtClean="0"/>
              <a:t>delimited</a:t>
            </a:r>
            <a:r>
              <a:rPr lang="fr-CA" dirty="0" smtClean="0"/>
              <a:t> by </a:t>
            </a:r>
            <a:r>
              <a:rPr lang="fr-CA" dirty="0" err="1" smtClean="0"/>
              <a:t>boudaries</a:t>
            </a:r>
            <a:endParaRPr lang="fr-CA" dirty="0" smtClean="0"/>
          </a:p>
          <a:p>
            <a:r>
              <a:rPr lang="fr-CA" dirty="0" smtClean="0"/>
              <a:t>(</a:t>
            </a:r>
            <a:r>
              <a:rPr lang="fr-CA" dirty="0" err="1" smtClean="0"/>
              <a:t>BoreholeEvents</a:t>
            </a:r>
            <a:r>
              <a:rPr lang="fr-CA" dirty="0" smtClean="0"/>
              <a:t> </a:t>
            </a:r>
            <a:r>
              <a:rPr lang="fr-CA" dirty="0" err="1" smtClean="0"/>
              <a:t>delimited</a:t>
            </a:r>
            <a:r>
              <a:rPr lang="fr-CA" dirty="0" smtClean="0"/>
              <a:t> by </a:t>
            </a:r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Borehole</a:t>
            </a:r>
            <a:r>
              <a:rPr lang="fr-CA" dirty="0" err="1" smtClean="0"/>
              <a:t>Events</a:t>
            </a:r>
            <a:r>
              <a:rPr lang="fr-CA" dirty="0" smtClean="0"/>
              <a:t>)</a:t>
            </a:r>
            <a:endParaRPr lang="en-CA" dirty="0" err="1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560933" y="4635390"/>
            <a:ext cx="254904" cy="1219200"/>
            <a:chOff x="956734" y="4648200"/>
            <a:chExt cx="254904" cy="1472191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1084186" y="4648200"/>
              <a:ext cx="0" cy="1467689"/>
            </a:xfrm>
            <a:prstGeom prst="line">
              <a:avLst/>
            </a:prstGeom>
            <a:noFill/>
            <a:ln w="2857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>
              <a:off x="956734" y="4652407"/>
              <a:ext cx="254904" cy="4502"/>
            </a:xfrm>
            <a:prstGeom prst="line">
              <a:avLst/>
            </a:prstGeom>
            <a:noFill/>
            <a:ln w="2857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H="1">
              <a:off x="956734" y="6115889"/>
              <a:ext cx="254904" cy="4502"/>
            </a:xfrm>
            <a:prstGeom prst="line">
              <a:avLst/>
            </a:prstGeom>
            <a:noFill/>
            <a:ln w="2857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79614" y="4949892"/>
            <a:ext cx="242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Sample</a:t>
            </a:r>
            <a:r>
              <a:rPr lang="fr-CA" dirty="0" smtClean="0"/>
              <a:t> </a:t>
            </a:r>
            <a:r>
              <a:rPr lang="fr-CA" dirty="0" err="1" smtClean="0"/>
              <a:t>interval</a:t>
            </a:r>
            <a:r>
              <a:rPr lang="fr-CA" dirty="0" smtClean="0"/>
              <a:t> </a:t>
            </a:r>
            <a:r>
              <a:rPr lang="fr-CA" dirty="0" err="1" smtClean="0"/>
              <a:t>unconstrained</a:t>
            </a:r>
            <a:r>
              <a:rPr lang="fr-CA" dirty="0" smtClean="0"/>
              <a:t> by </a:t>
            </a:r>
            <a:r>
              <a:rPr lang="fr-CA" dirty="0" err="1" smtClean="0"/>
              <a:t>n</a:t>
            </a:r>
            <a:r>
              <a:rPr lang="fr-CA" dirty="0" err="1" smtClean="0"/>
              <a:t>atural</a:t>
            </a:r>
            <a:r>
              <a:rPr lang="fr-CA" dirty="0" smtClean="0"/>
              <a:t> </a:t>
            </a:r>
            <a:r>
              <a:rPr lang="fr-CA" dirty="0" err="1" smtClean="0"/>
              <a:t>boundaries</a:t>
            </a:r>
            <a:endParaRPr lang="en-CA" dirty="0" err="1" smtClean="0"/>
          </a:p>
        </p:txBody>
      </p:sp>
    </p:spTree>
    <p:extLst>
      <p:ext uri="{BB962C8B-B14F-4D97-AF65-F5344CB8AC3E}">
        <p14:creationId xmlns:p14="http://schemas.microsoft.com/office/powerpoint/2010/main" val="19480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GML XML </a:t>
            </a:r>
            <a:r>
              <a:rPr lang="fr-CA" dirty="0" err="1" smtClean="0"/>
              <a:t>encoding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6986" y="1768271"/>
            <a:ext cx="457200" cy="1260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633517" y="3028610"/>
            <a:ext cx="450669" cy="5382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 bwMode="auto">
          <a:xfrm>
            <a:off x="781563" y="2423909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 bwMode="auto">
          <a:xfrm>
            <a:off x="779386" y="2954360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 bwMode="auto">
          <a:xfrm>
            <a:off x="783175" y="3444671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 bwMode="auto">
          <a:xfrm>
            <a:off x="783740" y="1692071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8" name="Group 17"/>
          <p:cNvGrpSpPr/>
          <p:nvPr/>
        </p:nvGrpSpPr>
        <p:grpSpPr>
          <a:xfrm>
            <a:off x="560933" y="4635390"/>
            <a:ext cx="254904" cy="1219200"/>
            <a:chOff x="956734" y="4648200"/>
            <a:chExt cx="254904" cy="1472191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1084186" y="4648200"/>
              <a:ext cx="0" cy="1467689"/>
            </a:xfrm>
            <a:prstGeom prst="line">
              <a:avLst/>
            </a:prstGeom>
            <a:noFill/>
            <a:ln w="2857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>
              <a:off x="956734" y="4652407"/>
              <a:ext cx="254904" cy="4502"/>
            </a:xfrm>
            <a:prstGeom prst="line">
              <a:avLst/>
            </a:prstGeom>
            <a:noFill/>
            <a:ln w="2857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956734" y="6115889"/>
              <a:ext cx="254904" cy="4502"/>
            </a:xfrm>
            <a:prstGeom prst="line">
              <a:avLst/>
            </a:prstGeom>
            <a:noFill/>
            <a:ln w="2857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66800"/>
            <a:ext cx="6810052" cy="5392697"/>
          </a:xfrm>
          <a:prstGeom prst="rect">
            <a:avLst/>
          </a:prstGeom>
        </p:spPr>
      </p:pic>
      <p:cxnSp>
        <p:nvCxnSpPr>
          <p:cNvPr id="25" name="Elbow Connector 24"/>
          <p:cNvCxnSpPr/>
          <p:nvPr/>
        </p:nvCxnSpPr>
        <p:spPr bwMode="auto">
          <a:xfrm flipV="1">
            <a:off x="1084186" y="1600202"/>
            <a:ext cx="1582814" cy="1680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800" y="1135062"/>
            <a:ext cx="1676400" cy="3204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CA" dirty="0" err="1" smtClean="0"/>
              <a:t>GeoSciML</a:t>
            </a:r>
            <a:r>
              <a:rPr lang="fr-CA" dirty="0" smtClean="0"/>
              <a:t> contact</a:t>
            </a:r>
            <a:endParaRPr lang="en-CA" dirty="0" err="1" smtClean="0"/>
          </a:p>
        </p:txBody>
      </p:sp>
      <p:cxnSp>
        <p:nvCxnSpPr>
          <p:cNvPr id="29" name="Elbow Connector 28"/>
          <p:cNvCxnSpPr/>
          <p:nvPr/>
        </p:nvCxnSpPr>
        <p:spPr bwMode="auto">
          <a:xfrm>
            <a:off x="959581" y="2480516"/>
            <a:ext cx="1707419" cy="163428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426" y="4635390"/>
            <a:ext cx="1676400" cy="3204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CA" dirty="0" smtClean="0"/>
              <a:t>O&amp;M Observation</a:t>
            </a:r>
          </a:p>
          <a:p>
            <a:r>
              <a:rPr lang="fr-CA" dirty="0" smtClean="0"/>
              <a:t>(</a:t>
            </a:r>
            <a:r>
              <a:rPr lang="fr-CA" dirty="0" err="1" smtClean="0"/>
              <a:t>static</a:t>
            </a:r>
            <a:r>
              <a:rPr lang="fr-CA" dirty="0" smtClean="0"/>
              <a:t> </a:t>
            </a:r>
            <a:r>
              <a:rPr lang="fr-CA" dirty="0" err="1" smtClean="0"/>
              <a:t>groundwater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r>
              <a:rPr lang="fr-CA" dirty="0" smtClean="0"/>
              <a:t>)</a:t>
            </a:r>
            <a:endParaRPr lang="en-CA" dirty="0" err="1" smtClean="0"/>
          </a:p>
        </p:txBody>
      </p:sp>
      <p:grpSp>
        <p:nvGrpSpPr>
          <p:cNvPr id="61" name="Group 60"/>
          <p:cNvGrpSpPr/>
          <p:nvPr/>
        </p:nvGrpSpPr>
        <p:grpSpPr>
          <a:xfrm>
            <a:off x="3505200" y="1022458"/>
            <a:ext cx="5638800" cy="3014950"/>
            <a:chOff x="3505200" y="1022458"/>
            <a:chExt cx="5638800" cy="3014950"/>
          </a:xfrm>
        </p:grpSpPr>
        <p:grpSp>
          <p:nvGrpSpPr>
            <p:cNvPr id="41" name="Group 40"/>
            <p:cNvGrpSpPr/>
            <p:nvPr/>
          </p:nvGrpSpPr>
          <p:grpSpPr>
            <a:xfrm>
              <a:off x="3505200" y="1022458"/>
              <a:ext cx="5638800" cy="3014950"/>
              <a:chOff x="3505200" y="1022458"/>
              <a:chExt cx="5638800" cy="301495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3"/>
              <a:srcRect r="13947"/>
              <a:stretch/>
            </p:blipFill>
            <p:spPr>
              <a:xfrm>
                <a:off x="4181144" y="1022458"/>
                <a:ext cx="4962856" cy="30149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239000" y="2347709"/>
                <a:ext cx="1676400" cy="3048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fr-CA" dirty="0" err="1" smtClean="0"/>
                  <a:t>GeoSciML</a:t>
                </a:r>
                <a:r>
                  <a:rPr lang="fr-CA" dirty="0" smtClean="0"/>
                  <a:t> </a:t>
                </a:r>
                <a:r>
                  <a:rPr lang="fr-CA" dirty="0" err="1" smtClean="0"/>
                  <a:t>Geologic</a:t>
                </a:r>
                <a:r>
                  <a:rPr lang="fr-CA" dirty="0" smtClean="0"/>
                  <a:t> Unit</a:t>
                </a:r>
              </a:p>
              <a:p>
                <a:endParaRPr lang="en-CA" dirty="0" err="1" smtClean="0"/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3505200" y="1135062"/>
                <a:ext cx="256852" cy="236538"/>
              </a:xfrm>
              <a:prstGeom prst="ellipse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6410023" y="2910341"/>
                <a:ext cx="252549" cy="236538"/>
              </a:xfrm>
              <a:prstGeom prst="ellipse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0" name="Straight Connector 39"/>
            <p:cNvCxnSpPr>
              <a:stCxn id="37" idx="6"/>
              <a:endCxn id="38" idx="1"/>
            </p:cNvCxnSpPr>
            <p:nvPr/>
          </p:nvCxnSpPr>
          <p:spPr bwMode="auto">
            <a:xfrm>
              <a:off x="3762052" y="1253331"/>
              <a:ext cx="2684956" cy="16916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460019" y="3597071"/>
            <a:ext cx="5045026" cy="2823859"/>
            <a:chOff x="3460019" y="3597071"/>
            <a:chExt cx="5045026" cy="282385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587" y="4165069"/>
              <a:ext cx="3931458" cy="22558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3" name="Oval 42"/>
            <p:cNvSpPr/>
            <p:nvPr/>
          </p:nvSpPr>
          <p:spPr bwMode="auto">
            <a:xfrm>
              <a:off x="3460019" y="3597071"/>
              <a:ext cx="302033" cy="289129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062626" y="5148434"/>
              <a:ext cx="302033" cy="289129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" name="Straight Connector 45"/>
            <p:cNvCxnSpPr>
              <a:stCxn id="43" idx="5"/>
            </p:cNvCxnSpPr>
            <p:nvPr/>
          </p:nvCxnSpPr>
          <p:spPr bwMode="auto">
            <a:xfrm>
              <a:off x="3717820" y="3843858"/>
              <a:ext cx="3344806" cy="14491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603368" y="5989977"/>
              <a:ext cx="1325392" cy="25543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fr-CA" dirty="0" smtClean="0"/>
                <a:t>GWML2 </a:t>
              </a:r>
              <a:r>
                <a:rPr lang="fr-CA" dirty="0" err="1" smtClean="0"/>
                <a:t>Aquifer</a:t>
              </a:r>
              <a:endParaRPr lang="en-CA" dirty="0" err="1" smtClean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6488" y="3509619"/>
            <a:ext cx="7288317" cy="2920428"/>
            <a:chOff x="506488" y="3509619"/>
            <a:chExt cx="7288317" cy="292042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1342" y="3509619"/>
              <a:ext cx="6003463" cy="292042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968780" y="4947764"/>
              <a:ext cx="1853202" cy="29434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fr-CA" dirty="0" smtClean="0"/>
                <a:t>O&amp;M </a:t>
              </a:r>
              <a:r>
                <a:rPr lang="fr-CA" dirty="0" err="1" smtClean="0"/>
                <a:t>SF_Specimen</a:t>
              </a:r>
              <a:endParaRPr lang="en-CA" dirty="0" err="1" smtClean="0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6488" y="5714567"/>
              <a:ext cx="363794" cy="29616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506488" y="4454888"/>
              <a:ext cx="363794" cy="29616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307710" y="5767737"/>
              <a:ext cx="363794" cy="29616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07710" y="5256917"/>
              <a:ext cx="363794" cy="29616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Straight Connector 55"/>
            <p:cNvCxnSpPr>
              <a:stCxn id="52" idx="6"/>
              <a:endCxn id="54" idx="2"/>
            </p:cNvCxnSpPr>
            <p:nvPr/>
          </p:nvCxnSpPr>
          <p:spPr bwMode="auto">
            <a:xfrm>
              <a:off x="870282" y="4602968"/>
              <a:ext cx="4437428" cy="8020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1" idx="6"/>
              <a:endCxn id="53" idx="2"/>
            </p:cNvCxnSpPr>
            <p:nvPr/>
          </p:nvCxnSpPr>
          <p:spPr bwMode="auto">
            <a:xfrm>
              <a:off x="870282" y="5862647"/>
              <a:ext cx="4437428" cy="531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108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PGothic</vt:lpstr>
      <vt:lpstr>Arial</vt:lpstr>
      <vt:lpstr>Arial Black</vt:lpstr>
      <vt:lpstr>CG Times</vt:lpstr>
      <vt:lpstr>Times New Roman</vt:lpstr>
      <vt:lpstr>OGC_PowerPoint_Template</vt:lpstr>
      <vt:lpstr>&lt;Presentation template&gt;</vt:lpstr>
      <vt:lpstr>NRCan example</vt:lpstr>
      <vt:lpstr>Mapping</vt:lpstr>
      <vt:lpstr>GML XML encoding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Boisvert, Eric</cp:lastModifiedBy>
  <cp:revision>80</cp:revision>
  <cp:lastPrinted>2003-02-03T21:59:32Z</cp:lastPrinted>
  <dcterms:created xsi:type="dcterms:W3CDTF">2015-09-08T23:47:11Z</dcterms:created>
  <dcterms:modified xsi:type="dcterms:W3CDTF">2019-11-15T13:14:14Z</dcterms:modified>
</cp:coreProperties>
</file>