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3EC9-113D-234E-8328-6B8D63163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9D183-E31D-A241-8F88-BBA05EEC5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21CA3-05E5-D14B-8D01-D39A3274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FAE77-0DB2-904D-9164-ECD43F82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D5E92-38AF-F54B-8999-C31742E0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FD74-8A9B-5847-991C-60B4C809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71B68-965E-7847-B80E-D86E87FDB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A6E6E-E6DB-0B45-9F75-0CB12F63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0A4E-75D1-B346-88BD-3505AA4F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70BD-A1D0-BD4E-A0CA-5B7253EB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75EDAD-6E5C-9141-9503-3197DD0F1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3B262-2F3A-9343-932C-4E6DDB182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90298-AB4C-9B47-8BCA-CAC62D13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AB2B-47C7-9447-BDF0-1C62FA2D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4F38C-8F88-8E42-9767-970DA008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6E86-9138-0748-8BCB-A7F70F99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91F39-EF7C-D44D-86B8-FD645EF61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8E19-1AB5-8845-9B0E-4417C8AF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0032A-360B-0C41-91C6-79A0AA0E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EB62A-493D-8143-9CD8-5C5CADD6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4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86F1-EF61-3241-895B-BFCE0840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0C8FA-44C2-BF4B-98D5-E8F91E683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BEC30-6700-6147-A7B1-CC5D7E08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B576-E6B9-F34D-8247-257414CC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9F4C0-6B4E-D544-9D3A-E5FAEEAD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4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289C-2001-894E-9835-EF9B124E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6C01-38A3-CF43-97C2-4F6728467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5526E-8A33-194A-BBE9-39338DCC0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5E1A5-4762-734C-8E78-B925C4D3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E8C9B-5DC8-AD4E-8711-C8715CC4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43906-5627-5942-9348-A93B1DFE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AF22-3F5A-C947-BF53-71C5460A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B3B74-7B85-E845-97F3-7FCBDF69C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75820-9AFD-C74D-8897-3595DA79A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4A81F-ADDE-3643-8D5E-C514942AF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67EC4-9984-CF40-884A-DE920B77B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569A7-EC4C-D14B-BD11-7D2AEA23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0B482-4FDF-5147-BC86-6C870FCF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D5F46-59B6-6E46-9DAC-4F08F10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5D97-F9EC-0F48-8B29-706D8257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59CD0-258F-ED48-B8F3-8BC5B54E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01385-1ABC-7F41-AB98-8C6CECDE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AB217-E894-C946-AD93-B797F7CC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1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AC66D-D183-C94B-8429-2A4228E4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01E25-0B25-3648-850C-919B3D19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8C1FB-DDDB-2F4F-B708-C64F86E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E291-0676-2F41-8C79-A43B8841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0B43-E7B7-A84C-9C26-3CCDFA8C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C89AF-0F51-1C46-B740-6B5C63B55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D13EB-D16D-8C4F-8C01-BAA8DB05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DCA1B-B010-2549-9538-C16F65B6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8965B-9085-CB4D-ADBC-6C613664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8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6AA8-29D0-5847-80A8-A4C6EBE6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B603D-8951-424B-ACBA-4F206B81A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6FF8B-D13A-DC43-AEEA-0ABA7B768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98762-28BD-934C-BD09-E60D6043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7DD64-E0FF-F242-954D-5F0F02D4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4ECCF-0B17-D34F-88C4-107CE05A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4093F-76BB-F443-AA73-9E19421E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C97E3-202D-4B42-B78D-8D0D0633C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B82ED-F321-C14B-96E0-B8E891C46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EF581-9DC9-BE47-A319-A4FBD73E8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09AD-04B7-B847-BD60-CFC57577A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B6AD-5828-C449-B837-951EE21B7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4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8456D2-D401-8B4A-B86F-87C514903F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163EA782-93FA-614C-8386-4B62725A7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62" y="0"/>
            <a:ext cx="7155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8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8456D2-D401-8B4A-B86F-87C514903F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CB1BB-6744-4349-A86B-B7456AC46E52}"/>
              </a:ext>
            </a:extLst>
          </p:cNvPr>
          <p:cNvSpPr txBox="1"/>
          <p:nvPr/>
        </p:nvSpPr>
        <p:spPr>
          <a:xfrm>
            <a:off x="3741665" y="844289"/>
            <a:ext cx="8450335" cy="830997"/>
          </a:xfrm>
          <a:prstGeom prst="rect">
            <a:avLst/>
          </a:prstGeom>
          <a:solidFill>
            <a:schemeClr val="tx1">
              <a:alpha val="73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rgbClr val="FF0000"/>
                </a:solidFill>
              </a:rPr>
              <a:t>Under Construction</a:t>
            </a:r>
          </a:p>
        </p:txBody>
      </p:sp>
    </p:spTree>
    <p:extLst>
      <p:ext uri="{BB962C8B-B14F-4D97-AF65-F5344CB8AC3E}">
        <p14:creationId xmlns:p14="http://schemas.microsoft.com/office/powerpoint/2010/main" val="45790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8456D2-D401-8B4A-B86F-87C514903F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nature&#10;&#10;Description automatically generated">
            <a:extLst>
              <a:ext uri="{FF2B5EF4-FFF2-40B4-BE49-F238E27FC236}">
                <a16:creationId xmlns:a16="http://schemas.microsoft.com/office/drawing/2014/main" id="{163EA782-93FA-614C-8386-4B62725A7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62" y="0"/>
            <a:ext cx="715547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6C8A9-290E-C240-B7EF-7538A31DA8AD}"/>
              </a:ext>
            </a:extLst>
          </p:cNvPr>
          <p:cNvSpPr txBox="1"/>
          <p:nvPr/>
        </p:nvSpPr>
        <p:spPr>
          <a:xfrm>
            <a:off x="2916195" y="2117035"/>
            <a:ext cx="6425513" cy="2308324"/>
          </a:xfrm>
          <a:prstGeom prst="rect">
            <a:avLst/>
          </a:prstGeom>
          <a:solidFill>
            <a:schemeClr val="tx1">
              <a:alpha val="7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</a:rPr>
              <a:t>Under </a:t>
            </a:r>
          </a:p>
          <a:p>
            <a:pPr algn="ctr"/>
            <a:r>
              <a:rPr lang="en-US" sz="7200" dirty="0">
                <a:solidFill>
                  <a:srgbClr val="FF0000"/>
                </a:solidFill>
              </a:rPr>
              <a:t>Construction</a:t>
            </a:r>
          </a:p>
        </p:txBody>
      </p:sp>
    </p:spTree>
    <p:extLst>
      <p:ext uri="{BB962C8B-B14F-4D97-AF65-F5344CB8AC3E}">
        <p14:creationId xmlns:p14="http://schemas.microsoft.com/office/powerpoint/2010/main" val="245478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Gobe Hobona</dc:creator>
  <cp:lastModifiedBy>Gobe Hobona</cp:lastModifiedBy>
  <cp:revision>9</cp:revision>
  <dcterms:created xsi:type="dcterms:W3CDTF">2021-01-13T16:16:47Z</dcterms:created>
  <dcterms:modified xsi:type="dcterms:W3CDTF">2021-01-26T18:30:07Z</dcterms:modified>
</cp:coreProperties>
</file>