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2" r:id="rId3"/>
    <p:sldId id="261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13EC9-113D-234E-8328-6B8D631639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09D183-E31D-A241-8F88-BBA05EEC51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21CA3-05E5-D14B-8D01-D39A3274E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F581-9DC9-BE47-A319-A4FBD73E8863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FAE77-0DB2-904D-9164-ECD43F829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D5E92-38AF-F54B-8999-C31742E0A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7BF74-9BB5-3046-A235-150DB5C6C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140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4FD74-8A9B-5847-991C-60B4C8094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471B68-965E-7847-B80E-D86E87FDB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A6E6E-E6DB-0B45-9F75-0CB12F631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F581-9DC9-BE47-A319-A4FBD73E8863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D0A4E-75D1-B346-88BD-3505AA4F6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A70BD-A1D0-BD4E-A0CA-5B7253EB6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7BF74-9BB5-3046-A235-150DB5C6C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38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75EDAD-6E5C-9141-9503-3197DD0F1B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63B262-2F3A-9343-932C-4E6DDB182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90298-AB4C-9B47-8BCA-CAC62D135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F581-9DC9-BE47-A319-A4FBD73E8863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9AB2B-47C7-9447-BDF0-1C62FA2D0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4F38C-8F88-8E42-9767-970DA008D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7BF74-9BB5-3046-A235-150DB5C6C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06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56E86-9138-0748-8BCB-A7F70F99A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91F39-EF7C-D44D-86B8-FD645EF61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68E19-1AB5-8845-9B0E-4417C8AF1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F581-9DC9-BE47-A319-A4FBD73E8863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0032A-360B-0C41-91C6-79A0AA0E3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EB62A-493D-8143-9CD8-5C5CADD6C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7BF74-9BB5-3046-A235-150DB5C6C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744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886F1-EF61-3241-895B-BFCE08405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0C8FA-44C2-BF4B-98D5-E8F91E683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BEC30-6700-6147-A7B1-CC5D7E08F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F581-9DC9-BE47-A319-A4FBD73E8863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DB576-E6B9-F34D-8247-257414CC1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9F4C0-6B4E-D544-9D3A-E5FAEEADB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7BF74-9BB5-3046-A235-150DB5C6C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46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3289C-2001-894E-9835-EF9B124E5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D6C01-38A3-CF43-97C2-4F6728467C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E5526E-8A33-194A-BBE9-39338DCC0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5E1A5-4762-734C-8E78-B925C4D3C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F581-9DC9-BE47-A319-A4FBD73E8863}" type="datetimeFigureOut">
              <a:rPr lang="en-US" smtClean="0"/>
              <a:t>1/26/21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E8C9B-5DC8-AD4E-8711-C8715CC47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43906-5627-5942-9348-A93B1DFEF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7BF74-9BB5-3046-A235-150DB5C6C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34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1AF22-3F5A-C947-BF53-71C5460A4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B3B74-7B85-E845-97F3-7FCBDF69C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A75820-9AFD-C74D-8897-3595DA79AC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24A81F-ADDE-3643-8D5E-C514942AF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D67EC4-9984-CF40-884A-DE920B77BB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F569A7-EC4C-D14B-BD11-7D2AEA23D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F581-9DC9-BE47-A319-A4FBD73E8863}" type="datetimeFigureOut">
              <a:rPr lang="en-US" smtClean="0"/>
              <a:t>1/26/21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B0B482-4FDF-5147-BC86-6C870FCF0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8D5F46-59B6-6E46-9DAC-4F08F103D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7BF74-9BB5-3046-A235-150DB5C6C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5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15D97-F9EC-0F48-8B29-706D8257C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C59CD0-258F-ED48-B8F3-8BC5B54E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F581-9DC9-BE47-A319-A4FBD73E8863}" type="datetimeFigureOut">
              <a:rPr lang="en-US" smtClean="0"/>
              <a:t>1/26/21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301385-1ABC-7F41-AB98-8C6CECDE0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3AB217-E894-C946-AD93-B797F7CC0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7BF74-9BB5-3046-A235-150DB5C6C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519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DAC66D-D183-C94B-8429-2A4228E41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F581-9DC9-BE47-A319-A4FBD73E8863}" type="datetimeFigureOut">
              <a:rPr lang="en-US" smtClean="0"/>
              <a:t>1/26/21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B01E25-0B25-3648-850C-919B3D196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68C1FB-DDDB-2F4F-B708-C64F86EBF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7BF74-9BB5-3046-A235-150DB5C6C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766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0E291-0676-2F41-8C79-A43B8841F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40B43-E7B7-A84C-9C26-3CCDFA8CE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8C89AF-0F51-1C46-B740-6B5C63B55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0D13EB-D16D-8C4F-8C01-BAA8DB058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F581-9DC9-BE47-A319-A4FBD73E8863}" type="datetimeFigureOut">
              <a:rPr lang="en-US" smtClean="0"/>
              <a:t>1/26/21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DCA1B-B010-2549-9538-C16F65B60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18965B-9085-CB4D-ADBC-6C6136646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7BF74-9BB5-3046-A235-150DB5C6C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89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16AA8-29D0-5847-80A8-A4C6EBE69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DB603D-8951-424B-ACBA-4F206B81A8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56FF8B-D13A-DC43-AEEA-0ABA7B768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D98762-28BD-934C-BD09-E60D6043E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EF581-9DC9-BE47-A319-A4FBD73E8863}" type="datetimeFigureOut">
              <a:rPr lang="en-US" smtClean="0"/>
              <a:t>1/26/21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B7DD64-E0FF-F242-954D-5F0F02D49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4ECCF-0B17-D34F-88C4-107CE05AF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7BF74-9BB5-3046-A235-150DB5C6C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60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C4093F-76BB-F443-AA73-9E19421E3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C97E3-202D-4B42-B78D-8D0D0633C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B82ED-F321-C14B-96E0-B8E891C466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EF581-9DC9-BE47-A319-A4FBD73E8863}" type="datetimeFigureOut">
              <a:rPr lang="en-US" smtClean="0"/>
              <a:t>1/26/21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509AD-04B7-B847-BD60-CFC57577A7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8B6AD-5828-C449-B837-951EE21B78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7BF74-9BB5-3046-A235-150DB5C6C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342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sky, grass, outdoor, cloudy&#10;&#10;Description automatically generated">
            <a:extLst>
              <a:ext uri="{FF2B5EF4-FFF2-40B4-BE49-F238E27FC236}">
                <a16:creationId xmlns:a16="http://schemas.microsoft.com/office/drawing/2014/main" id="{A9EDFAE4-532A-194B-8F5A-1D80BA3A4C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3511658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night, empty&#10;&#10;Description automatically generated">
            <a:extLst>
              <a:ext uri="{FF2B5EF4-FFF2-40B4-BE49-F238E27FC236}">
                <a16:creationId xmlns:a16="http://schemas.microsoft.com/office/drawing/2014/main" id="{9304D0F2-D4D7-1B4D-940E-57613AD96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991" y="-2257"/>
            <a:ext cx="9147009" cy="686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988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tree&#10;&#10;Description automatically generated">
            <a:extLst>
              <a:ext uri="{FF2B5EF4-FFF2-40B4-BE49-F238E27FC236}">
                <a16:creationId xmlns:a16="http://schemas.microsoft.com/office/drawing/2014/main" id="{A0D60F0F-C749-894F-81DB-8E59CC009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417" y="-16937"/>
            <a:ext cx="9183757" cy="688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854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BC06BB2D-8BFC-9D49-9A0D-37774FF75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-1800"/>
            <a:ext cx="9146400" cy="685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950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Gobe Hobona</dc:creator>
  <cp:lastModifiedBy>Gobe Hobona</cp:lastModifiedBy>
  <cp:revision>9</cp:revision>
  <dcterms:created xsi:type="dcterms:W3CDTF">2021-01-13T16:16:47Z</dcterms:created>
  <dcterms:modified xsi:type="dcterms:W3CDTF">2021-01-26T18:38:48Z</dcterms:modified>
</cp:coreProperties>
</file>