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B710-16EB-403F-992E-5DA463651FEE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6EDF-D08A-419F-8446-66D11336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imgres?imgurl=http://farm4.static.flickr.com/3059/2994030680_0b0c89c45b_o.png&amp;imgrefurl=http://www.infocaptor.com/&amp;usg=__HeH_uSAVDww0u8_uoD0VK2xFaq0=&amp;h=822&amp;w=1065&amp;sz=180&amp;hl=en&amp;start=24&amp;zoom=1&amp;itbs=1&amp;tbnid=1gpAozPyKPCMqM:&amp;tbnh=116&amp;tbnw=150&amp;prev=/images?q=dashboards&amp;start=20&amp;hl=en&amp;safe=active&amp;sa=N&amp;gbv=2&amp;ndsp=20&amp;tbs=isch:1&amp;ei=-lGITYqSJI3MrQfK7N2zD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Elbow Connector 56"/>
          <p:cNvCxnSpPr>
            <a:stCxn id="9" idx="3"/>
            <a:endCxn id="20" idx="1"/>
          </p:cNvCxnSpPr>
          <p:nvPr/>
        </p:nvCxnSpPr>
        <p:spPr>
          <a:xfrm rot="16200000" flipH="1">
            <a:off x="3125470" y="3777161"/>
            <a:ext cx="2508069" cy="1596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 rot="16200000">
            <a:off x="3908703" y="5728794"/>
            <a:ext cx="1563903" cy="237309"/>
          </a:xfrm>
          <a:prstGeom prst="rec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GB" sz="1000" kern="0" dirty="0">
                <a:solidFill>
                  <a:prstClr val="white"/>
                </a:solidFill>
              </a:rPr>
              <a:t>Metadata/Semantic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2966" y="762000"/>
            <a:ext cx="990600" cy="457200"/>
          </a:xfrm>
          <a:prstGeom prst="rec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NAV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6200" y="2216331"/>
            <a:ext cx="990600" cy="914400"/>
          </a:xfrm>
          <a:prstGeom prst="smileyFace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8077200" y="5373189"/>
            <a:ext cx="990600" cy="914400"/>
          </a:xfrm>
          <a:prstGeom prst="smileyFace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497" y="2444931"/>
            <a:ext cx="990600" cy="457200"/>
          </a:xfrm>
          <a:prstGeom prst="rec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Admin Module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010989" y="647700"/>
            <a:ext cx="1143000" cy="685800"/>
          </a:xfrm>
          <a:prstGeom prst="flowChartMagneticDisk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NAV DB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895600" y="2025831"/>
            <a:ext cx="1371600" cy="1295400"/>
          </a:xfrm>
          <a:prstGeom prst="flowChartMagneticDisk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 err="1">
                <a:solidFill>
                  <a:prstClr val="white"/>
                </a:solidFill>
              </a:rPr>
              <a:t>OpenGlass</a:t>
            </a:r>
            <a:r>
              <a:rPr lang="en-US" sz="1200" kern="0" dirty="0">
                <a:solidFill>
                  <a:prstClr val="white"/>
                </a:solidFill>
              </a:rPr>
              <a:t> DB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6096000" y="1739537"/>
            <a:ext cx="1371600" cy="679269"/>
          </a:xfrm>
          <a:prstGeom prst="flowChartMultidocumen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Messages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3109" y="1815737"/>
            <a:ext cx="990600" cy="536665"/>
          </a:xfrm>
          <a:prstGeom prst="rec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Forward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33109" y="2905398"/>
            <a:ext cx="990600" cy="536665"/>
          </a:xfrm>
          <a:prstGeom prst="rec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Reverse Parser</a:t>
            </a:r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 flipH="1">
            <a:off x="3581400" y="1333500"/>
            <a:ext cx="1089" cy="69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1459468"/>
            <a:ext cx="105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 API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924800" y="2087337"/>
            <a:ext cx="1104354" cy="960663"/>
          </a:xfrm>
          <a:prstGeom prst="roundRec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Trade Engine</a:t>
            </a:r>
          </a:p>
        </p:txBody>
      </p:sp>
      <p:sp>
        <p:nvSpPr>
          <p:cNvPr id="18" name="Flowchart: Multidocument 17"/>
          <p:cNvSpPr/>
          <p:nvPr/>
        </p:nvSpPr>
        <p:spPr>
          <a:xfrm>
            <a:off x="6096000" y="2838994"/>
            <a:ext cx="1371600" cy="679269"/>
          </a:xfrm>
          <a:prstGeom prst="flowChartMultidocumen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white"/>
                </a:solidFill>
              </a:rPr>
              <a:t>Messages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177608" y="5333999"/>
            <a:ext cx="2070101" cy="990601"/>
            <a:chOff x="5793689" y="835608"/>
            <a:chExt cx="2171155" cy="1064079"/>
          </a:xfrm>
        </p:grpSpPr>
        <p:sp>
          <p:nvSpPr>
            <p:cNvPr id="20" name="Rounded Rectangle 19"/>
            <p:cNvSpPr/>
            <p:nvPr/>
          </p:nvSpPr>
          <p:spPr>
            <a:xfrm>
              <a:off x="5793689" y="835608"/>
              <a:ext cx="2171155" cy="1064079"/>
            </a:xfrm>
            <a:prstGeom prst="roundRect">
              <a:avLst>
                <a:gd name="adj" fmla="val 546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32515" y="919431"/>
              <a:ext cx="1956605" cy="978155"/>
              <a:chOff x="4865715" y="919431"/>
              <a:chExt cx="1956605" cy="978155"/>
            </a:xfrm>
            <a:solidFill>
              <a:schemeClr val="bg1"/>
            </a:solidFill>
          </p:grpSpPr>
          <p:pic>
            <p:nvPicPr>
              <p:cNvPr id="23" name="Picture 2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61943" y="919431"/>
                <a:ext cx="806355" cy="641486"/>
              </a:xfrm>
              <a:prstGeom prst="rect">
                <a:avLst/>
              </a:prstGeom>
              <a:solidFill>
                <a:srgbClr val="0287CA">
                  <a:lumMod val="75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pic>
          <p:pic>
            <p:nvPicPr>
              <p:cNvPr id="25" name="Picture 24" descr="http://t0.gstatic.com/images?q=tbn:ANd9GcSXSygBJ0raBcAlscO6R15y5GyY5_N77QTMGxFBgWMXr-P-bqHh8j214CDZ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65715" y="919431"/>
                <a:ext cx="838195" cy="648204"/>
              </a:xfrm>
              <a:prstGeom prst="rect">
                <a:avLst/>
              </a:prstGeom>
              <a:solidFill>
                <a:srgbClr val="0287CA">
                  <a:lumMod val="75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pic>
          <p:sp>
            <p:nvSpPr>
              <p:cNvPr id="26" name="TextBox 47"/>
              <p:cNvSpPr txBox="1"/>
              <p:nvPr/>
            </p:nvSpPr>
            <p:spPr>
              <a:xfrm>
                <a:off x="4925077" y="1566979"/>
                <a:ext cx="914400" cy="330607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>
                    <a:solidFill>
                      <a:prstClr val="black"/>
                    </a:solidFill>
                    <a:cs typeface="Segoe"/>
                  </a:rPr>
                  <a:t>Performance Management</a:t>
                </a:r>
              </a:p>
            </p:txBody>
          </p:sp>
          <p:sp>
            <p:nvSpPr>
              <p:cNvPr id="29" name="TextBox 50"/>
              <p:cNvSpPr txBox="1"/>
              <p:nvPr/>
            </p:nvSpPr>
            <p:spPr>
              <a:xfrm>
                <a:off x="5907920" y="1539305"/>
                <a:ext cx="914400" cy="330607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kern="0" dirty="0">
                    <a:solidFill>
                      <a:prstClr val="black"/>
                    </a:solidFill>
                    <a:cs typeface="Segoe"/>
                  </a:rPr>
                  <a:t>Business analytics</a:t>
                </a:r>
              </a:p>
            </p:txBody>
          </p:sp>
        </p:grpSp>
      </p:grpSp>
      <p:sp>
        <p:nvSpPr>
          <p:cNvPr id="32" name="Smiley Face 31"/>
          <p:cNvSpPr/>
          <p:nvPr/>
        </p:nvSpPr>
        <p:spPr>
          <a:xfrm>
            <a:off x="76200" y="533400"/>
            <a:ext cx="990600" cy="914400"/>
          </a:xfrm>
          <a:prstGeom prst="smileyFace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14448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3124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Admin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32" idx="6"/>
            <a:endCxn id="4" idx="1"/>
          </p:cNvCxnSpPr>
          <p:nvPr/>
        </p:nvCxnSpPr>
        <p:spPr>
          <a:xfrm>
            <a:off x="1066800" y="990600"/>
            <a:ext cx="346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  <a:endCxn id="8" idx="2"/>
          </p:cNvCxnSpPr>
          <p:nvPr/>
        </p:nvCxnSpPr>
        <p:spPr>
          <a:xfrm>
            <a:off x="2403566" y="990600"/>
            <a:ext cx="607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6"/>
          </p:cNvCxnSpPr>
          <p:nvPr/>
        </p:nvCxnSpPr>
        <p:spPr>
          <a:xfrm>
            <a:off x="1066800" y="2673531"/>
            <a:ext cx="352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10097" y="2673531"/>
            <a:ext cx="4855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4"/>
            <a:endCxn id="11" idx="1"/>
          </p:cNvCxnSpPr>
          <p:nvPr/>
        </p:nvCxnSpPr>
        <p:spPr>
          <a:xfrm flipV="1">
            <a:off x="4267200" y="2084070"/>
            <a:ext cx="465909" cy="589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3"/>
            <a:endCxn id="10" idx="1"/>
          </p:cNvCxnSpPr>
          <p:nvPr/>
        </p:nvCxnSpPr>
        <p:spPr>
          <a:xfrm flipV="1">
            <a:off x="5723709" y="2079172"/>
            <a:ext cx="372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7" idx="1"/>
          </p:cNvCxnSpPr>
          <p:nvPr/>
        </p:nvCxnSpPr>
        <p:spPr>
          <a:xfrm>
            <a:off x="7467600" y="2079172"/>
            <a:ext cx="457200" cy="488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18" idx="3"/>
          </p:cNvCxnSpPr>
          <p:nvPr/>
        </p:nvCxnSpPr>
        <p:spPr>
          <a:xfrm flipH="1">
            <a:off x="7467600" y="2567669"/>
            <a:ext cx="457200" cy="61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1"/>
            <a:endCxn id="12" idx="3"/>
          </p:cNvCxnSpPr>
          <p:nvPr/>
        </p:nvCxnSpPr>
        <p:spPr>
          <a:xfrm flipH="1" flipV="1">
            <a:off x="5723709" y="3173731"/>
            <a:ext cx="372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1"/>
            <a:endCxn id="9" idx="4"/>
          </p:cNvCxnSpPr>
          <p:nvPr/>
        </p:nvCxnSpPr>
        <p:spPr>
          <a:xfrm flipH="1" flipV="1">
            <a:off x="4267200" y="2673531"/>
            <a:ext cx="465909" cy="5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3"/>
            <a:endCxn id="6" idx="2"/>
          </p:cNvCxnSpPr>
          <p:nvPr/>
        </p:nvCxnSpPr>
        <p:spPr>
          <a:xfrm>
            <a:off x="7247709" y="5829300"/>
            <a:ext cx="829491" cy="1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53400" y="630282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Biz Users</a:t>
            </a:r>
            <a:endParaRPr lang="en-US" sz="1400" dirty="0"/>
          </a:p>
        </p:txBody>
      </p:sp>
      <p:sp>
        <p:nvSpPr>
          <p:cNvPr id="76" name="Smiley Face 75"/>
          <p:cNvSpPr/>
          <p:nvPr/>
        </p:nvSpPr>
        <p:spPr>
          <a:xfrm>
            <a:off x="8076383" y="3810000"/>
            <a:ext cx="990600" cy="914400"/>
          </a:xfrm>
          <a:prstGeom prst="smileyFace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49899" y="4023087"/>
            <a:ext cx="1231901" cy="536665"/>
          </a:xfrm>
          <a:prstGeom prst="rec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 smtClean="0">
                <a:solidFill>
                  <a:prstClr val="white"/>
                </a:solidFill>
              </a:rPr>
              <a:t>Test case comparison module</a:t>
            </a:r>
            <a:endParaRPr lang="en-US" sz="1200" kern="0" dirty="0">
              <a:solidFill>
                <a:prstClr val="white"/>
              </a:solidFill>
            </a:endParaRPr>
          </a:p>
        </p:txBody>
      </p:sp>
      <p:cxnSp>
        <p:nvCxnSpPr>
          <p:cNvPr id="81" name="Elbow Connector 80"/>
          <p:cNvCxnSpPr>
            <a:stCxn id="9" idx="3"/>
            <a:endCxn id="79" idx="1"/>
          </p:cNvCxnSpPr>
          <p:nvPr/>
        </p:nvCxnSpPr>
        <p:spPr>
          <a:xfrm rot="16200000" flipH="1">
            <a:off x="4080555" y="2822075"/>
            <a:ext cx="970189" cy="19684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  <a:endCxn id="76" idx="2"/>
          </p:cNvCxnSpPr>
          <p:nvPr/>
        </p:nvCxnSpPr>
        <p:spPr>
          <a:xfrm flipV="1">
            <a:off x="6781800" y="4267200"/>
            <a:ext cx="12945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305800" y="4757719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Tester</a:t>
            </a:r>
            <a:endParaRPr lang="en-US" sz="1400" dirty="0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84139" y="0"/>
            <a:ext cx="8229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lang="en-US" sz="3000" b="1" kern="1200" baseline="0">
                <a:solidFill>
                  <a:srgbClr val="595959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OpenGlass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Trade Message Testing Software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20" y="2189983"/>
            <a:ext cx="224559" cy="1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Oval Callout 96"/>
          <p:cNvSpPr/>
          <p:nvPr/>
        </p:nvSpPr>
        <p:spPr>
          <a:xfrm>
            <a:off x="7657895" y="1155637"/>
            <a:ext cx="1295809" cy="566363"/>
          </a:xfrm>
          <a:prstGeom prst="wedgeEllipseCallout">
            <a:avLst/>
          </a:prstGeom>
          <a:solidFill>
            <a:srgbClr val="0287CA">
              <a:lumMod val="75000"/>
            </a:srgb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000" kern="0" dirty="0">
                <a:solidFill>
                  <a:prstClr val="white"/>
                </a:solidFill>
              </a:rPr>
              <a:t>Message configuration</a:t>
            </a:r>
          </a:p>
        </p:txBody>
      </p:sp>
      <p:cxnSp>
        <p:nvCxnSpPr>
          <p:cNvPr id="101" name="Straight Connector 100"/>
          <p:cNvCxnSpPr>
            <a:stCxn id="92" idx="0"/>
            <a:endCxn id="97" idx="8"/>
          </p:cNvCxnSpPr>
          <p:nvPr/>
        </p:nvCxnSpPr>
        <p:spPr>
          <a:xfrm flipV="1">
            <a:off x="7696200" y="1792795"/>
            <a:ext cx="339644" cy="39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39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Chhaya</dc:creator>
  <cp:lastModifiedBy>Chhaya</cp:lastModifiedBy>
  <cp:revision>17</cp:revision>
  <dcterms:created xsi:type="dcterms:W3CDTF">2012-07-07T15:45:21Z</dcterms:created>
  <dcterms:modified xsi:type="dcterms:W3CDTF">2012-07-10T18:24:54Z</dcterms:modified>
</cp:coreProperties>
</file>