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116B2-2D76-4CD3-B8F1-6048BA4D5AA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0DFB4-A971-42B7-8D8C-79A4012FF39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58601-43C6-40FE-B7DF-5E6F12F9598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A6B09-C69B-414B-B35A-AF4C9D23201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E6015F-0149-488B-9D23-1ED057719B28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5163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26D158-F86F-438F-AB4C-BC8F43F657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4843E-EF3B-4B3F-A9E7-A5E4DAB29E4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B8A1325-F901-43B8-9E79-6376EEB19F6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GB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8A8A4-45CE-4432-8A43-14B7F78718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GB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FB45F-0BFC-4A7B-B97D-74BA6FF2665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GB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227BA-D81C-41A2-9296-23C3EE58DA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GB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6D126FE-21C6-41E9-9351-F48501C8831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F8807-64AE-4D9C-A4C8-82F5526EAC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325A95-6B63-42F7-96AD-37AB3B5489A1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C9C1D-E23E-4F09-9909-CEC7E90B66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27CDE-B6BB-44AE-9EEF-0B1DCBFDCA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07B1-ABEE-4539-9BB0-3090E920BE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2C65309-694B-4EA0-AD27-F53E19B5C5A2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7EA2C-35D8-4E32-B933-093A256580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ABBB4-E670-4604-9F45-C825793A26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E01B-02D8-40B7-94E3-25559C794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E782-D64B-4BF8-A2A7-038125E5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FFC-9D10-4DC7-A9F9-FC917737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1FD-C73B-41ED-8BB6-CC7207DA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0198-FB76-4B61-8B85-024AA806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EE6F2-FC2C-419E-936D-8F3E02339E3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DEA-BEEE-4453-961A-40FD89AF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508AB-4722-4903-BBF2-79916087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94EB-1CF9-463C-BE8C-066A64E0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5115-B788-4DDC-A540-EBEEFBE4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65F1-D34A-4657-A689-C9054105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2CBC5C-4266-4972-BA3D-C60289FA48F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0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60414-DC14-405E-A8BC-A86F19DA9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A7440-C2A6-45EC-BE54-A09CEC484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EC134-D95A-4458-BCBC-EF94E0F0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21E8-2A98-4D34-A27B-89846771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9E9A-2B55-49AE-B002-4E4BC8F1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B4154B-7FCE-4FBE-A5F1-8FCC7A8F237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82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31A2-C5E3-4530-B8E6-3F777FAF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C8C9-8805-4597-82E6-FFE3A7F7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6332-77E1-4544-8BDA-1C2FA9E1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A42B-0194-4714-93DE-F595D168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E774-A790-403C-BABD-5AD7886E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0DB10E-8C8E-4F83-892F-971360ABB2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7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1F9F-9784-40EA-B3F5-78D63E0E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EBD8-0518-44CC-AE0B-46EC9B64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A579-576B-46E1-AE79-EEC8A9C5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6A570-131E-4BAA-AD3F-38037239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724E-619F-4ECB-972C-7DD4FE59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08D507-A0E6-4A75-95FC-D068DDB304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9347-8E66-416F-82DF-0F17B5E7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A989-7995-44DC-BD0B-F63FBB157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218B-454F-400D-B3E3-D371F1123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C6DC-C2F0-4737-B56C-91EF1DBF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21329-F159-43A2-B938-79FD23CD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58AB-A7B5-476C-8940-3B374495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A64426-812C-4A74-BC13-A8B97348119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59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8E73-4F5D-4FBC-92A2-60275F80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E3FC-CF7D-427F-A177-DA109F27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77F0E-359B-4FCD-8197-33542A19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A7AA9-2EE0-4E9D-B9D6-B0B38D901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9A328-E12A-44A6-A049-063285A72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0F9EE-6ED7-48D0-9F59-A2CDE505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D921E-4B75-4410-B193-95D09F99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10EC3-B573-406F-874D-73378289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528F2-6128-42CE-AF27-B07514B7E6C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9080-FD89-40DE-8677-78A8C876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1731D-8E53-4688-A6D5-5E85628C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4ECD6-27EB-41B3-83DA-285E27C3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2C37-AEEB-4D92-985A-CF34685B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C34435-7653-483C-A9E5-8C04A84AD5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3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D0D59-B7A9-4E9A-A465-C441BFAE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5E18E-15FB-401F-9179-6181ACD1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E7853-ED1A-4D51-9192-FC7F1773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E708AB-FDF6-4849-89B9-33A17923F98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261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5BF0-A995-4403-8CD9-24E109E9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EB89-49ED-41EE-888D-EF5A0428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BE7B-4547-45A9-AFEB-A517339E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5EA5-B683-4AA7-8723-B874CC95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BA8CB-6F65-45FE-B99C-14D9F7A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85E54-A175-4616-BDC3-B6ED2F5B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0644C2-DD4C-47EF-9D65-FEEDD0E1FE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7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220D-BF56-497E-816B-2C6E6B17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10198-C47D-4013-B34B-D1F7D8617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4136-1EDB-4C60-887F-4F76DD59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61811-5A81-4FDF-AFD9-F67C6CB8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12AEC-B3CB-433E-94CC-2C9FA30B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E239-F637-4E7D-9D65-1C0B7475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826ED2-5280-433D-BBE4-3DBA9436E5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72BFD-CF93-431A-807E-C8ACEC806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24AC-72A5-4AEC-BD4C-DB92633746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FD55-29AF-4BAB-987A-FC44274C51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GB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8F67-F18B-40C6-B7E0-AA487F44ACA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GB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94C0-0701-4396-B5BD-E03F30E7592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GB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B4938F2-C63A-4C0C-83DF-54848DB4EBC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183E0F-722F-47A7-A005-AD0F23424C6D}"/>
              </a:ext>
            </a:extLst>
          </p:cNvPr>
          <p:cNvGrpSpPr/>
          <p:nvPr/>
        </p:nvGrpSpPr>
        <p:grpSpPr>
          <a:xfrm>
            <a:off x="720000" y="2015999"/>
            <a:ext cx="1008000" cy="648001"/>
            <a:chOff x="720000" y="2015999"/>
            <a:chExt cx="1008000" cy="648001"/>
          </a:xfrm>
        </p:grpSpPr>
        <p:pic>
          <p:nvPicPr>
            <p:cNvPr id="3" name="">
              <a:extLst>
                <a:ext uri="{FF2B5EF4-FFF2-40B4-BE49-F238E27FC236}">
                  <a16:creationId xmlns:a16="http://schemas.microsoft.com/office/drawing/2014/main" id="{0EBAAA77-AF4F-4C66-BFC0-0B2D905B7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7370" b="12441"/>
            <a:stretch>
              <a:fillRect/>
            </a:stretch>
          </p:blipFill>
          <p:spPr>
            <a:xfrm>
              <a:off x="820800" y="2015999"/>
              <a:ext cx="907200" cy="548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">
              <a:extLst>
                <a:ext uri="{FF2B5EF4-FFF2-40B4-BE49-F238E27FC236}">
                  <a16:creationId xmlns:a16="http://schemas.microsoft.com/office/drawing/2014/main" id="{43F2222A-8207-43B0-8482-33D636239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 l="7378" b="14808"/>
            <a:stretch>
              <a:fillRect/>
            </a:stretch>
          </p:blipFill>
          <p:spPr>
            <a:xfrm>
              <a:off x="770400" y="2075400"/>
              <a:ext cx="907200" cy="533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">
              <a:extLst>
                <a:ext uri="{FF2B5EF4-FFF2-40B4-BE49-F238E27FC236}">
                  <a16:creationId xmlns:a16="http://schemas.microsoft.com/office/drawing/2014/main" id="{E86965AB-1F14-43A6-84DC-2039B332D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 l="7678" b="14397"/>
            <a:stretch>
              <a:fillRect/>
            </a:stretch>
          </p:blipFill>
          <p:spPr>
            <a:xfrm>
              <a:off x="720000" y="2134440"/>
              <a:ext cx="907200" cy="529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CDC28C-3B05-496C-8459-8C90DEBB1050}"/>
              </a:ext>
            </a:extLst>
          </p:cNvPr>
          <p:cNvSpPr/>
          <p:nvPr/>
        </p:nvSpPr>
        <p:spPr>
          <a:xfrm rot="5404800">
            <a:off x="1036442" y="230328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Input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062664-EF49-4EBA-8551-27F5D0BAB601}"/>
              </a:ext>
            </a:extLst>
          </p:cNvPr>
          <p:cNvSpPr/>
          <p:nvPr/>
        </p:nvSpPr>
        <p:spPr>
          <a:xfrm rot="5404800">
            <a:off x="1625762" y="230364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FF8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Convolution 2D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3A6DC2-99A6-4E3C-B76B-1A17AD70F887}"/>
              </a:ext>
            </a:extLst>
          </p:cNvPr>
          <p:cNvSpPr/>
          <p:nvPr/>
        </p:nvSpPr>
        <p:spPr>
          <a:xfrm rot="5404800">
            <a:off x="2214722" y="230400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Max Pooling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B1AA86-273C-412C-8F1F-E284649BC57A}"/>
              </a:ext>
            </a:extLst>
          </p:cNvPr>
          <p:cNvSpPr/>
          <p:nvPr/>
        </p:nvSpPr>
        <p:spPr>
          <a:xfrm rot="5404800">
            <a:off x="3393002" y="230436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Max Pooling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7A86D5-8367-4F82-8497-A30203319872}"/>
              </a:ext>
            </a:extLst>
          </p:cNvPr>
          <p:cNvSpPr/>
          <p:nvPr/>
        </p:nvSpPr>
        <p:spPr>
          <a:xfrm rot="5404800">
            <a:off x="2804041" y="230400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FF8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Convolution 2D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E99AFF-5456-4ACB-9C29-9EF68EE48CEE}"/>
              </a:ext>
            </a:extLst>
          </p:cNvPr>
          <p:cNvSpPr/>
          <p:nvPr/>
        </p:nvSpPr>
        <p:spPr>
          <a:xfrm rot="5404800">
            <a:off x="3982322" y="230436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FF8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Convolution 2D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9183FC-A31B-49AE-82E7-75AC2F779849}"/>
              </a:ext>
            </a:extLst>
          </p:cNvPr>
          <p:cNvSpPr/>
          <p:nvPr/>
        </p:nvSpPr>
        <p:spPr>
          <a:xfrm rot="5404800">
            <a:off x="4571282" y="230472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Max Pooling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FDFE2EC-8BD9-4B0D-AB96-056A44F50DDF}"/>
              </a:ext>
            </a:extLst>
          </p:cNvPr>
          <p:cNvSpPr/>
          <p:nvPr/>
        </p:nvSpPr>
        <p:spPr>
          <a:xfrm rot="5404800">
            <a:off x="5160602" y="230508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800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Dense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26C557-519E-4BB7-BA87-062EDEA39BC8}"/>
              </a:ext>
            </a:extLst>
          </p:cNvPr>
          <p:cNvSpPr/>
          <p:nvPr/>
        </p:nvSpPr>
        <p:spPr>
          <a:xfrm>
            <a:off x="1800000" y="2232000"/>
            <a:ext cx="360000" cy="21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E2BDB7-8986-4944-812D-AB5BA7573FD4}"/>
              </a:ext>
            </a:extLst>
          </p:cNvPr>
          <p:cNvSpPr/>
          <p:nvPr/>
        </p:nvSpPr>
        <p:spPr>
          <a:xfrm>
            <a:off x="2560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34D7E5-7B19-4696-B9BD-0411B936FCCD}"/>
              </a:ext>
            </a:extLst>
          </p:cNvPr>
          <p:cNvSpPr/>
          <p:nvPr/>
        </p:nvSpPr>
        <p:spPr>
          <a:xfrm>
            <a:off x="3136679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C5E0F2-5373-4494-9427-F78CF745A5B0}"/>
              </a:ext>
            </a:extLst>
          </p:cNvPr>
          <p:cNvSpPr/>
          <p:nvPr/>
        </p:nvSpPr>
        <p:spPr>
          <a:xfrm>
            <a:off x="3748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0621C58-4F93-4D65-A182-210D9DBD2F55}"/>
              </a:ext>
            </a:extLst>
          </p:cNvPr>
          <p:cNvSpPr/>
          <p:nvPr/>
        </p:nvSpPr>
        <p:spPr>
          <a:xfrm>
            <a:off x="4324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391441B-C886-4846-B127-83A59B2712E1}"/>
              </a:ext>
            </a:extLst>
          </p:cNvPr>
          <p:cNvSpPr/>
          <p:nvPr/>
        </p:nvSpPr>
        <p:spPr>
          <a:xfrm>
            <a:off x="4900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36B10F7-153F-4CDB-B554-38D980BD19AB}"/>
              </a:ext>
            </a:extLst>
          </p:cNvPr>
          <p:cNvSpPr/>
          <p:nvPr/>
        </p:nvSpPr>
        <p:spPr>
          <a:xfrm>
            <a:off x="5512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1F5C404-1B7A-4B9A-B62D-F5BAA181085C}"/>
              </a:ext>
            </a:extLst>
          </p:cNvPr>
          <p:cNvSpPr/>
          <p:nvPr/>
        </p:nvSpPr>
        <p:spPr>
          <a:xfrm>
            <a:off x="6088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E04AF2-633B-4E6E-941B-80FA536D26CB}"/>
              </a:ext>
            </a:extLst>
          </p:cNvPr>
          <p:cNvSpPr/>
          <p:nvPr/>
        </p:nvSpPr>
        <p:spPr>
          <a:xfrm>
            <a:off x="6664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DFA21D-5633-4E65-B0AF-075344C8A032}"/>
              </a:ext>
            </a:extLst>
          </p:cNvPr>
          <p:cNvSpPr txBox="1"/>
          <p:nvPr/>
        </p:nvSpPr>
        <p:spPr>
          <a:xfrm>
            <a:off x="2002319" y="792000"/>
            <a:ext cx="70812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(40,80,3)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B7188F-9A19-4A8E-9FEC-B7D42BBAC9A7}"/>
              </a:ext>
            </a:extLst>
          </p:cNvPr>
          <p:cNvSpPr txBox="1"/>
          <p:nvPr/>
        </p:nvSpPr>
        <p:spPr>
          <a:xfrm>
            <a:off x="2578680" y="792000"/>
            <a:ext cx="759959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(32, (9,9))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8D5B3-5636-4F59-8FC9-221ECD589169}"/>
              </a:ext>
            </a:extLst>
          </p:cNvPr>
          <p:cNvSpPr txBox="1"/>
          <p:nvPr/>
        </p:nvSpPr>
        <p:spPr>
          <a:xfrm>
            <a:off x="3803040" y="792000"/>
            <a:ext cx="759959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(64, (5,5))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92E7D9-6FB4-4F24-AA56-C2FA3327A605}"/>
              </a:ext>
            </a:extLst>
          </p:cNvPr>
          <p:cNvSpPr txBox="1"/>
          <p:nvPr/>
        </p:nvSpPr>
        <p:spPr>
          <a:xfrm>
            <a:off x="4991040" y="792000"/>
            <a:ext cx="759959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(64, (9,9))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52BA76-E976-465A-99CB-8BF078BA351E}"/>
              </a:ext>
            </a:extLst>
          </p:cNvPr>
          <p:cNvSpPr txBox="1"/>
          <p:nvPr/>
        </p:nvSpPr>
        <p:spPr>
          <a:xfrm>
            <a:off x="3335039" y="792000"/>
            <a:ext cx="45216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(2,2)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57705-9D59-4C62-A553-4905D3C4499D}"/>
              </a:ext>
            </a:extLst>
          </p:cNvPr>
          <p:cNvSpPr txBox="1"/>
          <p:nvPr/>
        </p:nvSpPr>
        <p:spPr>
          <a:xfrm>
            <a:off x="4523040" y="792000"/>
            <a:ext cx="45216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(2,2)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187A8-279B-4E00-A713-C627271224A9}"/>
              </a:ext>
            </a:extLst>
          </p:cNvPr>
          <p:cNvSpPr txBox="1"/>
          <p:nvPr/>
        </p:nvSpPr>
        <p:spPr>
          <a:xfrm>
            <a:off x="5675040" y="792000"/>
            <a:ext cx="45216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(2,2)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FD19FF-5BCD-4E24-8365-0D2E7C38B18B}"/>
              </a:ext>
            </a:extLst>
          </p:cNvPr>
          <p:cNvSpPr txBox="1"/>
          <p:nvPr/>
        </p:nvSpPr>
        <p:spPr>
          <a:xfrm>
            <a:off x="6287039" y="792000"/>
            <a:ext cx="41544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(48)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B830C-6D1A-4AFD-ADDA-9A19CD3DA366}"/>
              </a:ext>
            </a:extLst>
          </p:cNvPr>
          <p:cNvSpPr txBox="1"/>
          <p:nvPr/>
        </p:nvSpPr>
        <p:spPr>
          <a:xfrm>
            <a:off x="6899040" y="792000"/>
            <a:ext cx="34236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86F954-096B-4605-A0AF-FDECD76893F3}"/>
              </a:ext>
            </a:extLst>
          </p:cNvPr>
          <p:cNvSpPr txBox="1"/>
          <p:nvPr/>
        </p:nvSpPr>
        <p:spPr>
          <a:xfrm>
            <a:off x="2611440" y="301680"/>
            <a:ext cx="3184560" cy="41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CNN Model Final 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85CA7C-D578-4C22-97E5-1CDBA87DE2F8}"/>
              </a:ext>
            </a:extLst>
          </p:cNvPr>
          <p:cNvSpPr txBox="1"/>
          <p:nvPr/>
        </p:nvSpPr>
        <p:spPr>
          <a:xfrm>
            <a:off x="6899040" y="213444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120CAF-A71A-417F-A487-FCB2647B6683}"/>
              </a:ext>
            </a:extLst>
          </p:cNvPr>
          <p:cNvGrpSpPr/>
          <p:nvPr/>
        </p:nvGrpSpPr>
        <p:grpSpPr>
          <a:xfrm>
            <a:off x="720000" y="2015999"/>
            <a:ext cx="1008000" cy="648001"/>
            <a:chOff x="720000" y="2015999"/>
            <a:chExt cx="1008000" cy="6480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7E52A5-47E8-40EA-B023-4BFBB7497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 l="7370" b="12441"/>
            <a:stretch>
              <a:fillRect/>
            </a:stretch>
          </p:blipFill>
          <p:spPr>
            <a:xfrm>
              <a:off x="820800" y="2015999"/>
              <a:ext cx="907200" cy="548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7509B6-E973-4A6E-A4AD-146A7F2BD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7378" b="14808"/>
            <a:stretch>
              <a:fillRect/>
            </a:stretch>
          </p:blipFill>
          <p:spPr>
            <a:xfrm>
              <a:off x="770400" y="2075400"/>
              <a:ext cx="907200" cy="533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A14AA3-D401-43A8-9571-C2B99161B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 l="7678" b="14397"/>
            <a:stretch>
              <a:fillRect/>
            </a:stretch>
          </p:blipFill>
          <p:spPr>
            <a:xfrm>
              <a:off x="720000" y="2134440"/>
              <a:ext cx="907200" cy="529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36C0FCD-DEBD-42D0-9B81-93088D55EDF8}"/>
              </a:ext>
            </a:extLst>
          </p:cNvPr>
          <p:cNvSpPr/>
          <p:nvPr/>
        </p:nvSpPr>
        <p:spPr>
          <a:xfrm rot="5404800">
            <a:off x="1036442" y="230328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Input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3E375CF-BA10-40A2-918C-4E8D562DF3FC}"/>
              </a:ext>
            </a:extLst>
          </p:cNvPr>
          <p:cNvSpPr/>
          <p:nvPr/>
        </p:nvSpPr>
        <p:spPr>
          <a:xfrm rot="5404800">
            <a:off x="1625762" y="230364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FF8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Convolution 2D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5B3F46E-1070-4A92-AB41-F4EA6169BC51}"/>
              </a:ext>
            </a:extLst>
          </p:cNvPr>
          <p:cNvSpPr/>
          <p:nvPr/>
        </p:nvSpPr>
        <p:spPr>
          <a:xfrm rot="5404800">
            <a:off x="2214722" y="230400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Max Pooling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016D87-F9A4-4F0F-A822-D02F808A6301}"/>
              </a:ext>
            </a:extLst>
          </p:cNvPr>
          <p:cNvSpPr/>
          <p:nvPr/>
        </p:nvSpPr>
        <p:spPr>
          <a:xfrm rot="5404800">
            <a:off x="3393002" y="230436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Max Pooling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477286-5EFB-41EC-AD73-2AAB7B754C8F}"/>
              </a:ext>
            </a:extLst>
          </p:cNvPr>
          <p:cNvSpPr/>
          <p:nvPr/>
        </p:nvSpPr>
        <p:spPr>
          <a:xfrm rot="5404800">
            <a:off x="2804041" y="230400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FF8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Convolution 2D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7FED-3EB8-4998-AECA-E70151F5641B}"/>
              </a:ext>
            </a:extLst>
          </p:cNvPr>
          <p:cNvSpPr/>
          <p:nvPr/>
        </p:nvSpPr>
        <p:spPr>
          <a:xfrm rot="5404800">
            <a:off x="3982322" y="230436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FF8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Convolution 2D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9FFEBF-F8F6-4FF9-AEF7-04DB0F992CD2}"/>
              </a:ext>
            </a:extLst>
          </p:cNvPr>
          <p:cNvSpPr/>
          <p:nvPr/>
        </p:nvSpPr>
        <p:spPr>
          <a:xfrm rot="5404800">
            <a:off x="4571282" y="230472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Max Pooling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195B06A-9F8E-4E76-9133-DB1F3342B5D8}"/>
              </a:ext>
            </a:extLst>
          </p:cNvPr>
          <p:cNvSpPr/>
          <p:nvPr/>
        </p:nvSpPr>
        <p:spPr>
          <a:xfrm rot="5404800">
            <a:off x="5160602" y="230508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0">
            <a:solidFill>
              <a:srgbClr val="800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Dense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42CEF7B-A63D-4F8B-8CD0-2BD8E6503FA6}"/>
              </a:ext>
            </a:extLst>
          </p:cNvPr>
          <p:cNvSpPr/>
          <p:nvPr/>
        </p:nvSpPr>
        <p:spPr>
          <a:xfrm>
            <a:off x="1800000" y="2232000"/>
            <a:ext cx="360000" cy="21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8A090CA-07B5-447C-BA9B-F27A7F55292B}"/>
              </a:ext>
            </a:extLst>
          </p:cNvPr>
          <p:cNvSpPr/>
          <p:nvPr/>
        </p:nvSpPr>
        <p:spPr>
          <a:xfrm>
            <a:off x="2560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411BD-24B3-4BA4-9F1F-EF5656538578}"/>
              </a:ext>
            </a:extLst>
          </p:cNvPr>
          <p:cNvSpPr/>
          <p:nvPr/>
        </p:nvSpPr>
        <p:spPr>
          <a:xfrm>
            <a:off x="3136679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4FDD2C-5642-48AA-A54F-A6AAD21E434C}"/>
              </a:ext>
            </a:extLst>
          </p:cNvPr>
          <p:cNvSpPr/>
          <p:nvPr/>
        </p:nvSpPr>
        <p:spPr>
          <a:xfrm>
            <a:off x="3748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2A9273-739D-40C2-9DD4-70CBB05790CC}"/>
              </a:ext>
            </a:extLst>
          </p:cNvPr>
          <p:cNvSpPr/>
          <p:nvPr/>
        </p:nvSpPr>
        <p:spPr>
          <a:xfrm>
            <a:off x="4324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6E915A-CD41-495A-BC56-52A9B6E376F8}"/>
              </a:ext>
            </a:extLst>
          </p:cNvPr>
          <p:cNvSpPr/>
          <p:nvPr/>
        </p:nvSpPr>
        <p:spPr>
          <a:xfrm>
            <a:off x="4900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C3C642-CA3F-4C76-B1DA-EBB7AA669E46}"/>
              </a:ext>
            </a:extLst>
          </p:cNvPr>
          <p:cNvSpPr/>
          <p:nvPr/>
        </p:nvSpPr>
        <p:spPr>
          <a:xfrm>
            <a:off x="5512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F3EAC52-936C-4271-ABCB-B1BF66A24D18}"/>
              </a:ext>
            </a:extLst>
          </p:cNvPr>
          <p:cNvSpPr/>
          <p:nvPr/>
        </p:nvSpPr>
        <p:spPr>
          <a:xfrm>
            <a:off x="608868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E44A28-204F-457C-BD6D-DD69D579CA13}"/>
              </a:ext>
            </a:extLst>
          </p:cNvPr>
          <p:cNvSpPr/>
          <p:nvPr/>
        </p:nvSpPr>
        <p:spPr>
          <a:xfrm>
            <a:off x="832120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D2618-232B-42F1-9AC9-CD9AFD7B8086}"/>
              </a:ext>
            </a:extLst>
          </p:cNvPr>
          <p:cNvSpPr txBox="1"/>
          <p:nvPr/>
        </p:nvSpPr>
        <p:spPr>
          <a:xfrm>
            <a:off x="2002319" y="792000"/>
            <a:ext cx="70812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(40,80,3)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D46B1-6048-4FEA-AA11-EDDBC2C47D78}"/>
              </a:ext>
            </a:extLst>
          </p:cNvPr>
          <p:cNvSpPr txBox="1"/>
          <p:nvPr/>
        </p:nvSpPr>
        <p:spPr>
          <a:xfrm>
            <a:off x="2578680" y="792000"/>
            <a:ext cx="759959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(32, (9,9))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FE359-9502-4D5C-8971-9DA8F6555AE2}"/>
              </a:ext>
            </a:extLst>
          </p:cNvPr>
          <p:cNvSpPr txBox="1"/>
          <p:nvPr/>
        </p:nvSpPr>
        <p:spPr>
          <a:xfrm>
            <a:off x="3803040" y="792000"/>
            <a:ext cx="759959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(64, (5,5))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ED2382-C4E8-42F0-B0C8-9FE313DDFD27}"/>
              </a:ext>
            </a:extLst>
          </p:cNvPr>
          <p:cNvSpPr txBox="1"/>
          <p:nvPr/>
        </p:nvSpPr>
        <p:spPr>
          <a:xfrm>
            <a:off x="4991040" y="792000"/>
            <a:ext cx="772753" cy="24572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</a:t>
            </a:r>
            <a:r>
              <a:rPr lang="en-GB" sz="1050" dirty="0">
                <a:latin typeface="Liberation Sans" pitchFamily="18"/>
                <a:ea typeface="Microsoft YaHei" pitchFamily="2"/>
                <a:cs typeface="Arial" pitchFamily="2"/>
              </a:rPr>
              <a:t>32</a:t>
            </a: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, (9,9))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3F253-FFDA-4E9B-BEC3-DDF722CBAC2A}"/>
              </a:ext>
            </a:extLst>
          </p:cNvPr>
          <p:cNvSpPr txBox="1"/>
          <p:nvPr/>
        </p:nvSpPr>
        <p:spPr>
          <a:xfrm>
            <a:off x="3335039" y="792000"/>
            <a:ext cx="45216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(2,2)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C55E4-981A-418E-B2D8-33A71D2DD16E}"/>
              </a:ext>
            </a:extLst>
          </p:cNvPr>
          <p:cNvSpPr txBox="1"/>
          <p:nvPr/>
        </p:nvSpPr>
        <p:spPr>
          <a:xfrm>
            <a:off x="4523040" y="792000"/>
            <a:ext cx="45216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(2,2)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1CFAB3-F39D-4E2B-B532-3034C9670CF8}"/>
              </a:ext>
            </a:extLst>
          </p:cNvPr>
          <p:cNvSpPr txBox="1"/>
          <p:nvPr/>
        </p:nvSpPr>
        <p:spPr>
          <a:xfrm>
            <a:off x="5675040" y="792000"/>
            <a:ext cx="45216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(2,2)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787B5-BD0F-40B6-8D6D-7C498ABE41A8}"/>
              </a:ext>
            </a:extLst>
          </p:cNvPr>
          <p:cNvSpPr txBox="1"/>
          <p:nvPr/>
        </p:nvSpPr>
        <p:spPr>
          <a:xfrm>
            <a:off x="6287039" y="792000"/>
            <a:ext cx="421182" cy="24572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</a:t>
            </a:r>
            <a:r>
              <a:rPr lang="en-GB" sz="1050" dirty="0">
                <a:latin typeface="Liberation Sans" pitchFamily="18"/>
                <a:ea typeface="Microsoft YaHei" pitchFamily="2"/>
                <a:cs typeface="Arial" pitchFamily="2"/>
              </a:rPr>
              <a:t>30</a:t>
            </a: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9C2C8-4D07-4580-97E3-6A87E014B047}"/>
              </a:ext>
            </a:extLst>
          </p:cNvPr>
          <p:cNvSpPr txBox="1"/>
          <p:nvPr/>
        </p:nvSpPr>
        <p:spPr>
          <a:xfrm>
            <a:off x="9165161" y="792000"/>
            <a:ext cx="342360" cy="238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366CA7-F092-40D7-8589-3B9F56192D83}"/>
              </a:ext>
            </a:extLst>
          </p:cNvPr>
          <p:cNvSpPr txBox="1"/>
          <p:nvPr/>
        </p:nvSpPr>
        <p:spPr>
          <a:xfrm>
            <a:off x="3832880" y="392564"/>
            <a:ext cx="3684320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xG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Playground Model Architecture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183E8B-7AD5-44CC-839E-D6F91B9383DA}"/>
              </a:ext>
            </a:extLst>
          </p:cNvPr>
          <p:cNvSpPr txBox="1"/>
          <p:nvPr/>
        </p:nvSpPr>
        <p:spPr>
          <a:xfrm>
            <a:off x="9165161" y="213444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</a:t>
            </a:r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0DE6040-4CE2-40A4-9373-08EEA6F8A495}"/>
              </a:ext>
            </a:extLst>
          </p:cNvPr>
          <p:cNvSpPr/>
          <p:nvPr/>
        </p:nvSpPr>
        <p:spPr>
          <a:xfrm rot="5404800">
            <a:off x="5719784" y="230508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Dropout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5742C-63F2-49B9-801B-8BAAD98526F5}"/>
              </a:ext>
            </a:extLst>
          </p:cNvPr>
          <p:cNvSpPr txBox="1"/>
          <p:nvPr/>
        </p:nvSpPr>
        <p:spPr>
          <a:xfrm>
            <a:off x="6779961" y="792000"/>
            <a:ext cx="540895" cy="24572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(20%)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41F1DE-40D5-43B6-B7B9-81DC3BF14AC3}"/>
              </a:ext>
            </a:extLst>
          </p:cNvPr>
          <p:cNvSpPr/>
          <p:nvPr/>
        </p:nvSpPr>
        <p:spPr>
          <a:xfrm>
            <a:off x="6665084" y="231209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F64727E-15D8-4368-B5F2-EEF6926B4908}"/>
              </a:ext>
            </a:extLst>
          </p:cNvPr>
          <p:cNvSpPr/>
          <p:nvPr/>
        </p:nvSpPr>
        <p:spPr>
          <a:xfrm rot="5404800">
            <a:off x="6269151" y="230508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0">
            <a:solidFill>
              <a:srgbClr val="800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Dense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1DBE34-75E8-459F-8D3F-70DE5B0536D8}"/>
              </a:ext>
            </a:extLst>
          </p:cNvPr>
          <p:cNvSpPr txBox="1"/>
          <p:nvPr/>
        </p:nvSpPr>
        <p:spPr>
          <a:xfrm>
            <a:off x="7395588" y="792000"/>
            <a:ext cx="421182" cy="24572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(1</a:t>
            </a:r>
            <a:r>
              <a:rPr lang="en-GB" sz="1050" dirty="0">
                <a:latin typeface="Liberation Sans" pitchFamily="18"/>
                <a:ea typeface="Microsoft YaHei" pitchFamily="2"/>
                <a:cs typeface="Arial" pitchFamily="2"/>
              </a:rPr>
              <a:t>0</a:t>
            </a: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)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980B52-9745-477B-9968-DEAB905E1983}"/>
              </a:ext>
            </a:extLst>
          </p:cNvPr>
          <p:cNvSpPr/>
          <p:nvPr/>
        </p:nvSpPr>
        <p:spPr>
          <a:xfrm rot="5404800">
            <a:off x="6828333" y="2305080"/>
            <a:ext cx="266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Dropout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71EEF7-4767-405C-B455-9537AF52762E}"/>
              </a:ext>
            </a:extLst>
          </p:cNvPr>
          <p:cNvSpPr txBox="1"/>
          <p:nvPr/>
        </p:nvSpPr>
        <p:spPr>
          <a:xfrm>
            <a:off x="7888510" y="792000"/>
            <a:ext cx="540895" cy="24572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(20%)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D3ADC0D-74D1-4F3B-B927-F821151A6DCF}"/>
              </a:ext>
            </a:extLst>
          </p:cNvPr>
          <p:cNvSpPr/>
          <p:nvPr/>
        </p:nvSpPr>
        <p:spPr>
          <a:xfrm>
            <a:off x="7773633" y="231209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A6E110A-A8EC-4752-AA49-5414A7113718}"/>
              </a:ext>
            </a:extLst>
          </p:cNvPr>
          <p:cNvSpPr/>
          <p:nvPr/>
        </p:nvSpPr>
        <p:spPr>
          <a:xfrm>
            <a:off x="7230290" y="23040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5AEA993-D1FC-4F1F-9A19-A316DD3335EB}"/>
              </a:ext>
            </a:extLst>
          </p:cNvPr>
          <p:cNvSpPr/>
          <p:nvPr/>
        </p:nvSpPr>
        <p:spPr>
          <a:xfrm>
            <a:off x="8897939" y="2302200"/>
            <a:ext cx="247320" cy="72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681C069-C6F4-41E3-8096-BED134FC2EBA}"/>
              </a:ext>
            </a:extLst>
          </p:cNvPr>
          <p:cNvSpPr/>
          <p:nvPr/>
        </p:nvSpPr>
        <p:spPr>
          <a:xfrm rot="5404800">
            <a:off x="6796189" y="2911313"/>
            <a:ext cx="3880591" cy="2885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CC"/>
          </a:solidFill>
          <a:ln w="0">
            <a:solidFill>
              <a:srgbClr val="FF33CC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dirty="0">
                <a:latin typeface="Liberation Sans" pitchFamily="18"/>
                <a:ea typeface="Microsoft YaHei" pitchFamily="2"/>
                <a:cs typeface="Arial" pitchFamily="2"/>
              </a:rPr>
              <a:t>C</a:t>
            </a:r>
            <a:r>
              <a:rPr lang="en-GB" sz="1200" dirty="0">
                <a:latin typeface="Liberation Sans" pitchFamily="18"/>
                <a:ea typeface="Microsoft YaHei" pitchFamily="2"/>
                <a:cs typeface="Arial" pitchFamily="2"/>
              </a:rPr>
              <a:t>concatenate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834176E-51AF-41C1-9CFB-CF402B8925DE}"/>
              </a:ext>
            </a:extLst>
          </p:cNvPr>
          <p:cNvSpPr/>
          <p:nvPr/>
        </p:nvSpPr>
        <p:spPr>
          <a:xfrm rot="5404800">
            <a:off x="1648301" y="4706522"/>
            <a:ext cx="1442740" cy="2872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52DEDF-992C-4501-9E27-A3A02A4C369D}"/>
              </a:ext>
            </a:extLst>
          </p:cNvPr>
          <p:cNvSpPr txBox="1"/>
          <p:nvPr/>
        </p:nvSpPr>
        <p:spPr>
          <a:xfrm>
            <a:off x="2183046" y="3864240"/>
            <a:ext cx="706264" cy="24572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</a:t>
            </a:r>
            <a:r>
              <a:rPr lang="en-GB" sz="1050" dirty="0">
                <a:latin typeface="Liberation Sans" pitchFamily="18"/>
                <a:ea typeface="Microsoft YaHei" pitchFamily="2"/>
                <a:cs typeface="Arial" pitchFamily="2"/>
              </a:rPr>
              <a:t>4)</a:t>
            </a:r>
            <a:endParaRPr lang="en-GB" sz="105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2EC6115-27B7-4F47-BC44-AC87207ADA93}"/>
              </a:ext>
            </a:extLst>
          </p:cNvPr>
          <p:cNvSpPr/>
          <p:nvPr/>
        </p:nvSpPr>
        <p:spPr>
          <a:xfrm rot="5404800">
            <a:off x="2821067" y="4705804"/>
            <a:ext cx="1442923" cy="2884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030A0"/>
          </a:solidFill>
          <a:ln w="0">
            <a:solidFill>
              <a:srgbClr val="800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Dense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69D219-8971-4ABB-9524-1D13DBCC6563}"/>
              </a:ext>
            </a:extLst>
          </p:cNvPr>
          <p:cNvSpPr txBox="1"/>
          <p:nvPr/>
        </p:nvSpPr>
        <p:spPr>
          <a:xfrm>
            <a:off x="3356938" y="3866783"/>
            <a:ext cx="361629" cy="24572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(1)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217551F-927E-48D0-B22E-10CEDDF2ACE9}"/>
              </a:ext>
            </a:extLst>
          </p:cNvPr>
          <p:cNvSpPr/>
          <p:nvPr/>
        </p:nvSpPr>
        <p:spPr>
          <a:xfrm>
            <a:off x="3748680" y="4778032"/>
            <a:ext cx="4739017" cy="7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CE31E11-A161-4CED-BF1A-24DD08C57413}"/>
              </a:ext>
            </a:extLst>
          </p:cNvPr>
          <p:cNvSpPr/>
          <p:nvPr/>
        </p:nvSpPr>
        <p:spPr>
          <a:xfrm>
            <a:off x="2557271" y="4778032"/>
            <a:ext cx="777768" cy="7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E3CD2-31A7-45A2-8500-1779360A6F0B}"/>
              </a:ext>
            </a:extLst>
          </p:cNvPr>
          <p:cNvSpPr txBox="1"/>
          <p:nvPr/>
        </p:nvSpPr>
        <p:spPr>
          <a:xfrm>
            <a:off x="516671" y="4128368"/>
            <a:ext cx="146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Shot Distance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A9E3B3-D6A7-458F-9E50-BBF3F684FAB7}"/>
              </a:ext>
            </a:extLst>
          </p:cNvPr>
          <p:cNvSpPr txBox="1"/>
          <p:nvPr/>
        </p:nvSpPr>
        <p:spPr>
          <a:xfrm>
            <a:off x="513508" y="440870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Shot Angle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900369-DEC6-4FAA-B836-FFF0F23B7388}"/>
              </a:ext>
            </a:extLst>
          </p:cNvPr>
          <p:cNvSpPr txBox="1"/>
          <p:nvPr/>
        </p:nvSpPr>
        <p:spPr>
          <a:xfrm>
            <a:off x="510242" y="4689032"/>
            <a:ext cx="130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GK Distance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50BC04-3B4D-449E-9D5A-D8D6B0FE7CB4}"/>
              </a:ext>
            </a:extLst>
          </p:cNvPr>
          <p:cNvSpPr txBox="1"/>
          <p:nvPr/>
        </p:nvSpPr>
        <p:spPr>
          <a:xfrm>
            <a:off x="520090" y="496936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GK Angle</a:t>
            </a:r>
            <a:endParaRPr lang="en-GB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0F67A5E-E6C0-4456-AAED-9C629E85D75C}"/>
              </a:ext>
            </a:extLst>
          </p:cNvPr>
          <p:cNvSpPr/>
          <p:nvPr/>
        </p:nvSpPr>
        <p:spPr>
          <a:xfrm>
            <a:off x="1758277" y="4706032"/>
            <a:ext cx="360000" cy="21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E0DA37-FD01-4858-B699-3DCC3FB19C64}"/>
              </a:ext>
            </a:extLst>
          </p:cNvPr>
          <p:cNvSpPr txBox="1"/>
          <p:nvPr/>
        </p:nvSpPr>
        <p:spPr>
          <a:xfrm>
            <a:off x="511245" y="1361168"/>
            <a:ext cx="146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3-channel Binary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3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D4A223-6A0B-4C5D-A1C5-AD82A886C2A5}"/>
              </a:ext>
            </a:extLst>
          </p:cNvPr>
          <p:cNvGrpSpPr/>
          <p:nvPr/>
        </p:nvGrpSpPr>
        <p:grpSpPr>
          <a:xfrm>
            <a:off x="1296000" y="1512000"/>
            <a:ext cx="7269120" cy="2607840"/>
            <a:chOff x="1296000" y="1512000"/>
            <a:chExt cx="7269120" cy="2607840"/>
          </a:xfrm>
        </p:grpSpPr>
        <p:pic>
          <p:nvPicPr>
            <p:cNvPr id="3" name="">
              <a:extLst>
                <a:ext uri="{FF2B5EF4-FFF2-40B4-BE49-F238E27FC236}">
                  <a16:creationId xmlns:a16="http://schemas.microsoft.com/office/drawing/2014/main" id="{C21E6028-7F43-47CE-9B97-756CBD1B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6048000" y="1513440"/>
              <a:ext cx="2517120" cy="136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">
              <a:extLst>
                <a:ext uri="{FF2B5EF4-FFF2-40B4-BE49-F238E27FC236}">
                  <a16:creationId xmlns:a16="http://schemas.microsoft.com/office/drawing/2014/main" id="{062BD3C1-094D-44A0-8C8E-161D77EF0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6048000" y="2737439"/>
              <a:ext cx="2517120" cy="136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">
              <a:extLst>
                <a:ext uri="{FF2B5EF4-FFF2-40B4-BE49-F238E27FC236}">
                  <a16:creationId xmlns:a16="http://schemas.microsoft.com/office/drawing/2014/main" id="{AD247D09-E13D-4857-BB21-9AE8DB09D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671999" y="1512000"/>
              <a:ext cx="2520000" cy="136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">
              <a:extLst>
                <a:ext uri="{FF2B5EF4-FFF2-40B4-BE49-F238E27FC236}">
                  <a16:creationId xmlns:a16="http://schemas.microsoft.com/office/drawing/2014/main" id="{9E90AAD5-4576-4004-8894-9A902BFF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3671999" y="2732760"/>
              <a:ext cx="2520000" cy="136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">
              <a:extLst>
                <a:ext uri="{FF2B5EF4-FFF2-40B4-BE49-F238E27FC236}">
                  <a16:creationId xmlns:a16="http://schemas.microsoft.com/office/drawing/2014/main" id="{97A9BD77-38A3-486B-85EA-FF622F192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1296000" y="1512000"/>
              <a:ext cx="2520000" cy="136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">
              <a:extLst>
                <a:ext uri="{FF2B5EF4-FFF2-40B4-BE49-F238E27FC236}">
                  <a16:creationId xmlns:a16="http://schemas.microsoft.com/office/drawing/2014/main" id="{9D364023-5482-4FFE-9ADB-2FC687CF0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1296000" y="2750040"/>
              <a:ext cx="2520000" cy="1369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71B8408-58E0-4B87-94BC-AB49A1038012}"/>
              </a:ext>
            </a:extLst>
          </p:cNvPr>
          <p:cNvSpPr txBox="1"/>
          <p:nvPr/>
        </p:nvSpPr>
        <p:spPr>
          <a:xfrm>
            <a:off x="2232000" y="1080000"/>
            <a:ext cx="5584680" cy="42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A sample of 6 (out of 64) inputs to maximise the associated filter activation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Convolution layer 3 – channel 2 (defender location)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171</Words>
  <Application>Microsoft Office PowerPoint</Application>
  <PresentationFormat>Widescreen</PresentationFormat>
  <Paragraphs>58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Liberation Sans</vt:lpstr>
      <vt:lpstr>Liberation Serif</vt:lpstr>
      <vt:lpstr>Default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Carruth</dc:creator>
  <cp:lastModifiedBy>Charlie Carruth</cp:lastModifiedBy>
  <cp:revision>8</cp:revision>
  <dcterms:created xsi:type="dcterms:W3CDTF">2020-07-23T23:05:08Z</dcterms:created>
  <dcterms:modified xsi:type="dcterms:W3CDTF">2021-09-27T18:30:33Z</dcterms:modified>
</cp:coreProperties>
</file>