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guide_mechan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3390" y="147955"/>
            <a:ext cx="6143625" cy="28130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3304540" y="3282950"/>
            <a:ext cx="7472680" cy="3498215"/>
            <a:chOff x="5204" y="5170"/>
            <a:chExt cx="11768" cy="5509"/>
          </a:xfrm>
        </p:grpSpPr>
        <p:sp>
          <p:nvSpPr>
            <p:cNvPr id="22" name="矩形 21"/>
            <p:cNvSpPr/>
            <p:nvPr/>
          </p:nvSpPr>
          <p:spPr>
            <a:xfrm>
              <a:off x="5425" y="5170"/>
              <a:ext cx="11326" cy="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>
                  <a:noFill/>
                </a:ln>
                <a:solidFill>
                  <a:schemeClr val="bg1"/>
                </a:solidFill>
              </a:endParaRPr>
            </a:p>
          </p:txBody>
        </p:sp>
        <p:graphicFrame>
          <p:nvGraphicFramePr>
            <p:cNvPr id="4" name="对象 3"/>
            <p:cNvGraphicFramePr/>
            <p:nvPr/>
          </p:nvGraphicFramePr>
          <p:xfrm>
            <a:off x="5204" y="5289"/>
            <a:ext cx="11769" cy="5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2" imgW="7467600" imgH="3419475" progId="Paint.Picture">
                    <p:embed/>
                  </p:oleObj>
                </mc:Choice>
                <mc:Fallback>
                  <p:oleObj name="" r:id="rId2" imgW="7467600" imgH="3419475" progId="Paint.Picture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04" y="5289"/>
                          <a:ext cx="11769" cy="53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9540" y="5827"/>
              <a:ext cx="26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Connection management system application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985" y="5947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Third-party application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540" y="7820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Mechanic Kit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985" y="7820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Camera framework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70" y="7617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Tracking object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540" y="9687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Communication service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985" y="9693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Camera driver service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495" y="9702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  <a:sym typeface="+mn-ea"/>
                </a:rPr>
                <a:t>Mechanic device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560" y="6839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Object tracking control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116" y="6839"/>
              <a:ext cx="305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Device discovery/connection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240" y="6797"/>
              <a:ext cx="265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Start camera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2420" y="8757"/>
              <a:ext cx="31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Obtain the object’s position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11" y="8754"/>
              <a:ext cx="305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Control protocol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45" y="9311"/>
              <a:ext cx="144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Protocol interaction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宽屏</PresentationFormat>
  <Paragraphs>28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HarmonyOS Sans</vt:lpstr>
      <vt:lpstr>WPS</vt:lpstr>
      <vt:lpstr>Paint.Picture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Shawn.HE</cp:lastModifiedBy>
  <cp:revision>155</cp:revision>
  <dcterms:created xsi:type="dcterms:W3CDTF">2019-06-19T02:08:00Z</dcterms:created>
  <dcterms:modified xsi:type="dcterms:W3CDTF">2025-09-30T09:51:09Z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0D17E06B1C5F418F82013AB90B527826_11</vt:lpwstr>
  </property>
</Properties>
</file>