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3"/>
  </p:notesMasterIdLst>
  <p:handoutMasterIdLst>
    <p:handoutMasterId r:id="rId14"/>
  </p:handoutMasterIdLst>
  <p:sldIdLst>
    <p:sldId id="268" r:id="rId5"/>
    <p:sldId id="269" r:id="rId6"/>
    <p:sldId id="270" r:id="rId7"/>
    <p:sldId id="271" r:id="rId8"/>
    <p:sldId id="272" r:id="rId9"/>
    <p:sldId id="273" r:id="rId10"/>
    <p:sldId id="275" r:id="rId11"/>
    <p:sldId id="27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D5E6CE-530E-46B9-9897-545816A29C54}" v="17" dt="2020-07-07T20:08:07.773"/>
  </p1510:revLst>
</p1510:revInfo>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52" autoAdjust="0"/>
  </p:normalViewPr>
  <p:slideViewPr>
    <p:cSldViewPr snapToGrid="0">
      <p:cViewPr varScale="1">
        <p:scale>
          <a:sx n="76" d="100"/>
          <a:sy n="76" d="100"/>
        </p:scale>
        <p:origin x="126" y="76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7/7/2020</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7/7/2020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a:t>Click to edit Master title style</a:t>
            </a:r>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84B7D2A-0DF8-424B-9572-B79AEBB2D9DC}" type="datetimeFigureOut">
              <a:rPr lang="en-US" noProof="0" smtClean="0"/>
              <a:t>7/7/2020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7/7/2020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3" name="Date Placeholder 2"/>
          <p:cNvSpPr>
            <a:spLocks noGrp="1"/>
          </p:cNvSpPr>
          <p:nvPr>
            <p:ph type="dt" sz="half" idx="10"/>
          </p:nvPr>
        </p:nvSpPr>
        <p:spPr/>
        <p:txBody>
          <a:bodyPr/>
          <a:lstStyle/>
          <a:p>
            <a:fld id="{984B7D2A-0DF8-424B-9572-B79AEBB2D9DC}" type="datetimeFigureOut">
              <a:rPr lang="en-US" noProof="0" smtClean="0"/>
              <a:t>7/7/2020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t>7/7/2020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a:t>Click to edit Master title style</a:t>
            </a:r>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noProof="0" smtClean="0"/>
              <a:t>7/7/2020</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a:t>Click to edit Master title style</a:t>
            </a:r>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7/7/2020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t>7/7/2020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7/7/2020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7/7/2020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7/7/2020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4B7D2A-0DF8-424B-9572-B79AEBB2D9DC}" type="datetimeFigureOut">
              <a:rPr lang="en-US" noProof="0" smtClean="0"/>
              <a:t>7/7/2020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984B7D2A-0DF8-424B-9572-B79AEBB2D9DC}" type="datetimeFigureOut">
              <a:rPr lang="en-US" noProof="0" smtClean="0"/>
              <a:t>7/7/2020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t>7/7/2020</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openplaques.org/"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5B398-1E7F-44AD-8356-8345134C958C}"/>
              </a:ext>
            </a:extLst>
          </p:cNvPr>
          <p:cNvSpPr>
            <a:spLocks noGrp="1"/>
          </p:cNvSpPr>
          <p:nvPr>
            <p:ph type="ctrTitle"/>
          </p:nvPr>
        </p:nvSpPr>
        <p:spPr/>
        <p:txBody>
          <a:bodyPr/>
          <a:lstStyle/>
          <a:p>
            <a:r>
              <a:rPr lang="en-US" dirty="0"/>
              <a:t>The diversity of plaques in London and identifying ‘bad actors’</a:t>
            </a:r>
          </a:p>
        </p:txBody>
      </p:sp>
      <p:sp>
        <p:nvSpPr>
          <p:cNvPr id="3" name="Subtitle 2">
            <a:extLst>
              <a:ext uri="{FF2B5EF4-FFF2-40B4-BE49-F238E27FC236}">
                <a16:creationId xmlns:a16="http://schemas.microsoft.com/office/drawing/2014/main" id="{852A3D91-AB3F-4EDF-B87E-FDDF6C5DC4CF}"/>
              </a:ext>
            </a:extLst>
          </p:cNvPr>
          <p:cNvSpPr>
            <a:spLocks noGrp="1"/>
          </p:cNvSpPr>
          <p:nvPr>
            <p:ph type="subTitle" idx="1"/>
          </p:nvPr>
        </p:nvSpPr>
        <p:spPr/>
        <p:txBody>
          <a:bodyPr/>
          <a:lstStyle/>
          <a:p>
            <a:r>
              <a:rPr lang="en-US" dirty="0"/>
              <a:t>Analyzing the diversity of the people commemorated on the open plaque database in London and </a:t>
            </a:r>
            <a:r>
              <a:rPr lang="en-US"/>
              <a:t>identifying ‘bad actors’</a:t>
            </a:r>
            <a:endParaRPr lang="en-US" dirty="0"/>
          </a:p>
        </p:txBody>
      </p:sp>
    </p:spTree>
    <p:extLst>
      <p:ext uri="{BB962C8B-B14F-4D97-AF65-F5344CB8AC3E}">
        <p14:creationId xmlns:p14="http://schemas.microsoft.com/office/powerpoint/2010/main" val="2352749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3CA23-2637-43B3-ADB0-A9CA025A70B7}"/>
              </a:ext>
            </a:extLst>
          </p:cNvPr>
          <p:cNvSpPr>
            <a:spLocks noGrp="1"/>
          </p:cNvSpPr>
          <p:nvPr>
            <p:ph type="title"/>
          </p:nvPr>
        </p:nvSpPr>
        <p:spPr/>
        <p:txBody>
          <a:bodyPr/>
          <a:lstStyle/>
          <a:p>
            <a:r>
              <a:rPr lang="en-GB" dirty="0"/>
              <a:t>Contents</a:t>
            </a:r>
          </a:p>
        </p:txBody>
      </p:sp>
      <p:sp>
        <p:nvSpPr>
          <p:cNvPr id="3" name="Content Placeholder 2">
            <a:extLst>
              <a:ext uri="{FF2B5EF4-FFF2-40B4-BE49-F238E27FC236}">
                <a16:creationId xmlns:a16="http://schemas.microsoft.com/office/drawing/2014/main" id="{0823FA37-D6C7-473E-BA6A-899009E7C85C}"/>
              </a:ext>
            </a:extLst>
          </p:cNvPr>
          <p:cNvSpPr>
            <a:spLocks noGrp="1"/>
          </p:cNvSpPr>
          <p:nvPr>
            <p:ph idx="1"/>
          </p:nvPr>
        </p:nvSpPr>
        <p:spPr/>
        <p:txBody>
          <a:bodyPr/>
          <a:lstStyle/>
          <a:p>
            <a:r>
              <a:rPr lang="en-GB" dirty="0"/>
              <a:t>Why</a:t>
            </a:r>
          </a:p>
          <a:p>
            <a:r>
              <a:rPr lang="en-GB" dirty="0"/>
              <a:t>Who + What</a:t>
            </a:r>
          </a:p>
          <a:p>
            <a:r>
              <a:rPr lang="en-GB" dirty="0"/>
              <a:t>Where</a:t>
            </a:r>
          </a:p>
          <a:p>
            <a:r>
              <a:rPr lang="en-GB" dirty="0"/>
              <a:t>When</a:t>
            </a:r>
          </a:p>
          <a:p>
            <a:r>
              <a:rPr lang="en-GB" dirty="0"/>
              <a:t>How</a:t>
            </a:r>
          </a:p>
        </p:txBody>
      </p:sp>
    </p:spTree>
    <p:extLst>
      <p:ext uri="{BB962C8B-B14F-4D97-AF65-F5344CB8AC3E}">
        <p14:creationId xmlns:p14="http://schemas.microsoft.com/office/powerpoint/2010/main" val="3944932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7A89-DB4F-4D8B-8DFE-14D86D0CD93F}"/>
              </a:ext>
            </a:extLst>
          </p:cNvPr>
          <p:cNvSpPr>
            <a:spLocks noGrp="1"/>
          </p:cNvSpPr>
          <p:nvPr>
            <p:ph type="title"/>
          </p:nvPr>
        </p:nvSpPr>
        <p:spPr/>
        <p:txBody>
          <a:bodyPr/>
          <a:lstStyle/>
          <a:p>
            <a:r>
              <a:rPr lang="en-GB" dirty="0"/>
              <a:t>Why</a:t>
            </a:r>
          </a:p>
        </p:txBody>
      </p:sp>
      <p:sp>
        <p:nvSpPr>
          <p:cNvPr id="3" name="Content Placeholder 2">
            <a:extLst>
              <a:ext uri="{FF2B5EF4-FFF2-40B4-BE49-F238E27FC236}">
                <a16:creationId xmlns:a16="http://schemas.microsoft.com/office/drawing/2014/main" id="{257AABDC-3B4E-4FE2-BFA6-C1FEC02F2448}"/>
              </a:ext>
            </a:extLst>
          </p:cNvPr>
          <p:cNvSpPr>
            <a:spLocks noGrp="1"/>
          </p:cNvSpPr>
          <p:nvPr>
            <p:ph idx="1"/>
          </p:nvPr>
        </p:nvSpPr>
        <p:spPr/>
        <p:txBody>
          <a:bodyPr/>
          <a:lstStyle/>
          <a:p>
            <a:r>
              <a:rPr lang="en-GB" dirty="0"/>
              <a:t>The recent interest in the ‘Black Liver Matter’ movement has led to the scrutiny of many public status and monuments as to whether the attributed person deserves to be kept up due to there links to the slave trade and racism.</a:t>
            </a:r>
          </a:p>
          <a:p>
            <a:r>
              <a:rPr lang="en-GB" dirty="0"/>
              <a:t>Plaques are in the public domain and thus should also undergo the same scrutiny.</a:t>
            </a:r>
          </a:p>
          <a:p>
            <a:r>
              <a:rPr lang="en-GB" dirty="0"/>
              <a:t>It is also of interest to see the diversity of those commemorated on the plaques to observe the extend of implicit and explicit bias’s.</a:t>
            </a:r>
          </a:p>
        </p:txBody>
      </p:sp>
    </p:spTree>
    <p:extLst>
      <p:ext uri="{BB962C8B-B14F-4D97-AF65-F5344CB8AC3E}">
        <p14:creationId xmlns:p14="http://schemas.microsoft.com/office/powerpoint/2010/main" val="604038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E3BC5-6ABD-46A8-8F95-D9BBB00103CD}"/>
              </a:ext>
            </a:extLst>
          </p:cNvPr>
          <p:cNvSpPr>
            <a:spLocks noGrp="1"/>
          </p:cNvSpPr>
          <p:nvPr>
            <p:ph type="title"/>
          </p:nvPr>
        </p:nvSpPr>
        <p:spPr/>
        <p:txBody>
          <a:bodyPr/>
          <a:lstStyle/>
          <a:p>
            <a:r>
              <a:rPr lang="en-GB" dirty="0"/>
              <a:t>Who, what, where</a:t>
            </a:r>
          </a:p>
        </p:txBody>
      </p:sp>
      <p:sp>
        <p:nvSpPr>
          <p:cNvPr id="3" name="Content Placeholder 2">
            <a:extLst>
              <a:ext uri="{FF2B5EF4-FFF2-40B4-BE49-F238E27FC236}">
                <a16:creationId xmlns:a16="http://schemas.microsoft.com/office/drawing/2014/main" id="{775A01C4-C29E-4F6A-AAB7-826A1B6B0F29}"/>
              </a:ext>
            </a:extLst>
          </p:cNvPr>
          <p:cNvSpPr>
            <a:spLocks noGrp="1"/>
          </p:cNvSpPr>
          <p:nvPr>
            <p:ph idx="1"/>
          </p:nvPr>
        </p:nvSpPr>
        <p:spPr/>
        <p:txBody>
          <a:bodyPr/>
          <a:lstStyle/>
          <a:p>
            <a:r>
              <a:rPr lang="en-GB" dirty="0"/>
              <a:t>This report will look at individuals commemorated by plaques found in the London on the </a:t>
            </a:r>
            <a:r>
              <a:rPr lang="en-GB" dirty="0">
                <a:hlinkClick r:id="rId2"/>
              </a:rPr>
              <a:t>http://openplaques.org/</a:t>
            </a:r>
            <a:r>
              <a:rPr lang="en-GB" dirty="0"/>
              <a:t> database.</a:t>
            </a:r>
          </a:p>
          <a:p>
            <a:r>
              <a:rPr lang="en-GB" dirty="0"/>
              <a:t>The aim is to investigate the diversity of those commemorated on plaques in London and to identify those who have links to the slave trade.</a:t>
            </a:r>
          </a:p>
          <a:p>
            <a:endParaRPr lang="en-GB" dirty="0"/>
          </a:p>
        </p:txBody>
      </p:sp>
    </p:spTree>
    <p:extLst>
      <p:ext uri="{BB962C8B-B14F-4D97-AF65-F5344CB8AC3E}">
        <p14:creationId xmlns:p14="http://schemas.microsoft.com/office/powerpoint/2010/main" val="2173436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4AD2-E6EE-4297-8B75-54EFD2BDD565}"/>
              </a:ext>
            </a:extLst>
          </p:cNvPr>
          <p:cNvSpPr>
            <a:spLocks noGrp="1"/>
          </p:cNvSpPr>
          <p:nvPr>
            <p:ph type="title"/>
          </p:nvPr>
        </p:nvSpPr>
        <p:spPr/>
        <p:txBody>
          <a:bodyPr/>
          <a:lstStyle/>
          <a:p>
            <a:r>
              <a:rPr lang="en-GB" dirty="0"/>
              <a:t>When</a:t>
            </a:r>
          </a:p>
        </p:txBody>
      </p:sp>
      <p:sp>
        <p:nvSpPr>
          <p:cNvPr id="3" name="Content Placeholder 2">
            <a:extLst>
              <a:ext uri="{FF2B5EF4-FFF2-40B4-BE49-F238E27FC236}">
                <a16:creationId xmlns:a16="http://schemas.microsoft.com/office/drawing/2014/main" id="{70062A91-7C83-4408-9E20-1EDB7BC20F66}"/>
              </a:ext>
            </a:extLst>
          </p:cNvPr>
          <p:cNvSpPr>
            <a:spLocks noGrp="1"/>
          </p:cNvSpPr>
          <p:nvPr>
            <p:ph idx="1"/>
          </p:nvPr>
        </p:nvSpPr>
        <p:spPr/>
        <p:txBody>
          <a:bodyPr/>
          <a:lstStyle/>
          <a:p>
            <a:r>
              <a:rPr lang="en-GB" dirty="0"/>
              <a:t>This report is a side project of the </a:t>
            </a:r>
            <a:r>
              <a:rPr lang="en-GB" dirty="0" err="1"/>
              <a:t>openplaques</a:t>
            </a:r>
            <a:r>
              <a:rPr lang="en-GB" dirty="0"/>
              <a:t> open source repository.</a:t>
            </a:r>
          </a:p>
          <a:p>
            <a:r>
              <a:rPr lang="en-GB" dirty="0"/>
              <a:t>Work on the report was done from: 11-06-2020 to 07-07-2020</a:t>
            </a:r>
          </a:p>
          <a:p>
            <a:endParaRPr lang="en-GB" dirty="0"/>
          </a:p>
        </p:txBody>
      </p:sp>
    </p:spTree>
    <p:extLst>
      <p:ext uri="{BB962C8B-B14F-4D97-AF65-F5344CB8AC3E}">
        <p14:creationId xmlns:p14="http://schemas.microsoft.com/office/powerpoint/2010/main" val="2118411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1A9D9-6689-4E28-99F7-E027B0AAE0E5}"/>
              </a:ext>
            </a:extLst>
          </p:cNvPr>
          <p:cNvSpPr>
            <a:spLocks noGrp="1"/>
          </p:cNvSpPr>
          <p:nvPr>
            <p:ph type="title"/>
          </p:nvPr>
        </p:nvSpPr>
        <p:spPr/>
        <p:txBody>
          <a:bodyPr/>
          <a:lstStyle/>
          <a:p>
            <a:r>
              <a:rPr lang="en-GB" dirty="0"/>
              <a:t>How – diversity of plaques In London</a:t>
            </a:r>
          </a:p>
        </p:txBody>
      </p:sp>
      <p:sp>
        <p:nvSpPr>
          <p:cNvPr id="3" name="Content Placeholder 2">
            <a:extLst>
              <a:ext uri="{FF2B5EF4-FFF2-40B4-BE49-F238E27FC236}">
                <a16:creationId xmlns:a16="http://schemas.microsoft.com/office/drawing/2014/main" id="{27616CBE-9053-492E-8D75-175BA4EC8743}"/>
              </a:ext>
            </a:extLst>
          </p:cNvPr>
          <p:cNvSpPr>
            <a:spLocks noGrp="1"/>
          </p:cNvSpPr>
          <p:nvPr>
            <p:ph idx="1"/>
          </p:nvPr>
        </p:nvSpPr>
        <p:spPr>
          <a:xfrm>
            <a:off x="685801" y="3027601"/>
            <a:ext cx="6121399" cy="3921600"/>
          </a:xfrm>
        </p:spPr>
        <p:txBody>
          <a:bodyPr/>
          <a:lstStyle/>
          <a:p>
            <a:r>
              <a:rPr lang="en-GB" dirty="0"/>
              <a:t>Initially I used the ethnicity field which signified BAME individual as shown in the pie chart.</a:t>
            </a:r>
          </a:p>
          <a:p>
            <a:r>
              <a:rPr lang="en-GB" dirty="0"/>
              <a:t>To retrieve the ethnicity of whose on the plaques, I used a </a:t>
            </a:r>
            <a:r>
              <a:rPr lang="en-GB" dirty="0" err="1"/>
              <a:t>qwikidata</a:t>
            </a:r>
            <a:r>
              <a:rPr lang="en-GB" dirty="0"/>
              <a:t> </a:t>
            </a:r>
            <a:r>
              <a:rPr lang="en-GB" dirty="0" err="1"/>
              <a:t>api</a:t>
            </a:r>
            <a:r>
              <a:rPr lang="en-GB" dirty="0"/>
              <a:t> to fetch data from the </a:t>
            </a:r>
            <a:r>
              <a:rPr lang="en-GB" dirty="0" err="1"/>
              <a:t>wikidata</a:t>
            </a:r>
            <a:r>
              <a:rPr lang="en-GB" dirty="0"/>
              <a:t> database.</a:t>
            </a:r>
          </a:p>
        </p:txBody>
      </p:sp>
      <p:pic>
        <p:nvPicPr>
          <p:cNvPr id="4" name="Picture 3">
            <a:extLst>
              <a:ext uri="{FF2B5EF4-FFF2-40B4-BE49-F238E27FC236}">
                <a16:creationId xmlns:a16="http://schemas.microsoft.com/office/drawing/2014/main" id="{E2568036-87D1-44E0-9113-9FF2043B2A42}"/>
              </a:ext>
            </a:extLst>
          </p:cNvPr>
          <p:cNvPicPr>
            <a:picLocks noChangeAspect="1"/>
          </p:cNvPicPr>
          <p:nvPr/>
        </p:nvPicPr>
        <p:blipFill rotWithShape="1">
          <a:blip r:embed="rId2"/>
          <a:srcRect l="71146" t="28198" r="7187" b="19315"/>
          <a:stretch/>
        </p:blipFill>
        <p:spPr>
          <a:xfrm>
            <a:off x="7493001" y="2182811"/>
            <a:ext cx="3733800" cy="3500439"/>
          </a:xfrm>
          <a:prstGeom prst="rect">
            <a:avLst/>
          </a:prstGeom>
        </p:spPr>
      </p:pic>
    </p:spTree>
    <p:extLst>
      <p:ext uri="{BB962C8B-B14F-4D97-AF65-F5344CB8AC3E}">
        <p14:creationId xmlns:p14="http://schemas.microsoft.com/office/powerpoint/2010/main" val="3942239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E59FE72-6645-4450-A922-CBCD090BBB1E}"/>
              </a:ext>
            </a:extLst>
          </p:cNvPr>
          <p:cNvSpPr>
            <a:spLocks noGrp="1"/>
          </p:cNvSpPr>
          <p:nvPr>
            <p:ph type="body" sz="half" idx="2"/>
          </p:nvPr>
        </p:nvSpPr>
        <p:spPr>
          <a:xfrm>
            <a:off x="2364370" y="5616485"/>
            <a:ext cx="7334250" cy="1010888"/>
          </a:xfrm>
        </p:spPr>
        <p:txBody>
          <a:bodyPr/>
          <a:lstStyle/>
          <a:p>
            <a:pPr algn="ctr"/>
            <a:r>
              <a:rPr lang="en-GB" dirty="0"/>
              <a:t>This also reinforces the lack of ethnicity between those commemorated by the plaques in London. </a:t>
            </a:r>
          </a:p>
        </p:txBody>
      </p:sp>
      <p:grpSp>
        <p:nvGrpSpPr>
          <p:cNvPr id="5" name="Group 4">
            <a:extLst>
              <a:ext uri="{FF2B5EF4-FFF2-40B4-BE49-F238E27FC236}">
                <a16:creationId xmlns:a16="http://schemas.microsoft.com/office/drawing/2014/main" id="{AAE237B6-95E6-47AF-BE1D-41725A0D4E04}"/>
              </a:ext>
            </a:extLst>
          </p:cNvPr>
          <p:cNvGrpSpPr/>
          <p:nvPr/>
        </p:nvGrpSpPr>
        <p:grpSpPr>
          <a:xfrm>
            <a:off x="1492250" y="341842"/>
            <a:ext cx="9207500" cy="5093758"/>
            <a:chOff x="800100" y="3568700"/>
            <a:chExt cx="5961187" cy="3111500"/>
          </a:xfrm>
        </p:grpSpPr>
        <p:sp>
          <p:nvSpPr>
            <p:cNvPr id="6" name="Rectangle 5">
              <a:extLst>
                <a:ext uri="{FF2B5EF4-FFF2-40B4-BE49-F238E27FC236}">
                  <a16:creationId xmlns:a16="http://schemas.microsoft.com/office/drawing/2014/main" id="{732BBDC2-6ABC-4650-8872-0F7602C5703F}"/>
                </a:ext>
              </a:extLst>
            </p:cNvPr>
            <p:cNvSpPr/>
            <p:nvPr/>
          </p:nvSpPr>
          <p:spPr>
            <a:xfrm>
              <a:off x="800100" y="3568700"/>
              <a:ext cx="5961187" cy="31115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pic>
          <p:nvPicPr>
            <p:cNvPr id="7" name="Picture 6" descr="A screenshot of a cell phone&#10;&#10;Description automatically generated">
              <a:extLst>
                <a:ext uri="{FF2B5EF4-FFF2-40B4-BE49-F238E27FC236}">
                  <a16:creationId xmlns:a16="http://schemas.microsoft.com/office/drawing/2014/main" id="{2603AC03-F790-4602-848E-63A6D9D8F7E9}"/>
                </a:ext>
              </a:extLst>
            </p:cNvPr>
            <p:cNvPicPr>
              <a:picLocks noChangeAspect="1"/>
            </p:cNvPicPr>
            <p:nvPr/>
          </p:nvPicPr>
          <p:blipFill>
            <a:blip r:embed="rId2"/>
            <a:stretch>
              <a:fillRect/>
            </a:stretch>
          </p:blipFill>
          <p:spPr>
            <a:xfrm>
              <a:off x="977900" y="3651249"/>
              <a:ext cx="5522063" cy="2946401"/>
            </a:xfrm>
            <a:prstGeom prst="rect">
              <a:avLst/>
            </a:prstGeom>
          </p:spPr>
        </p:pic>
      </p:grpSp>
    </p:spTree>
    <p:extLst>
      <p:ext uri="{BB962C8B-B14F-4D97-AF65-F5344CB8AC3E}">
        <p14:creationId xmlns:p14="http://schemas.microsoft.com/office/powerpoint/2010/main" val="1024065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74CF3-D2F5-4319-AC4C-7E33DBCD5888}"/>
              </a:ext>
            </a:extLst>
          </p:cNvPr>
          <p:cNvSpPr>
            <a:spLocks noGrp="1"/>
          </p:cNvSpPr>
          <p:nvPr>
            <p:ph type="title"/>
          </p:nvPr>
        </p:nvSpPr>
        <p:spPr/>
        <p:txBody>
          <a:bodyPr/>
          <a:lstStyle/>
          <a:p>
            <a:r>
              <a:rPr lang="en-GB" dirty="0"/>
              <a:t>How – individual with links to the slave trade</a:t>
            </a:r>
          </a:p>
        </p:txBody>
      </p:sp>
      <p:sp>
        <p:nvSpPr>
          <p:cNvPr id="3" name="Content Placeholder 2">
            <a:extLst>
              <a:ext uri="{FF2B5EF4-FFF2-40B4-BE49-F238E27FC236}">
                <a16:creationId xmlns:a16="http://schemas.microsoft.com/office/drawing/2014/main" id="{A461D00C-DD94-43C2-B1B9-7571434046AC}"/>
              </a:ext>
            </a:extLst>
          </p:cNvPr>
          <p:cNvSpPr>
            <a:spLocks noGrp="1"/>
          </p:cNvSpPr>
          <p:nvPr>
            <p:ph idx="1"/>
          </p:nvPr>
        </p:nvSpPr>
        <p:spPr/>
        <p:txBody>
          <a:bodyPr/>
          <a:lstStyle/>
          <a:p>
            <a:r>
              <a:rPr lang="en-GB" dirty="0"/>
              <a:t>To identify bad actors</a:t>
            </a:r>
          </a:p>
        </p:txBody>
      </p:sp>
    </p:spTree>
    <p:extLst>
      <p:ext uri="{BB962C8B-B14F-4D97-AF65-F5344CB8AC3E}">
        <p14:creationId xmlns:p14="http://schemas.microsoft.com/office/powerpoint/2010/main" val="33286460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Famous event in history presentation_AAS_v4" id="{885A6F1E-651B-4F15-A7C5-F8866BEBEDBA}" vid="{A424914B-CB64-4CFE-A131-6ACB64D36A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C25A74-1E0C-4362-AFA3-6197BD285F3A}">
  <ds:schemaRefs>
    <ds:schemaRef ds:uri="http://schemas.microsoft.com/sharepoint/v3/contenttype/forms"/>
  </ds:schemaRefs>
</ds:datastoreItem>
</file>

<file path=customXml/itemProps2.xml><?xml version="1.0" encoding="utf-8"?>
<ds:datastoreItem xmlns:ds="http://schemas.openxmlformats.org/officeDocument/2006/customXml" ds:itemID="{0EC94942-C689-461B-8649-1FD863C6BA2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96277B9-27DA-47CA-9593-62E4BB44AB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Famous event in history presentation</Template>
  <TotalTime>0</TotalTime>
  <Words>280</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Corbel</vt:lpstr>
      <vt:lpstr>Celestial</vt:lpstr>
      <vt:lpstr>The diversity of plaques in London and identifying ‘bad actors’</vt:lpstr>
      <vt:lpstr>Contents</vt:lpstr>
      <vt:lpstr>Why</vt:lpstr>
      <vt:lpstr>Who, what, where</vt:lpstr>
      <vt:lpstr>When</vt:lpstr>
      <vt:lpstr>How – diversity of plaques In London</vt:lpstr>
      <vt:lpstr>PowerPoint Presentation</vt:lpstr>
      <vt:lpstr>How – individual with links to the slave trade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2020-06-26T21:28:30Z</dcterms:created>
  <dcterms:modified xsi:type="dcterms:W3CDTF">2020-07-07T20:13:26Z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