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8" r:id="rId5"/>
    <p:sldId id="2836" r:id="rId6"/>
    <p:sldId id="2843" r:id="rId7"/>
    <p:sldId id="2838" r:id="rId8"/>
    <p:sldId id="2842" r:id="rId9"/>
    <p:sldId id="2839" r:id="rId10"/>
    <p:sldId id="2840" r:id="rId11"/>
    <p:sldId id="2841" r:id="rId12"/>
    <p:sldId id="28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43"/>
            <p14:sldId id="2838"/>
            <p14:sldId id="2842"/>
            <p14:sldId id="2839"/>
            <p14:sldId id="2840"/>
            <p14:sldId id="2841"/>
            <p14:sldId id="28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CV32E40P Interrupt </a:t>
            </a:r>
            <a:r>
              <a:rPr lang="en-US" dirty="0" err="1"/>
              <a:t>Vplan</a:t>
            </a:r>
            <a:r>
              <a:rPr lang="en-US" dirty="0"/>
              <a:t> Review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September 29,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r>
              <a:rPr lang="en-US" dirty="0"/>
              <a:t>Test overview</a:t>
            </a:r>
          </a:p>
          <a:p>
            <a:r>
              <a:rPr lang="en-US" dirty="0"/>
              <a:t>CSR exceptions</a:t>
            </a:r>
          </a:p>
          <a:p>
            <a:r>
              <a:rPr lang="en-US" dirty="0" err="1"/>
              <a:t>Vplan</a:t>
            </a:r>
            <a:r>
              <a:rPr lang="en-US" dirty="0"/>
              <a:t> issues – External </a:t>
            </a:r>
            <a:r>
              <a:rPr lang="en-US"/>
              <a:t>Excel sheet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3E55-6AAF-44E8-9C96-C64244EC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4985-7BC5-4E80-8CE7-9F8D3F3F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 runs for all tests</a:t>
            </a:r>
          </a:p>
          <a:p>
            <a:pPr lvl="1"/>
            <a:r>
              <a:rPr lang="en-US" dirty="0"/>
              <a:t>Step and compare logic </a:t>
            </a:r>
            <a:r>
              <a:rPr lang="en-US" dirty="0" err="1"/>
              <a:t>deasserts</a:t>
            </a:r>
            <a:r>
              <a:rPr lang="en-US" dirty="0"/>
              <a:t> </a:t>
            </a:r>
            <a:r>
              <a:rPr lang="en-US" dirty="0" err="1"/>
              <a:t>deferint</a:t>
            </a:r>
            <a:r>
              <a:rPr lang="en-US" dirty="0"/>
              <a:t> to ISS 1 retirement away from the </a:t>
            </a:r>
            <a:r>
              <a:rPr lang="en-US" i="1" dirty="0" err="1"/>
              <a:t>irq_ack_o</a:t>
            </a:r>
            <a:r>
              <a:rPr lang="en-US" i="1" dirty="0"/>
              <a:t> </a:t>
            </a:r>
            <a:r>
              <a:rPr lang="en-US" dirty="0"/>
              <a:t>signal</a:t>
            </a:r>
          </a:p>
          <a:p>
            <a:r>
              <a:rPr lang="en-US" dirty="0"/>
              <a:t>Interrupt assertion module implemented from the </a:t>
            </a:r>
            <a:r>
              <a:rPr lang="en-US" dirty="0" err="1"/>
              <a:t>vplan</a:t>
            </a:r>
            <a:r>
              <a:rPr lang="en-US" dirty="0"/>
              <a:t> is enabled for all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8068-09E2-440A-B381-61F50DB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B4C4-1ACF-48D5-BD38-E223BD68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828A-1012-4238-8313-60B7B1DC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7B61-E953-459E-9695-FE912760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FBCE-545B-4ADA-B8CB-B173A900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tests</a:t>
            </a:r>
          </a:p>
          <a:p>
            <a:pPr lvl="1"/>
            <a:r>
              <a:rPr lang="en-US" dirty="0" err="1"/>
              <a:t>interrupt_test</a:t>
            </a:r>
            <a:r>
              <a:rPr lang="en-US" dirty="0"/>
              <a:t> – Set of directed tests (developed in C) to verify basic interrupt functionality</a:t>
            </a:r>
          </a:p>
          <a:p>
            <a:pPr lvl="2"/>
            <a:r>
              <a:rPr lang="en-US" dirty="0"/>
              <a:t>Developed as a set of subtests</a:t>
            </a:r>
          </a:p>
          <a:p>
            <a:pPr lvl="3"/>
            <a:r>
              <a:rPr lang="en-US" dirty="0"/>
              <a:t>1. Iterate through all 32 interrupt sources to ensure no reserved interrupts taken and enable combinations (MIE, MSTATUS.MIE) work properly</a:t>
            </a:r>
          </a:p>
          <a:p>
            <a:pPr lvl="3"/>
            <a:r>
              <a:rPr lang="en-US" dirty="0"/>
              <a:t>2. Trigger all IRQs at once and ensure that the interrupts are handled in priority order</a:t>
            </a:r>
          </a:p>
          <a:p>
            <a:pPr lvl="3"/>
            <a:r>
              <a:rPr lang="en-US" dirty="0"/>
              <a:t>3. Basic nested interrupts – somewhat random, ensure that an interrupt can be taken after stacking </a:t>
            </a:r>
            <a:r>
              <a:rPr lang="en-US" dirty="0" err="1"/>
              <a:t>mie</a:t>
            </a:r>
            <a:r>
              <a:rPr lang="en-US" dirty="0"/>
              <a:t>, </a:t>
            </a:r>
            <a:r>
              <a:rPr lang="en-US" dirty="0" err="1"/>
              <a:t>mstatus</a:t>
            </a:r>
            <a:r>
              <a:rPr lang="en-US" dirty="0"/>
              <a:t> and </a:t>
            </a:r>
            <a:r>
              <a:rPr lang="en-US" dirty="0" err="1"/>
              <a:t>mepc</a:t>
            </a:r>
            <a:r>
              <a:rPr lang="en-US" dirty="0"/>
              <a:t> and be handled properly (Follows RM algorithm)</a:t>
            </a:r>
          </a:p>
          <a:p>
            <a:pPr lvl="3"/>
            <a:r>
              <a:rPr lang="en-US" dirty="0"/>
              <a:t>4. WFI – Only MIE-enabled interrupts may WFI.  Tests that WFI wake occurs regardless of MSTATUS.MIE (but IRQ handler not taken if MSTATUS.MIE == 0)</a:t>
            </a:r>
          </a:p>
          <a:p>
            <a:pPr lvl="3"/>
            <a:r>
              <a:rPr lang="en-US" dirty="0"/>
              <a:t>5. Relocates the vector table (tests write of MTVEC) and iterates through all interrupts as a repeat of test 1</a:t>
            </a:r>
          </a:p>
          <a:p>
            <a:pPr lvl="3"/>
            <a:r>
              <a:rPr lang="en-US" dirty="0"/>
              <a:t>6. Relocates the vector table to a DIRECT mode and iterates through all interrupts as a repeat of test 1</a:t>
            </a:r>
          </a:p>
          <a:p>
            <a:pPr lvl="3"/>
            <a:r>
              <a:rPr lang="en-US" dirty="0"/>
              <a:t>7. Repeat test 1 in vectored mode relocated to the default vector table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37C8-DEB1-45B9-A523-C4488370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F1CA-428D-48D3-BAB1-0CCEEF1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3ADB-A6E9-4433-9619-966B2D0D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D430-0413-4080-9317-4AE304CF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EB60-DD9D-4D10-9381-BE4A7171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tests</a:t>
            </a:r>
          </a:p>
          <a:p>
            <a:pPr lvl="1"/>
            <a:r>
              <a:rPr lang="en-US" dirty="0" err="1"/>
              <a:t>interrupt_bootstrap</a:t>
            </a:r>
            <a:endParaRPr lang="en-US" dirty="0"/>
          </a:p>
          <a:p>
            <a:pPr lvl="2"/>
            <a:r>
              <a:rPr lang="en-US" dirty="0"/>
              <a:t>Uses </a:t>
            </a:r>
            <a:r>
              <a:rPr lang="en-US" dirty="0" err="1"/>
              <a:t>plusarg</a:t>
            </a:r>
            <a:r>
              <a:rPr lang="en-US" dirty="0"/>
              <a:t> to set initial </a:t>
            </a:r>
            <a:r>
              <a:rPr lang="en-US" dirty="0" err="1"/>
              <a:t>mtvec</a:t>
            </a:r>
            <a:r>
              <a:rPr lang="en-US" dirty="0"/>
              <a:t> pins value (bootstrapped upon initial core fetch) to alt table</a:t>
            </a:r>
          </a:p>
          <a:p>
            <a:pPr lvl="2"/>
            <a:r>
              <a:rPr lang="en-US" dirty="0"/>
              <a:t>Uses test1 from </a:t>
            </a:r>
            <a:r>
              <a:rPr lang="en-US" dirty="0" err="1"/>
              <a:t>interrupt_test</a:t>
            </a:r>
            <a:r>
              <a:rPr lang="en-US" dirty="0"/>
              <a:t> to iterate through interrupts</a:t>
            </a:r>
          </a:p>
          <a:p>
            <a:pPr lvl="2"/>
            <a:r>
              <a:rPr lang="en-US" dirty="0"/>
              <a:t>Tests that </a:t>
            </a:r>
            <a:r>
              <a:rPr lang="en-US" dirty="0" err="1"/>
              <a:t>mtvec</a:t>
            </a:r>
            <a:r>
              <a:rPr lang="en-US" dirty="0"/>
              <a:t> is read properly with bootstrap value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AA11-92BF-4012-8C59-9E73B47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3CA8-B268-4252-9025-9B9F1F04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51DC-ADF4-4C90-9B89-8287BF90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3526-9CC7-49F1-9C1D-B8D88019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F21-7E68-4E0E-9D88-65485FB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tests</a:t>
            </a:r>
          </a:p>
          <a:p>
            <a:pPr lvl="1"/>
            <a:r>
              <a:rPr lang="en-US" dirty="0" err="1"/>
              <a:t>corev_rand_interrupt</a:t>
            </a:r>
            <a:endParaRPr lang="en-US" dirty="0"/>
          </a:p>
          <a:p>
            <a:pPr lvl="2"/>
            <a:r>
              <a:rPr lang="en-US" dirty="0"/>
              <a:t>Randomly asserts interrupts via </a:t>
            </a:r>
            <a:r>
              <a:rPr lang="en-US" dirty="0" err="1"/>
              <a:t>uvma_interrupt</a:t>
            </a:r>
            <a:endParaRPr lang="en-US" dirty="0"/>
          </a:p>
          <a:p>
            <a:pPr lvl="3"/>
            <a:r>
              <a:rPr lang="en-US" dirty="0"/>
              <a:t>3 random sequences in virtual sequence</a:t>
            </a:r>
          </a:p>
          <a:p>
            <a:pPr lvl="4"/>
            <a:r>
              <a:rPr lang="en-US" dirty="0"/>
              <a:t>Assert and </a:t>
            </a:r>
            <a:r>
              <a:rPr lang="en-US" dirty="0" err="1"/>
              <a:t>deassert</a:t>
            </a:r>
            <a:r>
              <a:rPr lang="en-US" dirty="0"/>
              <a:t> via </a:t>
            </a:r>
            <a:r>
              <a:rPr lang="en-US" dirty="0" err="1"/>
              <a:t>irq_ack_o</a:t>
            </a:r>
            <a:r>
              <a:rPr lang="en-US" dirty="0"/>
              <a:t> (may randomly hold through a single </a:t>
            </a:r>
            <a:r>
              <a:rPr lang="en-US" dirty="0" err="1"/>
              <a:t>irq_ack_o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Assert arbitrary </a:t>
            </a:r>
            <a:r>
              <a:rPr lang="en-US" dirty="0" err="1"/>
              <a:t>irqs</a:t>
            </a:r>
            <a:endParaRPr lang="en-US" dirty="0"/>
          </a:p>
          <a:p>
            <a:pPr lvl="4"/>
            <a:r>
              <a:rPr lang="en-US" dirty="0" err="1"/>
              <a:t>Deassert</a:t>
            </a:r>
            <a:r>
              <a:rPr lang="en-US" dirty="0"/>
              <a:t> arbitrary </a:t>
            </a:r>
            <a:r>
              <a:rPr lang="en-US" dirty="0" err="1"/>
              <a:t>irqs</a:t>
            </a:r>
            <a:endParaRPr lang="en-US" dirty="0"/>
          </a:p>
          <a:p>
            <a:pPr lvl="3"/>
            <a:r>
              <a:rPr lang="en-US" dirty="0"/>
              <a:t>May assert interrupts immediately out of reset during core initial fetch</a:t>
            </a:r>
          </a:p>
          <a:p>
            <a:pPr lvl="2"/>
            <a:r>
              <a:rPr lang="en-US" dirty="0" err="1"/>
              <a:t>corev</a:t>
            </a:r>
            <a:r>
              <a:rPr lang="en-US" dirty="0"/>
              <a:t>-dv – extensions</a:t>
            </a:r>
          </a:p>
          <a:p>
            <a:pPr lvl="3"/>
            <a:r>
              <a:rPr lang="en-US" dirty="0" err="1"/>
              <a:t>corev_interrupt_csr_instr_stream</a:t>
            </a:r>
            <a:r>
              <a:rPr lang="en-US" dirty="0"/>
              <a:t> – randomly inserts MSTATUS.MIE flips and MIE writes during testing</a:t>
            </a:r>
          </a:p>
          <a:p>
            <a:pPr lvl="3"/>
            <a:r>
              <a:rPr lang="en-US" dirty="0" err="1"/>
              <a:t>enable_fast_interrupt_handler</a:t>
            </a:r>
            <a:r>
              <a:rPr lang="en-US" dirty="0"/>
              <a:t> – the standard ISR inserted by </a:t>
            </a:r>
            <a:r>
              <a:rPr lang="en-US" dirty="0" err="1"/>
              <a:t>riscv</a:t>
            </a:r>
            <a:r>
              <a:rPr lang="en-US" dirty="0"/>
              <a:t>-dv fully stacks and unstacks the GPRs with some other CSR reads (for ISS checking).  This extension will randomly replace all of that code with a single “</a:t>
            </a:r>
            <a:r>
              <a:rPr lang="en-US" dirty="0" err="1"/>
              <a:t>mret</a:t>
            </a:r>
            <a:r>
              <a:rPr lang="en-US" dirty="0"/>
              <a:t>”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C684-83E5-4F6C-A64A-B02C9168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6DB4-A84C-4D11-9CBC-93CD4991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4BC7-895E-4706-86B5-06B8C71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3526-9CC7-49F1-9C1D-B8D88019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F21-7E68-4E0E-9D88-65485FB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tests</a:t>
            </a:r>
          </a:p>
          <a:p>
            <a:pPr lvl="1"/>
            <a:r>
              <a:rPr lang="en-US" dirty="0" err="1"/>
              <a:t>corev_rand_interrupt_wfi</a:t>
            </a:r>
            <a:endParaRPr lang="en-US" dirty="0"/>
          </a:p>
          <a:p>
            <a:pPr lvl="2"/>
            <a:r>
              <a:rPr lang="en-US" dirty="0"/>
              <a:t>All testing from </a:t>
            </a:r>
            <a:r>
              <a:rPr lang="en-US" i="1" dirty="0" err="1"/>
              <a:t>corev_rand_interrupt</a:t>
            </a:r>
            <a:r>
              <a:rPr lang="en-US" i="1" dirty="0"/>
              <a:t> </a:t>
            </a:r>
            <a:r>
              <a:rPr lang="en-US" dirty="0"/>
              <a:t>in addition to the following:</a:t>
            </a:r>
          </a:p>
          <a:p>
            <a:pPr lvl="2"/>
            <a:r>
              <a:rPr lang="en-US" dirty="0"/>
              <a:t>+</a:t>
            </a:r>
            <a:r>
              <a:rPr lang="en-US" dirty="0" err="1"/>
              <a:t>no_wfi</a:t>
            </a:r>
            <a:r>
              <a:rPr lang="en-US" dirty="0"/>
              <a:t> = 0 – WFI instructions are randomly inserted by </a:t>
            </a:r>
            <a:r>
              <a:rPr lang="en-US" dirty="0" err="1"/>
              <a:t>riscv</a:t>
            </a:r>
            <a:r>
              <a:rPr lang="en-US" dirty="0"/>
              <a:t>-dv into the random instruction stream</a:t>
            </a:r>
          </a:p>
          <a:p>
            <a:pPr lvl="2"/>
            <a:r>
              <a:rPr lang="en-US" dirty="0"/>
              <a:t>The CSR sequence will never set MIE to 0 (infinite stall with WFI)</a:t>
            </a:r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C684-83E5-4F6C-A64A-B02C9168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6DB4-A84C-4D11-9CBC-93CD4991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4BC7-895E-4706-86B5-06B8C71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3526-9CC7-49F1-9C1D-B8D88019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F21-7E68-4E0E-9D88-65485FB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tests</a:t>
            </a:r>
          </a:p>
          <a:p>
            <a:pPr lvl="1"/>
            <a:r>
              <a:rPr lang="en-US" dirty="0" err="1"/>
              <a:t>corev_rand_interrupt_nested</a:t>
            </a:r>
            <a:endParaRPr lang="en-US" dirty="0"/>
          </a:p>
          <a:p>
            <a:pPr lvl="2"/>
            <a:r>
              <a:rPr lang="en-US" dirty="0"/>
              <a:t>All testing from </a:t>
            </a:r>
            <a:r>
              <a:rPr lang="en-US" i="1" dirty="0" err="1"/>
              <a:t>corev_rand_interrupt_wfi</a:t>
            </a:r>
            <a:endParaRPr lang="en-US" i="1" dirty="0"/>
          </a:p>
          <a:p>
            <a:pPr lvl="2"/>
            <a:r>
              <a:rPr lang="en-US" dirty="0"/>
              <a:t>Adds</a:t>
            </a:r>
            <a:r>
              <a:rPr lang="en-US" i="1" dirty="0"/>
              <a:t> +</a:t>
            </a:r>
            <a:r>
              <a:rPr lang="en-US" i="1" dirty="0" err="1"/>
              <a:t>enable_nested_interrupt</a:t>
            </a:r>
            <a:endParaRPr lang="en-US" i="1" dirty="0"/>
          </a:p>
          <a:p>
            <a:pPr lvl="3"/>
            <a:r>
              <a:rPr lang="en-US" dirty="0" err="1"/>
              <a:t>Corev</a:t>
            </a:r>
            <a:r>
              <a:rPr lang="en-US" dirty="0"/>
              <a:t>-dv extension to randomly add </a:t>
            </a:r>
            <a:r>
              <a:rPr lang="en-US" dirty="0" err="1"/>
              <a:t>mstatus</a:t>
            </a:r>
            <a:r>
              <a:rPr lang="en-US" dirty="0"/>
              <a:t>, </a:t>
            </a:r>
            <a:r>
              <a:rPr lang="en-US" dirty="0" err="1"/>
              <a:t>mscratch</a:t>
            </a:r>
            <a:r>
              <a:rPr lang="en-US" dirty="0"/>
              <a:t>, </a:t>
            </a:r>
            <a:r>
              <a:rPr lang="en-US" dirty="0" err="1"/>
              <a:t>mie</a:t>
            </a:r>
            <a:r>
              <a:rPr lang="en-US" dirty="0"/>
              <a:t> and </a:t>
            </a:r>
            <a:r>
              <a:rPr lang="en-US" dirty="0" err="1"/>
              <a:t>mepc</a:t>
            </a:r>
            <a:r>
              <a:rPr lang="en-US" dirty="0"/>
              <a:t> stacking to the </a:t>
            </a:r>
            <a:r>
              <a:rPr lang="en-US" dirty="0" err="1"/>
              <a:t>mmode_intr_handlers</a:t>
            </a:r>
            <a:r>
              <a:rPr lang="en-US" dirty="0"/>
              <a:t> to enable nested interrupts</a:t>
            </a:r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C684-83E5-4F6C-A64A-B02C9168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6DB4-A84C-4D11-9CBC-93CD4991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4BC7-895E-4706-86B5-06B8C71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3867-65CD-407D-A1D8-C75BE3D3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9C1D-FF1C-4BCD-9A02-DFFEC74B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interrupt-related CSRs have exceptions in CSR checking against the ISS (in uvmt_cv32_step_compare.sv)</a:t>
            </a:r>
          </a:p>
          <a:p>
            <a:pPr lvl="1"/>
            <a:r>
              <a:rPr lang="en-US" dirty="0" err="1"/>
              <a:t>mepc</a:t>
            </a:r>
            <a:r>
              <a:rPr lang="en-US" dirty="0"/>
              <a:t> – skipped for instruction retirement pre-cycle (i.e. same cycle as </a:t>
            </a:r>
            <a:r>
              <a:rPr lang="en-US" dirty="0" err="1"/>
              <a:t>irq_ack_o</a:t>
            </a:r>
            <a:r>
              <a:rPr lang="en-US" dirty="0"/>
              <a:t>) – checked in all other cycles</a:t>
            </a:r>
          </a:p>
          <a:p>
            <a:pPr lvl="1"/>
            <a:r>
              <a:rPr lang="en-US" dirty="0" err="1"/>
              <a:t>mcause</a:t>
            </a:r>
            <a:r>
              <a:rPr lang="en-US" dirty="0"/>
              <a:t> - skipped for instruction retirement pre-cycle (i.e. same cycle as </a:t>
            </a:r>
            <a:r>
              <a:rPr lang="en-US" dirty="0" err="1"/>
              <a:t>irq_ack_o</a:t>
            </a:r>
            <a:r>
              <a:rPr lang="en-US" dirty="0"/>
              <a:t>) – checked in all other cycles</a:t>
            </a:r>
          </a:p>
          <a:p>
            <a:pPr lvl="1"/>
            <a:r>
              <a:rPr lang="en-US" dirty="0" err="1"/>
              <a:t>mstatus</a:t>
            </a:r>
            <a:r>
              <a:rPr lang="en-US" dirty="0"/>
              <a:t> - - skipped for instruction retirement pre-cycle (i.e. same cycle as </a:t>
            </a:r>
            <a:r>
              <a:rPr lang="en-US" dirty="0" err="1"/>
              <a:t>irq_ack_o</a:t>
            </a:r>
            <a:r>
              <a:rPr lang="en-US" dirty="0"/>
              <a:t>) – checked in all other cycles</a:t>
            </a:r>
          </a:p>
          <a:p>
            <a:pPr lvl="1"/>
            <a:r>
              <a:rPr lang="en-US" dirty="0" err="1"/>
              <a:t>mip</a:t>
            </a:r>
            <a:r>
              <a:rPr lang="en-US" dirty="0"/>
              <a:t> – Never checked in ISS – checked in directed tests</a:t>
            </a:r>
          </a:p>
          <a:p>
            <a:pPr lvl="2"/>
            <a:r>
              <a:rPr lang="en-US" dirty="0"/>
              <a:t>Primary complication is the auto-clear, I have to maintain </a:t>
            </a:r>
            <a:r>
              <a:rPr lang="en-US" dirty="0" err="1"/>
              <a:t>mip</a:t>
            </a:r>
            <a:r>
              <a:rPr lang="en-US" dirty="0"/>
              <a:t> signaling to the ISS when </a:t>
            </a:r>
            <a:r>
              <a:rPr lang="en-US" dirty="0" err="1"/>
              <a:t>deferint</a:t>
            </a:r>
            <a:r>
              <a:rPr lang="en-US" dirty="0"/>
              <a:t> is asserted, long after </a:t>
            </a:r>
            <a:r>
              <a:rPr lang="en-US" dirty="0" err="1"/>
              <a:t>irq_i</a:t>
            </a:r>
            <a:r>
              <a:rPr lang="en-US" dirty="0"/>
              <a:t> may have auto-cleared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93C9-AC29-41F0-AFA1-B53D66D7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76ED-1438-4203-BB3C-23A7E3D7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1768-5E91-4DE5-AF43-699DE41F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746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Orbitron</vt:lpstr>
      <vt:lpstr>Office Theme</vt:lpstr>
      <vt:lpstr>CV32E40P Interrupt Vplan Review</vt:lpstr>
      <vt:lpstr>Outline</vt:lpstr>
      <vt:lpstr>Assumptions</vt:lpstr>
      <vt:lpstr>Test Overview</vt:lpstr>
      <vt:lpstr>Test Overview</vt:lpstr>
      <vt:lpstr>Test Overview</vt:lpstr>
      <vt:lpstr>Test Overview</vt:lpstr>
      <vt:lpstr>Test Overview</vt:lpstr>
      <vt:lpstr>CSR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60</cp:revision>
  <dcterms:created xsi:type="dcterms:W3CDTF">2020-07-16T14:11:26Z</dcterms:created>
  <dcterms:modified xsi:type="dcterms:W3CDTF">2020-09-29T19:33:00Z</dcterms:modified>
</cp:coreProperties>
</file>