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9.wmf" ContentType="image/x-wmf"/>
  <Override PartName="/ppt/media/image7.jpeg" ContentType="image/jpeg"/>
  <Override PartName="/ppt/media/image2.wmf" ContentType="image/x-wmf"/>
  <Override PartName="/ppt/media/image10.png" ContentType="image/png"/>
  <Override PartName="/ppt/media/image8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9400" cy="61920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0720" cy="856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9400" cy="61920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0720" cy="8560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9400" cy="61920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0720" cy="85608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hyperlink" Target="https://cva6.readthedocs.io/en/latest/" TargetMode="External"/><Relationship Id="rId3" Type="http://schemas.openxmlformats.org/officeDocument/2006/relationships/hyperlink" Target="https://github.com/openhwgroup/force-riscv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docs/blob/master/verif/CV32E40P/VerificationPlan/README.md" TargetMode="External"/><Relationship Id="rId2" Type="http://schemas.openxmlformats.org/officeDocument/2006/relationships/hyperlink" Target="https://github.com/openhwgroup/core-v-docs/blob/master/verif/CV32E40P/VerificationPlan/README.md#micro-architecure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verif/issues/248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0240" cy="437256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0240" cy="228096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76480" cy="178848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51600" cy="95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#5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3212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7924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3AD2471-A49F-4FF6-A5C3-6B72B5C40102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598760" cy="126792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664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September 28,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10292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930960" y="331200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8800" spc="-1" strike="noStrike">
                <a:solidFill>
                  <a:srgbClr val="17325d"/>
                </a:solidFill>
                <a:latin typeface="Orbitron"/>
                <a:ea typeface="DejaVu Sans"/>
              </a:rPr>
              <a:t>Background</a:t>
            </a:r>
            <a:endParaRPr b="0" lang="en-CA" sz="8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8800" spc="-1" strike="noStrike">
                <a:solidFill>
                  <a:srgbClr val="17325d"/>
                </a:solidFill>
                <a:latin typeface="Orbitron"/>
                <a:ea typeface="DejaVu Sans"/>
              </a:rPr>
              <a:t>&amp;</a:t>
            </a:r>
            <a:endParaRPr b="0" lang="en-CA" sz="8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8800" spc="-1" strike="noStrike">
                <a:solidFill>
                  <a:srgbClr val="17325d"/>
                </a:solidFill>
                <a:latin typeface="Orbitron"/>
                <a:ea typeface="DejaVu Sans"/>
              </a:rPr>
              <a:t>Additional Topics</a:t>
            </a:r>
            <a:endParaRPr b="0" lang="en-CA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Hot Topic #1: Default parameters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20000" y="1584000"/>
            <a:ext cx="11477160" cy="46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 GitHub Issue #189: Default parameter configuration for CV32E40P</a:t>
            </a:r>
            <a:br/>
            <a:br/>
            <a:br/>
            <a:br/>
            <a:br/>
            <a:br/>
            <a:br/>
            <a:br/>
            <a:br/>
            <a:br/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Latest update to this Issue recommends NUM_MHPMCOUNTERS = 1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784880" y="1904040"/>
            <a:ext cx="8694000" cy="307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Hot Topic #2: CSR Updates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584000"/>
            <a:ext cx="11477160" cy="46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Several read-only unprivileged shadow CSRs of machine mode CSRs introduced: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cycle(h), instret(h), hpmcount(h)[3..31].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These are not modeled in Reference Model – are directed tests sufficient to cover these?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 Performance Counters: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Until last week, these were not captured in DV plans.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Significant hole in our verification project plan.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Arjan has donated a directed test which Mike will integrate today.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Hot Topic #3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1584000"/>
            <a:ext cx="11477160" cy="46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 Interrupt and Debug testcases rely on features of GCC 9.3.0 as this is used by SiLabs.</a:t>
            </a:r>
            <a:endParaRPr b="0" lang="en-CA" sz="2000" spc="-1" strike="noStrike">
              <a:latin typeface="Arial"/>
            </a:endParaRPr>
          </a:p>
          <a:p>
            <a:pPr lvl="3" marL="864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Specifically, attributes for writing an interrupt handler:</a:t>
            </a:r>
            <a:endParaRPr b="0" lang="en-CA" sz="2000" spc="-1" strike="noStrike">
              <a:latin typeface="Arial"/>
            </a:endParaRPr>
          </a:p>
          <a:p>
            <a:pPr lvl="3" marL="864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__attribute__((interrupt ("</a:t>
            </a:r>
            <a:r>
              <a:rPr b="0" lang="en-US" sz="1800" spc="-1" strike="noStrike">
                <a:solidFill>
                  <a:srgbClr val="ff4000"/>
                </a:solidFill>
                <a:latin typeface="Ubuntu Mono"/>
                <a:ea typeface="DejaVu Sans"/>
              </a:rPr>
              <a:t>machine</a:t>
            </a: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"))) </a:t>
            </a:r>
            <a:r>
              <a:rPr b="0" lang="en-US" sz="1800" spc="-1" strike="noStrike">
                <a:solidFill>
                  <a:srgbClr val="2a6099"/>
                </a:solidFill>
                <a:latin typeface="Ubuntu Mono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 m_software_irq_handler(</a:t>
            </a:r>
            <a:r>
              <a:rPr b="0" lang="en-US" sz="1800" spc="-1" strike="noStrike">
                <a:solidFill>
                  <a:srgbClr val="2a6099"/>
                </a:solidFill>
                <a:latin typeface="Ubuntu Mono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);</a:t>
            </a:r>
            <a:endParaRPr b="0" lang="en-CA" sz="1800" spc="-1" strike="noStrike">
              <a:latin typeface="Arial"/>
            </a:endParaRPr>
          </a:p>
          <a:p>
            <a:pPr lvl="3" marL="864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This tells the compiler to insert stacking calls around the C function so that it can be used in C as an interrupt handler.</a:t>
            </a:r>
            <a:endParaRPr b="0" lang="en-CA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 PULP toolchain is based on GCC 7.1 which does not have complete support for this attribute.</a:t>
            </a:r>
            <a:endParaRPr b="0" lang="en-CA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 SiLabs team wishes to continue using the up-to-date toolchain.</a:t>
            </a:r>
            <a:endParaRPr b="0" lang="en-CA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OpenHW does not want to support multiple toolchains for CORE-V functional verification.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8000" y="1116000"/>
            <a:ext cx="11518920" cy="54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2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2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Congratulations to the CORE-V CVA6 and FORCE-RISCV ISG passing Preliminary Project Launch:</a:t>
            </a:r>
            <a:endParaRPr b="0" lang="en-CA" sz="22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CVA6 is a 6-stage “Application” core.  Specification is at: 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https://cva6.readthedocs.io/en/latest/</a:t>
            </a:r>
            <a:endParaRPr b="0" lang="en-CA" sz="22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FORCE-RISCV is an Instruction Stream Generator at: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https://github.com/openhwgroup/force-riscv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“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RTL Freeze” is coming:</a:t>
            </a:r>
            <a:endParaRPr b="0" lang="en-CA" sz="24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Thanks to all who contributed to the Checklist to define a comprehensive set of milestone criteria.</a:t>
            </a:r>
            <a:endParaRPr b="0" lang="en-CA" sz="22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Still looking for a few others to chip-in.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16000" y="4428000"/>
            <a:ext cx="11590920" cy="129528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240200"/>
            <a:ext cx="10503720" cy="49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216000" indent="-209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status of Exception Verification:</a:t>
            </a:r>
            <a:endParaRPr b="0" lang="en-CA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One Spin efforts continue:</a:t>
            </a:r>
            <a:endParaRPr b="0" lang="en-CA" sz="18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Issue from last week (#509) now resolved.</a:t>
            </a:r>
            <a:endParaRPr b="0" lang="en-CA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Integrating tests from em-micro into CV32E40P environment.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Plans reviews progressing:</a:t>
            </a:r>
            <a:endParaRPr b="0" lang="en-CA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Overall state of Vplans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is good, except for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Micro-architecture features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More (final?) reviews this week.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Sunil Kakkar has ramped up quickly on Performance Counter features.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CSR verification is not currently staffed.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#5: 2020-09-07 to 2020-09-25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24000" y="1332000"/>
            <a:ext cx="6239880" cy="49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Simulation Verification:</a:t>
            </a:r>
            <a:endParaRPr b="0" lang="en-CA" sz="24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Vplans.</a:t>
            </a:r>
            <a:endParaRPr b="0" lang="en-CA" sz="22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Complete” verification of all major features:</a:t>
            </a:r>
            <a:endParaRPr b="0" lang="en-CA" sz="2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</a:t>
            </a:r>
            <a:endParaRPr b="0" lang="en-CA" sz="2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Debug</a:t>
            </a:r>
            <a:endParaRPr b="0" lang="en-CA" sz="2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Interrupts</a:t>
            </a:r>
            <a:endParaRPr b="0" lang="en-CA" sz="2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CSRs</a:t>
            </a:r>
            <a:endParaRPr b="0" lang="en-CA" sz="22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the “test spec” updates:</a:t>
            </a:r>
            <a:endParaRPr b="0" lang="en-CA" sz="2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Full Metrics support for new directories</a:t>
            </a:r>
            <a:endParaRPr b="0" lang="en-CA" sz="2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Script generation of .metrics.json</a:t>
            </a:r>
            <a:endParaRPr b="0" lang="en-CA" sz="22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Exception tests from em-micro</a:t>
            </a:r>
            <a:endParaRPr b="0" lang="en-CA" sz="22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Ability to collect/report Functional and Code coverage data with both MetricsCI platform and with Cadence Xcelium.</a:t>
            </a:r>
            <a:endParaRPr b="0" lang="en-CA" sz="2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collection support for other simulators will rely on Member interest.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930360" y="1298880"/>
            <a:ext cx="5266800" cy="49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Formal Verification:</a:t>
            </a:r>
            <a:endParaRPr b="0" lang="en-CA" sz="22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Reset behavior</a:t>
            </a:r>
            <a:endParaRPr b="0" lang="en-CA" sz="16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</a:t>
            </a:r>
            <a:endParaRPr b="0" lang="en-CA" sz="16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 mechanism:</a:t>
            </a:r>
            <a:endParaRPr b="0" lang="en-CA" sz="1600" spc="-1" strike="noStrike">
              <a:latin typeface="Arial"/>
            </a:endParaRPr>
          </a:p>
          <a:p>
            <a:pPr lvl="4" marL="1080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Illegal instructions</a:t>
            </a:r>
            <a:endParaRPr b="0" lang="en-CA" sz="1600" spc="-1" strike="noStrike">
              <a:latin typeface="Arial"/>
            </a:endParaRPr>
          </a:p>
          <a:p>
            <a:pPr lvl="4" marL="1080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Breakpoints</a:t>
            </a:r>
            <a:endParaRPr b="0" lang="en-CA" sz="1600" spc="-1" strike="noStrike">
              <a:latin typeface="Arial"/>
            </a:endParaRPr>
          </a:p>
          <a:p>
            <a:pPr lvl="4" marL="1080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ECALL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Status as of 2020-09-28    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17325d"/>
                </a:solidFill>
                <a:latin typeface="Orbitron"/>
                <a:ea typeface="DejaVu Sans"/>
              </a:rPr>
              <a:t>(1 of 2)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24000" y="1332000"/>
            <a:ext cx="5575320" cy="49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Vplans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Pending reviews for Interrupts (9/29) and Debug (9/30) Vplans.</a:t>
            </a:r>
            <a:endParaRPr b="0" lang="en-CA" sz="20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CSRs and OBI reviews outstanding.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No specific work this past week.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Active tracking of Functional and Code Coverage: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Little additional work this week.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300000" y="1476000"/>
            <a:ext cx="5575320" cy="49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Debug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Directed test(s) integrated and all passing.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Random testing on-going.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PR to update coverage model is “in”.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Interrupt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 verification:</a:t>
            </a:r>
            <a:endParaRPr b="0" lang="en-CA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ENV and testcase development work essentially done.</a:t>
            </a:r>
            <a:endParaRPr b="0" lang="en-CA" sz="20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Updates to functional coverage plan (as defined by Vplan) needed to measure completeness.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CSR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 verification:</a:t>
            </a:r>
            <a:endParaRPr b="0" lang="en-CA" sz="20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Sunil started on Performance Counters.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Status as of 2020-09-28    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17325d"/>
                </a:solidFill>
                <a:latin typeface="Orbitron"/>
                <a:ea typeface="DejaVu Sans"/>
              </a:rPr>
              <a:t>(2 of 2)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24000" y="1332000"/>
            <a:ext cx="10474920" cy="49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Integration of Exceptions tests from em-micro: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tests from em-micro into CV32E40P environment delayed.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OBI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CA" sz="20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Updated RAM stall model working thanks to Steve Richmond:</a:t>
            </a:r>
            <a:endParaRPr b="0" lang="en-CA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Random stalls on grants and rvalid for Instruction and Data buses.</a:t>
            </a:r>
            <a:endParaRPr b="0" lang="en-CA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Creates RTL-vs-ISS step-and-compare mismatches of GPRs (see core-v-verif issue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#248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Formal Status as of 2020-09-28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76000" y="1298880"/>
            <a:ext cx="5611320" cy="49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One Spin Plan: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bold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items are updates from last week)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RV32IC unprivileged: “almost done”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RV32M: MUL progressing well, DIV on-going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Zicsr: complete except for counters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Zifencei: flush not fully verified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Counters: still open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Reset: covered RISC-V spec requirements for CSR 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reset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Exceptions:  </a:t>
            </a:r>
            <a:r>
              <a:rPr b="1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mode started</a:t>
            </a:r>
            <a:endParaRPr b="0" lang="en-CA" sz="15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Illegal, ecall, ebreak ad mret  done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Interrupts: on-going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OBI: </a:t>
            </a:r>
            <a:r>
              <a:rPr b="1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misaligned stores complete, working on misaligned loads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300000" y="1298880"/>
            <a:ext cx="5611320" cy="49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Axiomise RISC-V Toolkit:</a:t>
            </a:r>
            <a:endParaRPr b="0" lang="en-CA" sz="22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Toolkit re-run on a clone of the cv32e40p repository.</a:t>
            </a:r>
            <a:endParaRPr b="0" lang="en-CA" sz="1600" spc="-1" strike="noStrike">
              <a:latin typeface="Arial"/>
            </a:endParaRPr>
          </a:p>
          <a:p>
            <a:pPr lvl="2" marL="648000" indent="-209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ADDI proofs are now converging to an unbounded proof.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Tasks from Previous Sprints</a:t>
            </a:r>
            <a:br/>
            <a:r>
              <a:rPr b="0" lang="en-US" sz="2400" spc="-1" strike="noStrike">
                <a:solidFill>
                  <a:srgbClr val="17325d"/>
                </a:solidFill>
                <a:latin typeface="Orbitron"/>
                <a:ea typeface="DejaVu Sans"/>
              </a:rPr>
              <a:t>(which we are not forgetting about)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20000" y="1584000"/>
            <a:ext cx="11477160" cy="46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</a:t>
            </a:r>
            <a:endParaRPr b="0" lang="en-CA" sz="20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Almost...</a:t>
            </a:r>
            <a:endParaRPr b="0" lang="en-CA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coverage closure</a:t>
            </a:r>
            <a:endParaRPr b="0" lang="en-CA" sz="20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Expect to get to this for another week</a:t>
            </a:r>
            <a:endParaRPr b="0" lang="en-CA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c9211e"/>
                </a:solidFill>
                <a:latin typeface="Open Sans"/>
                <a:ea typeface="DejaVu Sans"/>
              </a:rPr>
              <a:t>Closure of SymbioticEDA “mutation” finding</a:t>
            </a:r>
            <a:endParaRPr b="0" lang="en-CA" sz="20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c9211e"/>
                </a:solidFill>
                <a:latin typeface="Open Sans"/>
                <a:ea typeface="DejaVu Sans"/>
              </a:rPr>
              <a:t>Can I book a meeting to discuss this?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30960" y="3312000"/>
            <a:ext cx="101455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</TotalTime>
  <Application>LibreOffice/7.0.1.2$Linux_X86_64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2020-09-29T09:46:22Z</dcterms:modified>
  <cp:revision>198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