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c872f512a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c872f512a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c872f512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c872f512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c872f512a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c872f512a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c872f512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c872f512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c872f512a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c872f512a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c872f512a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c872f512a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c872f512a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c872f512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c872f512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c872f512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c872f512a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c872f512a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CORE-V MCU UVM Environment Project Proposal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 Poulin - Datum Technology Corporation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/>
              <a:t>dpoulin@datumtc.ca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your time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r>
              <a:rPr lang="en"/>
              <a:t>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Contact me via email: dpoulin@datumtc.ca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Markdown version of project proposal also available on demand!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 Summary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industrial-grade UVM Verification Environment for core-v-mcu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</a:t>
            </a:r>
            <a:r>
              <a:rPr lang="en"/>
              <a:t>ttract existing, new and potential members of OHWG to participate in development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Follow verification process established by core-v-verif, including: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Verification plans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SystemVerilog and UVM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Industry Landscape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 real competing product/project in the open source community.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Comparable in the commercial space are: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Arm® Cortex®-M0+ by ST Micro from the STM32L0 Series.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Known</a:t>
            </a:r>
            <a:r>
              <a:rPr lang="en"/>
              <a:t> Project/Market Requirements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Develop extensible UVM verification environment able to perform software-driven verification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Able to replace the RISC-V core with UVM agents to run stimulus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Capable of running full verification of peripherals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Ability to simulate and synthesize in Xilinx Vivado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Details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1926475"/>
            <a:ext cx="7688700" cy="28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Who would make use of this?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Companies &amp; academic organizations wanting to create their own intermediate-scale, single core SoC/micro-controller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Estimate of Timeline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6-9 months, depending on number of participants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Why OpenHW should do this project?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CORE-V MCU would be the world's first, ready-to-implement TRL-5 F&amp;OS SoC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First RISC-V SoC UVM Environment runnable on a “free” simulator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Project Details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OpenHW Members/Participants committed to participate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Datum Technology Corporation (DTC)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Project Manager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David Poulin - DTC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6050" y="559325"/>
            <a:ext cx="3130549" cy="44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2114100" cy="8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Overview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future enhancements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Ability to verify the embedded FPGA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Ability to support integration of new peripherals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Get MCU stood up in a UVM Environment+Test bench in Vivado with RISC-V core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Stub out the cv32e40p and replace with OBI Agents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Re-create the ability to run the existing CORE-V MCU test suite with coverage enabled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