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88" r:id="rId5"/>
    <p:sldId id="2836" r:id="rId6"/>
    <p:sldId id="2838" r:id="rId7"/>
    <p:sldId id="2852" r:id="rId8"/>
    <p:sldId id="2886" r:id="rId9"/>
    <p:sldId id="2878" r:id="rId10"/>
    <p:sldId id="2856" r:id="rId11"/>
    <p:sldId id="2887" r:id="rId12"/>
    <p:sldId id="2888" r:id="rId13"/>
    <p:sldId id="2889" r:id="rId14"/>
    <p:sldId id="2890" r:id="rId15"/>
    <p:sldId id="2891" r:id="rId16"/>
    <p:sldId id="2892" r:id="rId17"/>
    <p:sldId id="2893" r:id="rId18"/>
    <p:sldId id="2894" r:id="rId19"/>
    <p:sldId id="2895" r:id="rId20"/>
    <p:sldId id="2896" r:id="rId21"/>
    <p:sldId id="28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52"/>
            <p14:sldId id="2886"/>
            <p14:sldId id="2878"/>
            <p14:sldId id="2856"/>
            <p14:sldId id="2887"/>
            <p14:sldId id="2888"/>
            <p14:sldId id="2889"/>
            <p14:sldId id="2890"/>
            <p14:sldId id="2891"/>
            <p14:sldId id="2892"/>
            <p14:sldId id="2893"/>
            <p14:sldId id="2894"/>
            <p14:sldId id="2895"/>
            <p14:sldId id="2896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01" d="100"/>
          <a:sy n="101" d="100"/>
        </p:scale>
        <p:origin x="258" y="10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tree/wb_controller_e40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-v-verif-verification-strategy.readthedocs.io/en/master/cv32_env.html#step-and-compare-2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issues/5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tree/wb_controller_e40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tree/wb_controller_e40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July 1,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6661-F8AA-40F3-B881-B7BA452C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Configuration Agent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87A701-8680-450B-88F3-6DEB1223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new core agent releases information was becoming repeated (extensions, modes, CSRs)</a:t>
            </a:r>
          </a:p>
          <a:p>
            <a:pPr lvl="1"/>
            <a:r>
              <a:rPr lang="en-US" dirty="0"/>
              <a:t>RVFI, RVVI, ISACOV</a:t>
            </a:r>
          </a:p>
          <a:p>
            <a:r>
              <a:rPr lang="en-US" dirty="0"/>
              <a:t>Core configuration object existed within each core with no commonality of inheritance</a:t>
            </a:r>
          </a:p>
          <a:p>
            <a:r>
              <a:rPr lang="en-US" dirty="0"/>
              <a:t>No or ad-hoc methodology for:</a:t>
            </a:r>
          </a:p>
          <a:p>
            <a:pPr lvl="1"/>
            <a:r>
              <a:rPr lang="en-US" dirty="0"/>
              <a:t>Configuring bootstrap pins (*_</a:t>
            </a:r>
            <a:r>
              <a:rPr lang="en-US" dirty="0" err="1"/>
              <a:t>addr_i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Communicating parameters to testbench</a:t>
            </a:r>
          </a:p>
          <a:p>
            <a:pPr lvl="1"/>
            <a:r>
              <a:rPr lang="en-US" dirty="0"/>
              <a:t>Specifying extensions and modes</a:t>
            </a:r>
          </a:p>
          <a:p>
            <a:pPr lvl="1"/>
            <a:r>
              <a:rPr lang="en-US" dirty="0"/>
              <a:t>Core environment being active or passive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5980-BBF7-4AE9-9F39-DC4446B0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D393-4973-4D99-B28F-62F0CAF0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524A-87D2-42AB-97C2-4CBB5CB8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4FE8-498D-4CBB-9AE1-B6EBB42C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Configuration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8F2B-A92F-425F-AEBF-8774A32D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umva_core_cntrl</a:t>
            </a:r>
            <a:endParaRPr lang="en-US" dirty="0"/>
          </a:p>
          <a:p>
            <a:pPr lvl="1"/>
            <a:r>
              <a:rPr lang="en-US" dirty="0"/>
              <a:t>UVM “virtual” agent to provide framework for configuring a core and communicating that to a testbench</a:t>
            </a:r>
          </a:p>
          <a:p>
            <a:r>
              <a:rPr lang="en-US" dirty="0"/>
              <a:t>lib/</a:t>
            </a:r>
            <a:r>
              <a:rPr lang="en-US" dirty="0" err="1"/>
              <a:t>uvm_agent</a:t>
            </a:r>
            <a:r>
              <a:rPr lang="en-US" dirty="0"/>
              <a:t>/</a:t>
            </a:r>
            <a:r>
              <a:rPr lang="en-US" dirty="0" err="1"/>
              <a:t>uvma_core_cntrl</a:t>
            </a:r>
            <a:endParaRPr lang="en-US" dirty="0"/>
          </a:p>
          <a:p>
            <a:pPr lvl="1"/>
            <a:r>
              <a:rPr lang="en-US" dirty="0"/>
              <a:t>Agent class (abstract class)</a:t>
            </a:r>
          </a:p>
          <a:p>
            <a:pPr lvl="1"/>
            <a:r>
              <a:rPr lang="en-US" dirty="0"/>
              <a:t>Configuration class (abstract class)</a:t>
            </a:r>
          </a:p>
          <a:p>
            <a:pPr lvl="1"/>
            <a:r>
              <a:rPr lang="en-US" dirty="0"/>
              <a:t>Common typedefs for ISA (CSRs)</a:t>
            </a:r>
          </a:p>
          <a:p>
            <a:pPr lvl="2"/>
            <a:r>
              <a:rPr lang="en-US" dirty="0"/>
              <a:t>Will migrate ISA infrastructure from ISACOV so is available to entire testbench</a:t>
            </a:r>
          </a:p>
          <a:p>
            <a:pPr lvl="1"/>
            <a:r>
              <a:rPr lang="en-US" dirty="0"/>
              <a:t>Common data structures for CORE-V cores (PMP, PMA)</a:t>
            </a:r>
          </a:p>
          <a:p>
            <a:r>
              <a:rPr lang="en-US" dirty="0"/>
              <a:t>Overview in following slides, more documentation to come in Verification Strategy document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3ADB-2581-4F45-AC09-4254C240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56C0-9205-4369-9884-E6D75E8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0314-FFDB-4405-8A5C-C2BC386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89BB76-4C5D-414F-85B2-34A742BD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Configuration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70AE45-4D1E-4310-9DD9-CCB947C9B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ISA support (extensions, modes)</a:t>
            </a:r>
          </a:p>
          <a:p>
            <a:r>
              <a:rPr lang="en-US" dirty="0"/>
              <a:t>Common switches</a:t>
            </a:r>
          </a:p>
          <a:p>
            <a:pPr lvl="1"/>
            <a:r>
              <a:rPr lang="en-US" dirty="0"/>
              <a:t>ISS, scoreboard enabled, CSR scoreboard checks</a:t>
            </a:r>
          </a:p>
          <a:p>
            <a:r>
              <a:rPr lang="en-US" dirty="0"/>
              <a:t>Common parameters</a:t>
            </a:r>
          </a:p>
          <a:p>
            <a:r>
              <a:rPr lang="en-US" dirty="0"/>
              <a:t>Common bootstrap pins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356671-A373-45AB-94C6-3B8992791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607" y="1282700"/>
            <a:ext cx="4406786" cy="48942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A84A-A2B3-4F5C-80FD-CE3C88C9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54A9-9AC9-4380-AD4E-1DC50E77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C18-A259-4996-B7AD-1DC4F0F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89BB76-4C5D-414F-85B2-34A742BD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Configuration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70AE45-4D1E-4310-9DD9-CCB947C9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randomization with common constraints</a:t>
            </a:r>
          </a:p>
          <a:p>
            <a:r>
              <a:rPr lang="en-US" dirty="0" err="1"/>
              <a:t>post_randomize</a:t>
            </a:r>
            <a:r>
              <a:rPr lang="en-US" dirty="0"/>
              <a:t>() will disable CSRs based on extension/mode support switches</a:t>
            </a:r>
          </a:p>
          <a:p>
            <a:r>
              <a:rPr lang="en-US" dirty="0"/>
              <a:t>Must override:</a:t>
            </a:r>
          </a:p>
          <a:p>
            <a:pPr lvl="1"/>
            <a:r>
              <a:rPr lang="en-US" dirty="0" err="1"/>
              <a:t>sample_parameters</a:t>
            </a:r>
            <a:r>
              <a:rPr lang="en-US" dirty="0"/>
              <a:t>() : virtual interface will be core-specific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A84A-A2B3-4F5C-80FD-CE3C88C9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54A9-9AC9-4380-AD4E-1DC50E77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C18-A259-4996-B7AD-1DC4F0F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A04F-CAE5-41AB-A158-FB766FE9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Configuration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BB38B-4E44-4AED-A77E-B0742D5D6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 of core-override class</a:t>
            </a:r>
          </a:p>
          <a:p>
            <a:r>
              <a:rPr lang="en-US" dirty="0"/>
              <a:t>Add agent configs</a:t>
            </a:r>
          </a:p>
          <a:p>
            <a:r>
              <a:rPr lang="en-US" dirty="0"/>
              <a:t>Constrain extensions</a:t>
            </a:r>
          </a:p>
          <a:p>
            <a:r>
              <a:rPr lang="en-US" dirty="0"/>
              <a:t>Provide </a:t>
            </a:r>
            <a:r>
              <a:rPr lang="en-US" dirty="0" err="1"/>
              <a:t>sample_parameters</a:t>
            </a:r>
            <a:r>
              <a:rPr lang="en-US" dirty="0"/>
              <a:t>() implementation 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6547DB-DE17-40EF-9CBA-9A57A238E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9235" y="1282700"/>
            <a:ext cx="4967530" cy="48942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0E67-4B45-4C00-BF3D-5E763CD8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8573-436F-45E0-995D-F1A388E4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1571-A1C5-4C70-928D-CFCFDB55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5704-4864-4F19-8B4D-BA8B0AE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Core Driver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E6B6-6872-4590-BBE9-158FAC89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bootstrap pins at reset</a:t>
            </a:r>
          </a:p>
          <a:p>
            <a:r>
              <a:rPr lang="en-US" dirty="0"/>
              <a:t>Provide virtual sequences for </a:t>
            </a:r>
            <a:r>
              <a:rPr lang="en-US" dirty="0" err="1"/>
              <a:t>misc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 (e.g. </a:t>
            </a:r>
            <a:r>
              <a:rPr lang="en-US" dirty="0" err="1"/>
              <a:t>fetch_en</a:t>
            </a:r>
            <a:r>
              <a:rPr lang="en-US" dirty="0"/>
              <a:t>)</a:t>
            </a:r>
          </a:p>
          <a:p>
            <a:r>
              <a:rPr lang="en-US" dirty="0"/>
              <a:t>Core must also provide a context for the core-specific control agent</a:t>
            </a:r>
          </a:p>
          <a:p>
            <a:pPr lvl="1"/>
            <a:r>
              <a:rPr lang="en-US" dirty="0"/>
              <a:t>Parameter wires</a:t>
            </a:r>
          </a:p>
          <a:p>
            <a:pPr lvl="1"/>
            <a:r>
              <a:rPr lang="en-US" dirty="0"/>
              <a:t>Bootstrap pins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I/O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BE4A-E13D-4DDA-97D6-7A2E89B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2C32C-0731-42EB-B273-9C7B78D4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53C60-224E-4FDA-8651-9CFF2CC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197-FF3F-4C73-A99D-5FF43352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Core-Test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789F-4879-4241-99A5-1581C932E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Core Control configuration can now be randomized with all contextual information about the core instance before any downstream agents</a:t>
            </a:r>
          </a:p>
          <a:p>
            <a:r>
              <a:rPr lang="en-US" dirty="0"/>
              <a:t>From uvmt_cv32e40x_base_test_c</a:t>
            </a:r>
          </a:p>
          <a:p>
            <a:r>
              <a:rPr lang="en-US" dirty="0" err="1"/>
              <a:t>randomize_test</a:t>
            </a:r>
            <a:r>
              <a:rPr lang="en-US" dirty="0"/>
              <a:t>() randomizes the environment configuration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FD92F7-FDE5-4C88-AC6C-D6DC95E02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2365" y="2505698"/>
            <a:ext cx="4801270" cy="24482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A066-E563-4C03-8A73-4D393D0B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E857-8975-4EDF-BFEE-B6665AD1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335E-ACBB-4207-8C07-E7F5B3E7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671-1E29-45F9-AD4F-046C0BB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in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FBCD-2D2B-480B-BDE9-B19CBD7B4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RVFI, RVVI, ISACOV agents expect handle to a </a:t>
            </a:r>
            <a:r>
              <a:rPr lang="en-US" dirty="0" err="1"/>
              <a:t>uvma_core_cntrl_cfg_c</a:t>
            </a:r>
            <a:r>
              <a:rPr lang="en-US" dirty="0"/>
              <a:t> object (i.e. the base class)</a:t>
            </a:r>
          </a:p>
          <a:p>
            <a:r>
              <a:rPr lang="en-US" dirty="0"/>
              <a:t>Enables the downstream agents to automatically configure:</a:t>
            </a:r>
          </a:p>
          <a:p>
            <a:pPr lvl="1"/>
            <a:r>
              <a:rPr lang="en-US" dirty="0"/>
              <a:t>Extensions supported</a:t>
            </a:r>
          </a:p>
          <a:p>
            <a:pPr lvl="1"/>
            <a:r>
              <a:rPr lang="en-US" dirty="0"/>
              <a:t>CSRs supported</a:t>
            </a:r>
          </a:p>
          <a:p>
            <a:pPr lvl="1"/>
            <a:r>
              <a:rPr lang="en-US" dirty="0"/>
              <a:t>Modes supported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6DE7-E28C-46CE-B8F9-F986CC41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75103-3600-4B23-A071-7AA80FB9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7AA2-57E3-48CC-A293-941BC7E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17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56FDBE3-173F-4BBA-A6DB-A43638B7F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25792"/>
            <a:ext cx="5181600" cy="30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750ED-C7F6-4053-BEF7-208668B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create proposals on MM for further discussion</a:t>
            </a:r>
          </a:p>
          <a:p>
            <a:r>
              <a:rPr lang="en-US" dirty="0"/>
              <a:t>Logging control</a:t>
            </a:r>
          </a:p>
          <a:p>
            <a:pPr lvl="1"/>
            <a:r>
              <a:rPr lang="en-US" dirty="0"/>
              <a:t>RVFI/RVVI emits a lot of logs</a:t>
            </a:r>
          </a:p>
          <a:p>
            <a:pPr lvl="2"/>
            <a:r>
              <a:rPr lang="en-US" dirty="0"/>
              <a:t>Example: hello-world now emits 18M of logs (cv32e40p -&gt; 2M of logs)</a:t>
            </a:r>
          </a:p>
          <a:p>
            <a:pPr lvl="1"/>
            <a:r>
              <a:rPr lang="en-US" dirty="0"/>
              <a:t>Need to create control mechanism to control logs </a:t>
            </a:r>
          </a:p>
          <a:p>
            <a:pPr lvl="1"/>
            <a:r>
              <a:rPr lang="en-US" dirty="0"/>
              <a:t>Regression – no logs by default?  </a:t>
            </a:r>
          </a:p>
          <a:p>
            <a:pPr lvl="1"/>
            <a:r>
              <a:rPr lang="en-US" dirty="0"/>
              <a:t>Recreate logs locally or in rerun (Metrics)</a:t>
            </a:r>
          </a:p>
          <a:p>
            <a:r>
              <a:rPr lang="en-US" dirty="0" err="1"/>
              <a:t>Plusarg</a:t>
            </a:r>
            <a:r>
              <a:rPr lang="en-US" dirty="0"/>
              <a:t> registrations</a:t>
            </a:r>
          </a:p>
          <a:p>
            <a:pPr lvl="1"/>
            <a:r>
              <a:rPr lang="en-US" dirty="0"/>
              <a:t>Validate that user supplied </a:t>
            </a:r>
            <a:r>
              <a:rPr lang="en-US" dirty="0" err="1"/>
              <a:t>plusargs</a:t>
            </a:r>
            <a:r>
              <a:rPr lang="en-US" dirty="0"/>
              <a:t> (YAML or make command line) are </a:t>
            </a:r>
            <a:r>
              <a:rPr lang="en-US" i="1" dirty="0"/>
              <a:t>supported</a:t>
            </a:r>
            <a:r>
              <a:rPr lang="en-US" dirty="0"/>
              <a:t> to avoid misspellings</a:t>
            </a:r>
          </a:p>
          <a:p>
            <a:pPr lvl="1"/>
            <a:r>
              <a:rPr lang="en-US" dirty="0"/>
              <a:t>Documentation for supported </a:t>
            </a:r>
            <a:r>
              <a:rPr lang="en-US" dirty="0" err="1"/>
              <a:t>plusargs</a:t>
            </a:r>
            <a:endParaRPr lang="en-US" dirty="0"/>
          </a:p>
          <a:p>
            <a:pPr lvl="1"/>
            <a:r>
              <a:rPr lang="en-US" dirty="0"/>
              <a:t>Singleton class definition to register, parse and fetch </a:t>
            </a:r>
            <a:r>
              <a:rPr lang="en-US" dirty="0" err="1"/>
              <a:t>plusargs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32323-4431-4A3B-8835-46A91003B5B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FA19-0A3A-478E-99A9-97491D807BD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RVFI/RVVI Update</a:t>
            </a:r>
          </a:p>
          <a:p>
            <a:r>
              <a:rPr lang="en-US" dirty="0"/>
              <a:t>ISACOV Update</a:t>
            </a:r>
          </a:p>
          <a:p>
            <a:r>
              <a:rPr lang="en-US" dirty="0"/>
              <a:t>Imperas ISS Organization</a:t>
            </a:r>
          </a:p>
          <a:p>
            <a:r>
              <a:rPr lang="en-US" dirty="0"/>
              <a:t>Core Configuration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Current work has been consolidated into the CV32E40X writeback-controller branch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https://github.com/openhwgroup/core-v-verif/tree/wb_controller_e40x</a:t>
            </a:r>
            <a:endParaRPr lang="en-US" dirty="0"/>
          </a:p>
          <a:p>
            <a:r>
              <a:rPr lang="en-US" dirty="0"/>
              <a:t>USE_RVVI is now deprecated on this branch</a:t>
            </a:r>
          </a:p>
          <a:p>
            <a:r>
              <a:rPr lang="en-US" dirty="0"/>
              <a:t>Module-based step and compare is removed</a:t>
            </a:r>
          </a:p>
          <a:p>
            <a:r>
              <a:rPr lang="en-US" dirty="0"/>
              <a:t>Feature complete – debugging testcases now</a:t>
            </a:r>
          </a:p>
          <a:p>
            <a:pPr lvl="1"/>
            <a:r>
              <a:rPr lang="en-US" dirty="0"/>
              <a:t>CSR checks are added</a:t>
            </a:r>
          </a:p>
          <a:p>
            <a:pPr lvl="1"/>
            <a:r>
              <a:rPr lang="en-US" dirty="0"/>
              <a:t>Debug signaling fixed</a:t>
            </a:r>
          </a:p>
          <a:p>
            <a:pPr lvl="1"/>
            <a:r>
              <a:rPr lang="en-US"/>
              <a:t>All </a:t>
            </a:r>
            <a:r>
              <a:rPr lang="en-US" dirty="0"/>
              <a:t>ISS interaction encapsulated in interfaces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F852-A657-443B-A51E-9285D577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Documentation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894FA4-4193-4CA2-8D27-733C8788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Strategy Document updated with RVFI/RVVI</a:t>
            </a:r>
          </a:p>
          <a:p>
            <a:r>
              <a:rPr lang="en-US" dirty="0"/>
              <a:t>Under Step and Compare 2.0</a:t>
            </a:r>
          </a:p>
          <a:p>
            <a:pPr lvl="1"/>
            <a:r>
              <a:rPr lang="en-US" dirty="0">
                <a:hlinkClick r:id="rId2"/>
              </a:rPr>
              <a:t>https://core-v-verif-verification-strategy.readthedocs.io/en/master/cv32_env.html#step-and-compare-2-0</a:t>
            </a:r>
            <a:endParaRPr lang="en-US" dirty="0"/>
          </a:p>
          <a:p>
            <a:r>
              <a:rPr lang="en-US" dirty="0"/>
              <a:t>Overview of RVFI and RVVI signals</a:t>
            </a:r>
          </a:p>
          <a:p>
            <a:r>
              <a:rPr lang="en-US" dirty="0"/>
              <a:t>Block diagram of UVM</a:t>
            </a:r>
          </a:p>
          <a:p>
            <a:r>
              <a:rPr lang="en-US" dirty="0"/>
              <a:t>Review of logs emitted</a:t>
            </a:r>
          </a:p>
          <a:p>
            <a:r>
              <a:rPr lang="en-US" dirty="0"/>
              <a:t>Waveforms of step and compare with RVFI/RVVI</a:t>
            </a:r>
          </a:p>
          <a:p>
            <a:pPr lvl="1"/>
            <a:r>
              <a:rPr lang="en-US" dirty="0"/>
              <a:t>General ALU instruction, interrupt, debug, trap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A0103-AB83-4CBC-8512-7B73E729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BDD8F-AB10-4CDF-B135-58EA15D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 dirty="0"/>
              <a:t>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E6703-5260-46A9-8036-1314AB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399-D3BE-4208-A438-730791A5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 – E40P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2A1B-1DA1-4000-A6A3-EAF4D84B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open issue to port to CV32E40P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https://github.com/openhwgroup/core-v-verif/issues/524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3711-8CC9-4C42-9B43-C9757129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06DB-B4BF-4E8D-8B6F-9875F30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860D-D44D-4859-AD1A-F0EA13B2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6775-227D-4382-94E6-7E1BDE2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6E90-2521-475C-AD7E-2E80250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Current work has been consolidated into the CV32E40X writeback-controller branch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https://github.com/openhwgroup/core-v-verif/tree/wb_controller_e40x</a:t>
            </a:r>
            <a:endParaRPr lang="en-US" dirty="0"/>
          </a:p>
          <a:p>
            <a:r>
              <a:rPr lang="en-US" dirty="0"/>
              <a:t>ISACOV is now connected to RVFI</a:t>
            </a:r>
          </a:p>
          <a:p>
            <a:r>
              <a:rPr lang="en-US" dirty="0"/>
              <a:t>Legacy ISA coverage model is removed</a:t>
            </a:r>
          </a:p>
          <a:p>
            <a:r>
              <a:rPr lang="en-US" dirty="0"/>
              <a:t>ISACOV is now configured via common configuration object</a:t>
            </a:r>
          </a:p>
          <a:p>
            <a:r>
              <a:rPr lang="en-US" dirty="0"/>
              <a:t>Added filtering of legal/illegal CSRs based on modes, extensions supported</a:t>
            </a:r>
          </a:p>
          <a:p>
            <a:pPr lvl="1"/>
            <a:r>
              <a:rPr lang="en-US" dirty="0"/>
              <a:t>Individual cores may override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337B-C8FC-41F0-8995-7160845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389E-1DFB-47BF-A010-98936D1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5069-A7ED-4718-BAE1-4F0C89E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574D-D826-47A6-A459-0035B577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Imperas ISS Reconfiguration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FF10-17EE-492E-B849-81BCA7D7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Current work has been consolidated into the CV32E40X writeback-controller branch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https://github.com/openhwgroup/core-v-verif/tree/wb_controller_e40x</a:t>
            </a:r>
            <a:endParaRPr lang="en-US" dirty="0"/>
          </a:p>
          <a:p>
            <a:r>
              <a:rPr lang="en-US" dirty="0"/>
              <a:t>The Imperas ISS is now a single installation under core-v-</a:t>
            </a:r>
            <a:r>
              <a:rPr lang="en-US" dirty="0" err="1"/>
              <a:t>verif</a:t>
            </a:r>
            <a:r>
              <a:rPr lang="en-US" dirty="0"/>
              <a:t>/</a:t>
            </a:r>
            <a:r>
              <a:rPr lang="en-US" dirty="0" err="1"/>
              <a:t>vendor_lib</a:t>
            </a:r>
            <a:endParaRPr lang="en-US" dirty="0"/>
          </a:p>
          <a:p>
            <a:r>
              <a:rPr lang="en-US" dirty="0"/>
              <a:t>Ease support burden for Imperas</a:t>
            </a:r>
          </a:p>
          <a:p>
            <a:r>
              <a:rPr lang="en-US" dirty="0"/>
              <a:t>Variants tuned by integrator testbench</a:t>
            </a:r>
          </a:p>
          <a:p>
            <a:r>
              <a:rPr lang="en-US" dirty="0"/>
              <a:t>Encourage consistent methodology across cores</a:t>
            </a:r>
          </a:p>
          <a:p>
            <a:r>
              <a:rPr lang="en-US" dirty="0"/>
              <a:t>Backwards compatible to cv32e40p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1E42-69F0-4871-8E2A-94DF140F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6202-1D57-492B-A18B-B746B7F2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3726-1AEC-4361-B749-C28DC9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867F-D62B-46E5-BD4E-F794813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Imperas ISS Reconfiguration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33BD02-A143-43AB-9D5C-AD15A6AA88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signal I/O in interfaces</a:t>
            </a:r>
          </a:p>
          <a:p>
            <a:pPr lvl="1"/>
            <a:r>
              <a:rPr lang="en-US" dirty="0"/>
              <a:t>For RVVI</a:t>
            </a:r>
          </a:p>
          <a:p>
            <a:r>
              <a:rPr lang="en-US" dirty="0" err="1"/>
              <a:t>iss_wrap</a:t>
            </a:r>
            <a:r>
              <a:rPr lang="en-US" dirty="0"/>
              <a:t> specifies the variant core as a string parameter</a:t>
            </a:r>
          </a:p>
          <a:p>
            <a:pPr lvl="1"/>
            <a:r>
              <a:rPr lang="en-US" dirty="0"/>
              <a:t>.VARIANT(“CV32E40X”)</a:t>
            </a:r>
          </a:p>
          <a:p>
            <a:r>
              <a:rPr lang="en-US" dirty="0"/>
              <a:t>PDF documentation for each core contained here</a:t>
            </a:r>
          </a:p>
          <a:p>
            <a:r>
              <a:rPr lang="en-US" dirty="0"/>
              <a:t>No core-specific infrastructure for Imperas now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B97A1-3D2E-4D2F-9924-13388A5C8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318" y="2092866"/>
            <a:ext cx="5380260" cy="29586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FF0D-E373-499A-AD57-BED70E6D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7090-76B8-4907-A157-B914B0C7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9579-EA9F-41A2-AF96-2843D51E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997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Open Sans</vt:lpstr>
      <vt:lpstr>Orbitron</vt:lpstr>
      <vt:lpstr>Office Theme</vt:lpstr>
      <vt:lpstr>Verification Task Group July 1, 2021</vt:lpstr>
      <vt:lpstr>Outline</vt:lpstr>
      <vt:lpstr>Administration</vt:lpstr>
      <vt:lpstr>RVFI/RVVI Update</vt:lpstr>
      <vt:lpstr>RVFI/RVVI Documentation</vt:lpstr>
      <vt:lpstr>RVFI/RVVI Update – E40P</vt:lpstr>
      <vt:lpstr>Coverage Update</vt:lpstr>
      <vt:lpstr>Imperas ISS Reconfiguration</vt:lpstr>
      <vt:lpstr>Imperas ISS Reconfiguration</vt:lpstr>
      <vt:lpstr>Common Core Configuration Agent</vt:lpstr>
      <vt:lpstr>Common Core Configuration Agent</vt:lpstr>
      <vt:lpstr>Common Core Configuration Class</vt:lpstr>
      <vt:lpstr>Common Core Configuration Class</vt:lpstr>
      <vt:lpstr>Common Core Configuration Class</vt:lpstr>
      <vt:lpstr>Common Core Driver Class</vt:lpstr>
      <vt:lpstr>Core-Test Integration</vt:lpstr>
      <vt:lpstr>Reuse in Agents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177</cp:revision>
  <dcterms:created xsi:type="dcterms:W3CDTF">2020-07-16T14:11:26Z</dcterms:created>
  <dcterms:modified xsi:type="dcterms:W3CDTF">2021-07-01T14:13:33Z</dcterms:modified>
</cp:coreProperties>
</file>