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9.wmf" ContentType="image/x-wmf"/>
  <Override PartName="/ppt/media/image7.jpeg" ContentType="image/jpeg"/>
  <Override PartName="/ppt/media/image2.wmf" ContentType="image/x-wmf"/>
  <Override PartName="/ppt/media/image10.png" ContentType="image/png"/>
  <Override PartName="/ppt/media/image8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720" cy="62352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5040" cy="8604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720" cy="62352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5040" cy="860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720" cy="62352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5040" cy="86040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v32e40p/pull/436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4560" cy="4376880"/>
          </a:xfrm>
          <a:prstGeom prst="rect">
            <a:avLst/>
          </a:prstGeom>
          <a:ln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4560" cy="2285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80800" cy="17928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5920" cy="9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Sprints #4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6440" cy="16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35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673BD2-228D-4E8F-B0F0-6428BEB240D1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3080" cy="127224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708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17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724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8000" y="1080000"/>
            <a:ext cx="110516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Attendance is now being tracked for all OpenHW Task Group meetings:</a:t>
            </a:r>
            <a:endParaRPr b="0" lang="en-CA" sz="1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This meeting qualifies as an OpenHW Group Task Group meeting.</a:t>
            </a:r>
            <a:endParaRPr b="0" lang="en-CA" sz="15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Eligibility to vote in each committee depends on meeting attendance, as described in the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OpenHW bylaws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 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5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Please update your Imperas license:</a:t>
            </a:r>
            <a:endParaRPr b="0" lang="en-CA" sz="1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Merging of the updated RM onto the master branch, originally scheduled for today has been pushed out:</a:t>
            </a:r>
            <a:endParaRPr b="0" lang="en-CA" sz="15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If you do not have an updated license, RM will not run .</a:t>
            </a:r>
            <a:endParaRPr b="0" lang="en-CA" sz="15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Please get your updated license (20200814 release) today.</a:t>
            </a:r>
            <a:endParaRPr b="0" lang="en-CA" sz="15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133280" y="3888000"/>
            <a:ext cx="9798480" cy="2819520"/>
          </a:xfrm>
          <a:prstGeom prst="rect">
            <a:avLst/>
          </a:prstGeom>
          <a:ln>
            <a:noFill/>
          </a:ln>
        </p:spPr>
      </p:pic>
      <p:grpSp>
        <p:nvGrpSpPr>
          <p:cNvPr id="132" name="Group 3"/>
          <p:cNvGrpSpPr/>
          <p:nvPr/>
        </p:nvGrpSpPr>
        <p:grpSpPr>
          <a:xfrm>
            <a:off x="3239640" y="6058800"/>
            <a:ext cx="2663280" cy="345240"/>
            <a:chOff x="3239640" y="6058800"/>
            <a:chExt cx="2663280" cy="345240"/>
          </a:xfrm>
        </p:grpSpPr>
        <p:sp>
          <p:nvSpPr>
            <p:cNvPr id="133" name="Line 4"/>
            <p:cNvSpPr/>
            <p:nvPr/>
          </p:nvSpPr>
          <p:spPr>
            <a:xfrm>
              <a:off x="3239640" y="6228000"/>
              <a:ext cx="1368000" cy="0"/>
            </a:xfrm>
            <a:prstGeom prst="line">
              <a:avLst/>
            </a:prstGeom>
            <a:ln w="36000">
              <a:solidFill>
                <a:srgbClr val="3465a4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4618440" y="6058800"/>
              <a:ext cx="12844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CA" sz="1800" spc="-1" strike="noStrike">
                  <a:solidFill>
                    <a:srgbClr val="3465a4"/>
                  </a:solidFill>
                  <a:latin typeface="Arial"/>
                  <a:ea typeface="DejaVu Sans"/>
                </a:rPr>
                <a:t>Go Here!!</a:t>
              </a:r>
              <a:r>
                <a:rPr b="0" lang="en-CA" sz="1800" spc="-1" strike="noStrike">
                  <a:solidFill>
                    <a:srgbClr val="3465a4"/>
                  </a:solidFill>
                  <a:latin typeface="Arial"/>
                  <a:ea typeface="DejaVu Sans"/>
                </a:rPr>
                <a:t>!</a:t>
              </a:r>
              <a:endParaRPr b="0" lang="en-CA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240200"/>
            <a:ext cx="105080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Verification:</a:t>
            </a:r>
            <a:endParaRPr b="0" lang="en-CA" sz="2200" spc="-1" strike="noStrike">
              <a:latin typeface="Arial"/>
            </a:endParaRPr>
          </a:p>
          <a:p>
            <a:pPr lvl="2" marL="648000" indent="-2095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 believe there is consensus to cover this in formal.</a:t>
            </a:r>
            <a:endParaRPr b="0" lang="en-CA" sz="18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There will be “incidential” coverage in simulation.</a:t>
            </a:r>
            <a:endParaRPr b="0" lang="en-CA" sz="18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Do we need to escalate this to the TWG?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On-going discussion regarding 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PR #436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(Adding back HWLoop) in GitHub:</a:t>
            </a:r>
            <a:endParaRPr b="0" lang="en-CA" sz="22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this PR going to be merged to the master branch of the RTL?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I’ve (just now) booked a meeting to review the CSR documentation.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#4: 2020-08-03 to 2020-08-21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4000" y="1332000"/>
            <a:ext cx="624420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5000"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Simulation Verification:</a:t>
            </a:r>
            <a:endParaRPr b="0" lang="en-CA" sz="24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Begin active tracking of Functional and Code Coverage Review Data.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Imperas RM upgrades for CV32E40P.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Debug: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Directed Testcases as per Debug Vplan.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Running Debug tests against Imperas RM.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verification: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Release a reviewed Vplan for interrupts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directed (designer) interrupt tests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UVM Agent for random interrupt assertion/deassertion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Code assertions for interrupts as defined in Vplan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930360" y="1298880"/>
            <a:ext cx="527112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Formal Verification: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Reset behavior</a:t>
            </a:r>
            <a:endParaRPr b="0" lang="en-CA" sz="1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 mechanism:</a:t>
            </a:r>
            <a:endParaRPr b="0" lang="en-CA" sz="16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Illegal instructions</a:t>
            </a:r>
            <a:endParaRPr b="0" lang="en-CA" sz="16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Breakpoints</a:t>
            </a:r>
            <a:endParaRPr b="0" lang="en-CA" sz="16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ECALL</a:t>
            </a:r>
            <a:endParaRPr b="0" lang="en-CA" sz="1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RV32M ISA</a:t>
            </a:r>
            <a:endParaRPr b="0" lang="en-CA" sz="1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Incomplete work from Sprint #3: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Test Suite.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Status as of 2020-08-17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24000" y="1332000"/>
            <a:ext cx="55796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Vplans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Vplan reviewed.</a:t>
            </a:r>
            <a:endParaRPr b="0" lang="en-CA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functional coverage model is complete with known bugs.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Back up to 80%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Poor results largely driven by low CSR instruction coverage and known bugs (in coverage model).</a:t>
            </a:r>
            <a:endParaRPr b="0" lang="en-CA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Active tracking of Functional and Code Coverage: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coverage tracking in place for some weeks.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Code coverage: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with IBM cloud VM resolved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Impacted by DSIM issues (expected to be resolved shortly)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300000" y="1296000"/>
            <a:ext cx="55796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Integration of Imperas RM upgrades for CV32E40P: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Essentially complete – </a:t>
            </a:r>
            <a:r>
              <a:rPr b="1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please update your licenses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Where are we with respect to connecting debug and interrupt inputs?</a:t>
            </a:r>
            <a:endParaRPr b="0" lang="en-CA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Debug</a:t>
            </a: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Directed Testcases as per Debug Vplan (pls issue a PR!)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Investigation of random testing with riscv-dv (Google generator).</a:t>
            </a:r>
            <a:endParaRPr b="0" lang="en-CA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Interrupt verification: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has local version of CV32E40P integrated with older version of RM.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review with Lee Moore and Greg Tumbush (thanks!)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Riscv-dv configuration updates to support CLINT interrupts in random tests merged in.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Assertions and random tests passing with RM disabled.</a:t>
            </a:r>
            <a:endParaRPr b="0" lang="en-CA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CSR verification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Reviewed CSR test from em-micro:</a:t>
            </a:r>
            <a:endParaRPr b="0" lang="en-CA" sz="2200" spc="-1" strike="noStrike">
              <a:latin typeface="Arial"/>
            </a:endParaRPr>
          </a:p>
          <a:p>
            <a:pPr lvl="4" marL="1080000" indent="-210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Cannot be used “as-is”, due to BSP differences, but can be used as a basis of a CV32E40P-specific CSR access-mode test.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Status as of 2020-08-17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76000" y="1298880"/>
            <a:ext cx="56156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One Spin Plan: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No update this week.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300000" y="1298880"/>
            <a:ext cx="56156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Axiomise RISC-V Toolkit:</a:t>
            </a:r>
            <a:endParaRPr b="0" lang="en-CA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No update this week.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Tasks from Previous Sprints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298880"/>
            <a:ext cx="1148148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Planning: progressing, see slide #4.</a:t>
            </a:r>
            <a:endParaRPr b="0" lang="en-CA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RV32IMCZ: progressing, see slide #5.</a:t>
            </a:r>
            <a:endParaRPr b="0" lang="en-CA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Test Suite: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Solid progress to report here: expect to be fully integrated into MetricsCI regression today.</a:t>
            </a:r>
            <a:endParaRPr b="0" lang="en-CA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Integration of Designer-level debug test: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In regression, not yet integrated with RM.</a:t>
            </a:r>
            <a:endParaRPr b="0" lang="en-CA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Closure of SymbioticEDA “mutation” finding: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 activity this week.</a:t>
            </a:r>
            <a:endParaRPr b="0" lang="en-CA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Hope to receive the test plan this Friday (Aug. 21)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Makefiles and Simulation Control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240200"/>
            <a:ext cx="1050804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216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has made several update to Questa and Xcelium simulation control Makefiles: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Goal is to ease/unify  user experience.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More updates for testcase management planned.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Keeping Make infrastructure stable for all simulators is an on-going challenge.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Will institute “tool primes” to reduce likelihood of bit-rot in Makefiles: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dsim: Mike Thompson, OpenHW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Xcelium: Steve Richmond, SiLabs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Questa: Steve Richmond, SiLabs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VCS: Massimiliano Giacometti, Hensoldt-cyber</a:t>
            </a:r>
            <a:endParaRPr b="0" lang="en-CA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Riviera: no known Contributors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30960" y="3312000"/>
            <a:ext cx="101498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2020-08-18T11:17:07Z</dcterms:modified>
  <cp:revision>124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