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media/image10.png" ContentType="image/png"/>
  <Override PartName="/ppt/media/image8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v32e40p/pull/436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pull/172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pull/169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4200" cy="437652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4200" cy="22849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80440" cy="17924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5560" cy="9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6080" cy="16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320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2D8C6B-370B-4A9D-BD0F-2A937E20F185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2720" cy="127188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704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24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688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30960" y="331200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080000"/>
            <a:ext cx="110512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Attendance is now being tracked for all OpenHW Task Group meetings: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This meeting qualifies as an OpenHW Group Task Group meeting.</a:t>
            </a:r>
            <a:endParaRPr b="0" lang="en-CA" sz="15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Eligibility to vote in each committee depends on meeting attendance, as described in the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OpenHW bylaws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5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Please update your Imperas license: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Updated RM has been merged to master branch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If you do not have an updated license, RM will not run .</a:t>
            </a:r>
            <a:endParaRPr b="0" lang="en-CA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Please get your updated license (20200814.1 release) today.</a:t>
            </a:r>
            <a:endParaRPr b="0" lang="en-CA" sz="15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116000" y="3949920"/>
            <a:ext cx="9798120" cy="2819160"/>
          </a:xfrm>
          <a:prstGeom prst="rect">
            <a:avLst/>
          </a:prstGeom>
          <a:ln>
            <a:noFill/>
          </a:ln>
        </p:spPr>
      </p:pic>
      <p:grpSp>
        <p:nvGrpSpPr>
          <p:cNvPr id="132" name="Group 3"/>
          <p:cNvGrpSpPr/>
          <p:nvPr/>
        </p:nvGrpSpPr>
        <p:grpSpPr>
          <a:xfrm>
            <a:off x="3239640" y="6120720"/>
            <a:ext cx="3168360" cy="344880"/>
            <a:chOff x="3239640" y="6120720"/>
            <a:chExt cx="3168360" cy="344880"/>
          </a:xfrm>
        </p:grpSpPr>
        <p:sp>
          <p:nvSpPr>
            <p:cNvPr id="133" name="Line 4"/>
            <p:cNvSpPr/>
            <p:nvPr/>
          </p:nvSpPr>
          <p:spPr>
            <a:xfrm>
              <a:off x="3239640" y="6289560"/>
              <a:ext cx="1627560" cy="0"/>
            </a:xfrm>
            <a:prstGeom prst="line">
              <a:avLst/>
            </a:prstGeom>
            <a:ln w="36000">
              <a:solidFill>
                <a:srgbClr val="3465a4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4880160" y="6120720"/>
              <a:ext cx="1527840" cy="34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CA" sz="1800" spc="-1" strike="noStrike">
                  <a:solidFill>
                    <a:srgbClr val="3465a4"/>
                  </a:solidFill>
                  <a:latin typeface="Arial"/>
                  <a:ea typeface="DejaVu Sans"/>
                </a:rPr>
                <a:t>Go Here!!</a:t>
              </a:r>
              <a:r>
                <a:rPr b="0" lang="en-CA" sz="1800" spc="-1" strike="noStrike">
                  <a:solidFill>
                    <a:srgbClr val="3465a4"/>
                  </a:solidFill>
                  <a:latin typeface="Arial"/>
                  <a:ea typeface="DejaVu Sans"/>
                </a:rPr>
                <a:t>!</a:t>
              </a:r>
              <a:endParaRPr b="0" lang="en-CA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240200"/>
            <a:ext cx="105076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Verification: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To be covered primarily using formal, not simulation, verification.</a:t>
            </a:r>
            <a:endParaRPr b="0" lang="en-CA" sz="18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Will escalate this to the TWG next week.</a:t>
            </a:r>
            <a:endParaRPr b="0" lang="en-CA" sz="18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Will ask OneSpin to commit to this.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What is the status of 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PR #436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(Adding back HWLoop)?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will it be merged to the master branch of the RTL?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#4: 2020-08-03 to 2020-08-21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4000" y="1332000"/>
            <a:ext cx="624384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Begin active tracking of Functional and Code Coverage Review Data.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Imperas RM upgrades for CV32E40P.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Directed Testcases as per Debug Vplan.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Running Debug tests against Imperas RM.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Release a reviewed Vplan for interrupts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directed (designer) interrupt tests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UVM Agent for random interrupt assertion/deassertion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Code assertions for interrupts as defined in Vplan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930360" y="1298880"/>
            <a:ext cx="527076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 ISA</a:t>
            </a:r>
            <a:endParaRPr b="0" lang="en-CA" sz="1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Incomplete work from Sprint #3: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Test Suite.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2020-08-24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24000" y="1332000"/>
            <a:ext cx="55792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published (next slide) .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Greg Tumbush provided comments on CSR Vplan.</a:t>
            </a:r>
            <a:endParaRPr b="0" lang="en-CA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functional coverage model moved out of testbench and into environment.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Back up to 80%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Poor results largely driven by low CSR instruction coverage and known bugs (in coverage model).</a:t>
            </a:r>
            <a:endParaRPr b="0" lang="en-CA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coverage tracking in place for some weeks.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Code coverage:</a:t>
            </a:r>
            <a:endParaRPr b="0" lang="en-CA" sz="2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add cv32e40p as a git sub-module of core-v-verif so that MetricsCI can “see” the source code.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300000" y="1296000"/>
            <a:ext cx="55792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Integration of Imperas RM upgrades for CV32E40P: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Essentially complete – </a:t>
            </a:r>
            <a:r>
              <a:rPr b="1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please update your licenses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Directed Testcases as per Debug Vplan.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RISCV-DV set up to generate debug code and random debug request from the UVM environment.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Oystein reports that the code generation is “pretty basic”: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Expects some work to reach all corner cases.</a:t>
            </a:r>
            <a:endParaRPr b="0" lang="en-CA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has CV32E40P integrated with latest version (20200814.1) of RM.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Assertions and random tests passing with RM </a:t>
            </a:r>
            <a:r>
              <a:rPr b="1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enabled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CSR verification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Proposed significant update to CSR spec in UM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See core-v-docs 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PR #172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Reviewed with Davide.</a:t>
            </a:r>
            <a:endParaRPr b="0" lang="en-CA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Arjan has provided comments as well.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coverage reporting that coverage of CSR instructions has significant holes.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Status as of 2020-08-24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76000" y="1298880"/>
            <a:ext cx="56152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planning:</a:t>
            </a:r>
            <a:endParaRPr b="0" lang="en-CA" sz="1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RV32M, RV32 Zicsr &amp; Zifencei formal verification plans were submitted under the pull request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https://github.com/openhwgroup/core-v-docs/pull/169</a:t>
            </a:r>
            <a:endParaRPr b="0" lang="en-CA" sz="1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 Exception mechanism without interrupts to be done in the next sprint.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activities:</a:t>
            </a:r>
            <a:endParaRPr b="0" lang="en-CA" sz="1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All tasks of the this sprint have WIP status</a:t>
            </a:r>
            <a:endParaRPr b="0" lang="en-CA" sz="1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RV32Z and the memory instructions of the RV32I &amp; RV32C to be verified in the next sprint.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300000" y="1298880"/>
            <a:ext cx="56152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 has provided a copy of their RISC-V ISA toolkit verification plan.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 will review with Arjan/Davide this week.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OpenHW must treat this as confidential information (it cannot be published on GitHub).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 will re-run toolkit when PR#436 is merged and again when an “RTL Freeze” tag is available.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298880"/>
            <a:ext cx="1148112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Planning: progressing, see slide #4.</a:t>
            </a:r>
            <a:endParaRPr b="0" lang="en-CA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RV32IMCZ: progressing, see slide #5.</a:t>
            </a:r>
            <a:endParaRPr b="0" lang="en-CA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Test Suite: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Solid progress to report here: expect to be fully integrated into MetricsCI regression today.</a:t>
            </a:r>
            <a:endParaRPr b="0" lang="en-CA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test: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 regression, not yet integrated with RM.</a:t>
            </a:r>
            <a:endParaRPr b="0" lang="en-CA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finding: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activity this week.</a:t>
            </a:r>
            <a:endParaRPr b="0" lang="en-CA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verification: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receive the test plan this Friday (Aug. 21)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Makefiles and Simulation Control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240200"/>
            <a:ext cx="105076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Have instituted “tool primes” to reduce likelihood of bit-rot in Makefiles: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dsim: Mike Thompson, OpenHW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Xcelium: Steve Richmond, SiLabs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Questa: Steve Richmond, SiLabs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VCS: Massimiliano Giacometti, Hensoldt-cyber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Riviera: no known Contributors using Riviera at this time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has made several update to Questa and Xcelium simulation control Makefiles: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Goal is to ease/unify  user experience.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More updates for testcase management planned.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Program Note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240200"/>
            <a:ext cx="105076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This marks the end of Sprint #4: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Typically that would imply the definition of Sprint #5 at this time.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state of Vplan reviews, Functional and Code coverage, it is clear that we will not achieve RTL Freeze by 2020-09-25.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will be presenting a new plan to the TWG on 08-31 to define a new date for RTL Freeze.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definition of Sprint #5 and future Sprints will be done pending the outcome of that meeting.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team can focus on outstanding work from Sprints #3 and #4 in the meantime.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2020-08-25T10:30:33Z</dcterms:modified>
  <cp:revision>138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