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8" r:id="rId5"/>
    <p:sldId id="2836" r:id="rId6"/>
    <p:sldId id="2846" r:id="rId7"/>
    <p:sldId id="2837" r:id="rId8"/>
    <p:sldId id="2841" r:id="rId9"/>
    <p:sldId id="2842" r:id="rId10"/>
    <p:sldId id="2843" r:id="rId11"/>
    <p:sldId id="2840" r:id="rId12"/>
    <p:sldId id="2844" r:id="rId13"/>
    <p:sldId id="28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46"/>
            <p14:sldId id="2837"/>
            <p14:sldId id="2841"/>
            <p14:sldId id="2842"/>
            <p14:sldId id="2843"/>
            <p14:sldId id="2840"/>
            <p14:sldId id="2844"/>
            <p14:sldId id="28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blob/master/program/TGVerification_Attendance_2020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pull/184" TargetMode="External"/><Relationship Id="rId2" Type="http://schemas.openxmlformats.org/officeDocument/2006/relationships/hyperlink" Target="https://github.com/openhwgroup/core-v-verif/pull/1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ichmo/core-v-verif/tree/strichmo/cv_regress/" TargetMode="External"/><Relationship Id="rId2" Type="http://schemas.openxmlformats.org/officeDocument/2006/relationships/hyperlink" Target="https://github.com/openhwgroup/core-v-verif/pull/1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August 13,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793-2343-4582-BEFB-CEFC5BFF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vs.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7298-D783-4EC7-AACF-4022698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technical contributions for CV32E40P mostly simulation based but receiving external contributions from formal providers</a:t>
            </a:r>
          </a:p>
          <a:p>
            <a:r>
              <a:rPr lang="en-US" dirty="0"/>
              <a:t>Formal is enabling and even compensating for simulation</a:t>
            </a:r>
          </a:p>
          <a:p>
            <a:pPr lvl="1"/>
            <a:r>
              <a:rPr lang="en-US" dirty="0"/>
              <a:t>e.g. exception verification in CV32E40P</a:t>
            </a:r>
          </a:p>
          <a:p>
            <a:r>
              <a:rPr lang="en-US" dirty="0"/>
              <a:t>Ideally </a:t>
            </a:r>
            <a:r>
              <a:rPr lang="en-US" dirty="0" err="1"/>
              <a:t>OpenHW</a:t>
            </a:r>
            <a:r>
              <a:rPr lang="en-US" dirty="0"/>
              <a:t> delivers with each core:</a:t>
            </a:r>
          </a:p>
          <a:p>
            <a:pPr lvl="1"/>
            <a:r>
              <a:rPr lang="en-US" dirty="0"/>
              <a:t>Comprehensive simulation environment</a:t>
            </a:r>
          </a:p>
          <a:p>
            <a:pPr lvl="1"/>
            <a:r>
              <a:rPr lang="en-US" dirty="0"/>
              <a:t>All tests, plans and scripts to enable 100% (with exception) coverage</a:t>
            </a:r>
          </a:p>
          <a:p>
            <a:r>
              <a:rPr lang="en-US" dirty="0"/>
              <a:t>How do we handle scenario where we can’t generate full coverage in simulation?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DBE1-B939-4D89-B683-F3E058D2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3253-7D26-4081-BDC2-DB84A73B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0B65-976B-4B53-AAF2-B5988C0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and Voting</a:t>
            </a:r>
          </a:p>
          <a:p>
            <a:r>
              <a:rPr lang="en-US" dirty="0"/>
              <a:t>Simulation Control Update</a:t>
            </a:r>
          </a:p>
          <a:p>
            <a:r>
              <a:rPr lang="en-US" dirty="0"/>
              <a:t>Strategy Document Updates</a:t>
            </a:r>
          </a:p>
          <a:p>
            <a:r>
              <a:rPr lang="en-US" dirty="0"/>
              <a:t>Simulation vs. Formal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995-6BE0-46E4-AB28-1BB8AB5D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and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5124-7DEF-486B-BA32-7BAA9C6E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at VTG meetings will be tracked for voting eligibility</a:t>
            </a:r>
          </a:p>
          <a:p>
            <a:r>
              <a:rPr lang="en-US" dirty="0">
                <a:hlinkClick r:id="rId2"/>
              </a:rPr>
              <a:t>https://github.com/openhwgroup/core-v-docs/blob/master/program/TGVerification_Attendance_2020.md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538B-3912-4568-A513-5ED6179E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B23B-15F5-45BD-A042-C10B7AE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8F16-432F-4408-92D3-01384685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8B7-4DDC-4C7E-A070-FB3A0155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Control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BDD-81BE-4319-9255-103082DC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</a:t>
            </a:r>
          </a:p>
          <a:p>
            <a:pPr lvl="1"/>
            <a:r>
              <a:rPr lang="en-US" dirty="0" err="1"/>
              <a:t>Xcelium</a:t>
            </a:r>
            <a:r>
              <a:rPr lang="en-US" dirty="0"/>
              <a:t> PR and Questa merged</a:t>
            </a:r>
          </a:p>
          <a:p>
            <a:pPr lvl="2"/>
            <a:r>
              <a:rPr lang="en-US" dirty="0">
                <a:hlinkClick r:id="rId2"/>
              </a:rPr>
              <a:t>https://github.com/openhwgroup/core-v-verif/pull/173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https://github.com/openhwgroup/core-v-verif/pull/184</a:t>
            </a:r>
            <a:endParaRPr lang="en-US" dirty="0"/>
          </a:p>
          <a:p>
            <a:pPr lvl="1"/>
            <a:r>
              <a:rPr lang="en-US" dirty="0"/>
              <a:t>Max Giacometti of </a:t>
            </a:r>
            <a:r>
              <a:rPr lang="en-US" dirty="0" err="1"/>
              <a:t>Hensoldt</a:t>
            </a:r>
            <a:r>
              <a:rPr lang="en-US" dirty="0"/>
              <a:t> Cyber is working on VCS version</a:t>
            </a:r>
          </a:p>
          <a:p>
            <a:r>
              <a:rPr lang="en-US" dirty="0"/>
              <a:t>Phase 2 (of 2 hopefully)</a:t>
            </a:r>
          </a:p>
          <a:p>
            <a:pPr lvl="1"/>
            <a:r>
              <a:rPr lang="en-US" dirty="0"/>
              <a:t>Regression updates</a:t>
            </a:r>
          </a:p>
          <a:p>
            <a:pPr lvl="1"/>
            <a:r>
              <a:rPr lang="en-US" dirty="0"/>
              <a:t>Test specification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53A4-AA2E-41D5-B0A2-134E0E5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F284-8C04-4C7A-86D6-4FFB6B3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057D-B129-4AD8-BE34-3C2ACAA2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846-89F6-4F03-A697-91B06496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4D40-9483-4E1E-BF03-4DA1FE2F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PR – In discussion only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https://github.com/openhwgroup/core-v-verif/pull/189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https://github.com/strichmo/core-v-verif/tree/strichmo/cv_regress/</a:t>
            </a:r>
            <a:endParaRPr lang="en-US" dirty="0"/>
          </a:p>
          <a:p>
            <a:r>
              <a:rPr lang="en-US" dirty="0"/>
              <a:t>This PR introduces</a:t>
            </a:r>
          </a:p>
          <a:p>
            <a:pPr lvl="1"/>
            <a:r>
              <a:rPr lang="en-US" dirty="0"/>
              <a:t>CWD robustness</a:t>
            </a:r>
          </a:p>
          <a:p>
            <a:pPr lvl="2"/>
            <a:r>
              <a:rPr lang="en-US" dirty="0"/>
              <a:t>bin/ directory</a:t>
            </a:r>
          </a:p>
          <a:p>
            <a:pPr lvl="2"/>
            <a:r>
              <a:rPr lang="en-US" dirty="0"/>
              <a:t>make wrappers</a:t>
            </a:r>
          </a:p>
          <a:p>
            <a:pPr lvl="1"/>
            <a:r>
              <a:rPr lang="en-US" dirty="0"/>
              <a:t>YAML regression </a:t>
            </a:r>
            <a:r>
              <a:rPr lang="en-US" dirty="0" err="1"/>
              <a:t>testlist</a:t>
            </a:r>
            <a:r>
              <a:rPr lang="en-US" dirty="0"/>
              <a:t> directory</a:t>
            </a:r>
          </a:p>
          <a:p>
            <a:pPr lvl="1"/>
            <a:r>
              <a:rPr lang="en-US" dirty="0" err="1"/>
              <a:t>cv_regress</a:t>
            </a:r>
            <a:r>
              <a:rPr lang="en-US" dirty="0"/>
              <a:t> utility</a:t>
            </a:r>
          </a:p>
          <a:p>
            <a:pPr lvl="2"/>
            <a:r>
              <a:rPr lang="en-US" dirty="0"/>
              <a:t>Converts YAML regression </a:t>
            </a:r>
            <a:r>
              <a:rPr lang="en-US" dirty="0" err="1"/>
              <a:t>testlist</a:t>
            </a:r>
            <a:r>
              <a:rPr lang="en-US" dirty="0"/>
              <a:t>(s) to regression platforms</a:t>
            </a:r>
          </a:p>
          <a:p>
            <a:pPr lvl="3"/>
            <a:r>
              <a:rPr lang="en-US" dirty="0"/>
              <a:t>Shell scripts</a:t>
            </a:r>
          </a:p>
          <a:p>
            <a:pPr lvl="3"/>
            <a:r>
              <a:rPr lang="en-US" dirty="0"/>
              <a:t>.</a:t>
            </a:r>
            <a:r>
              <a:rPr lang="en-US" dirty="0" err="1"/>
              <a:t>metrics.json</a:t>
            </a:r>
            <a:endParaRPr lang="en-US" dirty="0"/>
          </a:p>
          <a:p>
            <a:pPr lvl="2"/>
            <a:r>
              <a:rPr lang="en-US" dirty="0"/>
              <a:t>Add Jinja2 templates to extend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D558F-89FF-44D0-A837-D0A82D31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CD1E-7D57-4AE3-9B1C-58CC1EE5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92A0-8321-4F27-A946-267B4262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2A15-1783-4054-961C-20F33E2E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Updates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E5B556-DA02-4246-ACC3-3A65618C32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20562"/>
            <a:ext cx="5181600" cy="4618538"/>
          </a:xfrm>
        </p:spPr>
      </p:pic>
      <p:pic>
        <p:nvPicPr>
          <p:cNvPr id="12" name="Content Placeholder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9C2E6F-EA67-4FB0-8BFF-DF45F9350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6136" y="1282700"/>
            <a:ext cx="4133728" cy="48942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F27E-A17B-428A-A501-3BBE534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8F7F-8F85-4AC8-8FBA-DB65508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80B4-2763-41BB-B833-B582E4B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A2D2-CADC-4F8E-9465-3098E28A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Updates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BF862-2C14-4403-9F26-AC3160886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Jinja templates</a:t>
            </a:r>
          </a:p>
          <a:p>
            <a:pPr lvl="1"/>
            <a:r>
              <a:rPr lang="en-US" dirty="0"/>
              <a:t>&lt;core-v-</a:t>
            </a:r>
            <a:r>
              <a:rPr lang="en-US" dirty="0" err="1"/>
              <a:t>verif</a:t>
            </a:r>
            <a:r>
              <a:rPr lang="en-US"/>
              <a:t>&gt;/bin</a:t>
            </a:r>
            <a:r>
              <a:rPr lang="en-US" dirty="0"/>
              <a:t>/templates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Extremely Pythonic</a:t>
            </a:r>
          </a:p>
          <a:p>
            <a:pPr lvl="1"/>
            <a:r>
              <a:rPr lang="en-US" dirty="0"/>
              <a:t>Text structure identifiable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Extra module to install in user Python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22C4-0A0D-4687-BE89-718F8999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DA00-0501-4A19-988D-950D0A69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4C4-8ED7-4F1D-8716-A223B236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E3B8875-D239-4824-9903-7FF273842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68500"/>
            <a:ext cx="5824932" cy="3172299"/>
          </a:xfrm>
        </p:spPr>
      </p:pic>
    </p:spTree>
    <p:extLst>
      <p:ext uri="{BB962C8B-B14F-4D97-AF65-F5344CB8AC3E}">
        <p14:creationId xmlns:p14="http://schemas.microsoft.com/office/powerpoint/2010/main" val="131899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655-03C8-4BCB-8472-CC179B7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Document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42FF-E057-4356-92AD-295A1693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updates will be made in next week by Steve</a:t>
            </a:r>
          </a:p>
          <a:p>
            <a:pPr lvl="1"/>
            <a:r>
              <a:rPr lang="en-US" dirty="0"/>
              <a:t>Minimum tools for </a:t>
            </a:r>
            <a:r>
              <a:rPr lang="en-US" dirty="0" err="1"/>
              <a:t>OpenHW</a:t>
            </a:r>
            <a:r>
              <a:rPr lang="en-US" dirty="0"/>
              <a:t> Verification</a:t>
            </a:r>
          </a:p>
          <a:p>
            <a:pPr lvl="2"/>
            <a:r>
              <a:rPr lang="en-US" dirty="0"/>
              <a:t>Simulators</a:t>
            </a:r>
          </a:p>
          <a:p>
            <a:pPr lvl="2"/>
            <a:r>
              <a:rPr lang="en-US" dirty="0"/>
              <a:t>Python</a:t>
            </a:r>
          </a:p>
          <a:p>
            <a:pPr lvl="3"/>
            <a:r>
              <a:rPr lang="en-US" dirty="0"/>
              <a:t>Required modules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YAML</a:t>
            </a:r>
          </a:p>
          <a:p>
            <a:pPr lvl="1"/>
            <a:r>
              <a:rPr lang="en-US" dirty="0"/>
              <a:t>Assertion standards (re: last VTG meeting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AA40-CC57-444D-80DB-F8DB01C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C021-A215-4BD1-A112-E8C045F8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CA12-99A7-442C-A1C8-9AD08B3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87B4-F070-4098-BC6A-535CDBA6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CB1F-4D3C-4063-B1E8-4334F6CE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Remove the test “specifications” from the </a:t>
            </a:r>
            <a:r>
              <a:rPr lang="en-US" dirty="0" err="1"/>
              <a:t>Makefiles</a:t>
            </a:r>
            <a:endParaRPr lang="en-US" dirty="0"/>
          </a:p>
          <a:p>
            <a:pPr lvl="2"/>
            <a:r>
              <a:rPr lang="en-US" dirty="0"/>
              <a:t>Path – where is the test</a:t>
            </a:r>
          </a:p>
          <a:p>
            <a:pPr lvl="2"/>
            <a:r>
              <a:rPr lang="en-US" dirty="0" err="1"/>
              <a:t>plusargs</a:t>
            </a:r>
            <a:r>
              <a:rPr lang="en-US" dirty="0"/>
              <a:t> for a test</a:t>
            </a:r>
          </a:p>
          <a:p>
            <a:pPr lvl="2"/>
            <a:r>
              <a:rPr lang="en-US" dirty="0" err="1"/>
              <a:t>plusargs</a:t>
            </a:r>
            <a:r>
              <a:rPr lang="en-US" dirty="0"/>
              <a:t> for generation for random tests</a:t>
            </a:r>
          </a:p>
          <a:p>
            <a:pPr lvl="1"/>
            <a:r>
              <a:rPr lang="en-US" dirty="0"/>
              <a:t>Would like to integrate initial improvements ASAP for CV32E40P</a:t>
            </a:r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Unify tests and random generators</a:t>
            </a:r>
          </a:p>
          <a:p>
            <a:pPr lvl="1"/>
            <a:r>
              <a:rPr lang="en-US" dirty="0"/>
              <a:t>Tests in individual directories</a:t>
            </a:r>
          </a:p>
          <a:p>
            <a:pPr lvl="1"/>
            <a:r>
              <a:rPr lang="en-US" dirty="0"/>
              <a:t>YAML test specifications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4AFB-C739-4090-8DE7-8B619940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C811-4C2A-4A6F-969D-CC2F0CC3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A819-E99E-4F5C-B3A0-4ADF5719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466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Orbitron</vt:lpstr>
      <vt:lpstr>Office Theme</vt:lpstr>
      <vt:lpstr>Verification Task Group August 13, 2020</vt:lpstr>
      <vt:lpstr>Outline</vt:lpstr>
      <vt:lpstr>Attendance and Voting</vt:lpstr>
      <vt:lpstr>Simulation Control Update</vt:lpstr>
      <vt:lpstr>Regression Updates</vt:lpstr>
      <vt:lpstr>Regression Updates</vt:lpstr>
      <vt:lpstr>Regression Updates</vt:lpstr>
      <vt:lpstr>Strategy Document Updates</vt:lpstr>
      <vt:lpstr>Test Specification</vt:lpstr>
      <vt:lpstr>Simulation vs. Formal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42</cp:revision>
  <dcterms:created xsi:type="dcterms:W3CDTF">2020-07-16T14:11:26Z</dcterms:created>
  <dcterms:modified xsi:type="dcterms:W3CDTF">2020-08-13T15:26:51Z</dcterms:modified>
</cp:coreProperties>
</file>