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  <p:sldMasterId id="2147483654" r:id="rId5"/>
    <p:sldMasterId id="2147483658" r:id="rId6"/>
    <p:sldMasterId id="2147483663" r:id="rId7"/>
  </p:sldMasterIdLst>
  <p:notesMasterIdLst>
    <p:notesMasterId r:id="rId23"/>
  </p:notesMasterIdLst>
  <p:handoutMasterIdLst>
    <p:handoutMasterId r:id="rId24"/>
  </p:handoutMasterIdLst>
  <p:sldIdLst>
    <p:sldId id="258" r:id="rId8"/>
    <p:sldId id="335" r:id="rId9"/>
    <p:sldId id="340" r:id="rId10"/>
    <p:sldId id="341" r:id="rId11"/>
    <p:sldId id="343" r:id="rId12"/>
    <p:sldId id="337" r:id="rId13"/>
    <p:sldId id="344" r:id="rId14"/>
    <p:sldId id="345" r:id="rId15"/>
    <p:sldId id="349" r:id="rId16"/>
    <p:sldId id="351" r:id="rId17"/>
    <p:sldId id="356" r:id="rId18"/>
    <p:sldId id="353" r:id="rId19"/>
    <p:sldId id="355" r:id="rId20"/>
    <p:sldId id="357" r:id="rId21"/>
    <p:sldId id="270" r:id="rId22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D8"/>
    <a:srgbClr val="C8B12D"/>
    <a:srgbClr val="063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07" autoAdjust="0"/>
  </p:normalViewPr>
  <p:slideViewPr>
    <p:cSldViewPr snapToGrid="0">
      <p:cViewPr varScale="1">
        <p:scale>
          <a:sx n="109" d="100"/>
          <a:sy n="109" d="100"/>
        </p:scale>
        <p:origin x="475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Gouedo" userId="c3fafed6-2a32-40a5-b2ae-6f0e8f66f71f" providerId="ADAL" clId="{8F43EECE-9F71-402E-AD9F-E69CC9039939}"/>
    <pc:docChg chg="undo redo custSel addSld delSld modSld sldOrd modMainMaster">
      <pc:chgData name="Pascal Gouedo" userId="c3fafed6-2a32-40a5-b2ae-6f0e8f66f71f" providerId="ADAL" clId="{8F43EECE-9F71-402E-AD9F-E69CC9039939}" dt="2021-06-28T11:18:45.870" v="2868" actId="20577"/>
      <pc:docMkLst>
        <pc:docMk/>
      </pc:docMkLst>
      <pc:sldChg chg="modSp mod">
        <pc:chgData name="Pascal Gouedo" userId="c3fafed6-2a32-40a5-b2ae-6f0e8f66f71f" providerId="ADAL" clId="{8F43EECE-9F71-402E-AD9F-E69CC9039939}" dt="2021-06-28T11:18:45.870" v="2868" actId="20577"/>
        <pc:sldMkLst>
          <pc:docMk/>
          <pc:sldMk cId="1617653679" sldId="258"/>
        </pc:sldMkLst>
        <pc:spChg chg="mod">
          <ac:chgData name="Pascal Gouedo" userId="c3fafed6-2a32-40a5-b2ae-6f0e8f66f71f" providerId="ADAL" clId="{8F43EECE-9F71-402E-AD9F-E69CC9039939}" dt="2021-06-25T11:16:48.472" v="380" actId="20577"/>
          <ac:spMkLst>
            <pc:docMk/>
            <pc:sldMk cId="1617653679" sldId="258"/>
            <ac:spMk id="4" creationId="{00000000-0000-0000-0000-000000000000}"/>
          </ac:spMkLst>
        </pc:spChg>
        <pc:spChg chg="mod">
          <ac:chgData name="Pascal Gouedo" userId="c3fafed6-2a32-40a5-b2ae-6f0e8f66f71f" providerId="ADAL" clId="{8F43EECE-9F71-402E-AD9F-E69CC9039939}" dt="2021-06-28T11:18:45.870" v="2868" actId="20577"/>
          <ac:spMkLst>
            <pc:docMk/>
            <pc:sldMk cId="1617653679" sldId="258"/>
            <ac:spMk id="5" creationId="{00000000-0000-0000-0000-000000000000}"/>
          </ac:spMkLst>
        </pc:spChg>
      </pc:sldChg>
      <pc:sldChg chg="del">
        <pc:chgData name="Pascal Gouedo" userId="c3fafed6-2a32-40a5-b2ae-6f0e8f66f71f" providerId="ADAL" clId="{8F43EECE-9F71-402E-AD9F-E69CC9039939}" dt="2021-06-25T11:39:29.660" v="1144" actId="47"/>
        <pc:sldMkLst>
          <pc:docMk/>
          <pc:sldMk cId="2020458472" sldId="322"/>
        </pc:sldMkLst>
      </pc:sldChg>
      <pc:sldChg chg="modSp mod">
        <pc:chgData name="Pascal Gouedo" userId="c3fafed6-2a32-40a5-b2ae-6f0e8f66f71f" providerId="ADAL" clId="{8F43EECE-9F71-402E-AD9F-E69CC9039939}" dt="2021-06-28T11:11:15.046" v="2830" actId="20577"/>
        <pc:sldMkLst>
          <pc:docMk/>
          <pc:sldMk cId="3670263909" sldId="337"/>
        </pc:sldMkLst>
        <pc:spChg chg="mod">
          <ac:chgData name="Pascal Gouedo" userId="c3fafed6-2a32-40a5-b2ae-6f0e8f66f71f" providerId="ADAL" clId="{8F43EECE-9F71-402E-AD9F-E69CC9039939}" dt="2021-06-28T11:11:15.046" v="2830" actId="20577"/>
          <ac:spMkLst>
            <pc:docMk/>
            <pc:sldMk cId="3670263909" sldId="337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2.714" v="1495" actId="403"/>
          <ac:spMkLst>
            <pc:docMk/>
            <pc:sldMk cId="3670263909" sldId="337"/>
            <ac:spMk id="6" creationId="{114F8BE7-A1A6-4862-AA34-DC4835A76628}"/>
          </ac:spMkLst>
        </pc:spChg>
      </pc:sldChg>
      <pc:sldChg chg="del">
        <pc:chgData name="Pascal Gouedo" userId="c3fafed6-2a32-40a5-b2ae-6f0e8f66f71f" providerId="ADAL" clId="{8F43EECE-9F71-402E-AD9F-E69CC9039939}" dt="2021-06-25T11:30:07.046" v="1073" actId="47"/>
        <pc:sldMkLst>
          <pc:docMk/>
          <pc:sldMk cId="2598139195" sldId="338"/>
        </pc:sldMkLst>
      </pc:sldChg>
      <pc:sldChg chg="modSp del mod modShow">
        <pc:chgData name="Pascal Gouedo" userId="c3fafed6-2a32-40a5-b2ae-6f0e8f66f71f" providerId="ADAL" clId="{8F43EECE-9F71-402E-AD9F-E69CC9039939}" dt="2021-06-28T10:09:41.550" v="2574" actId="47"/>
        <pc:sldMkLst>
          <pc:docMk/>
          <pc:sldMk cId="873735505" sldId="339"/>
        </pc:sldMkLst>
        <pc:spChg chg="mod">
          <ac:chgData name="Pascal Gouedo" userId="c3fafed6-2a32-40a5-b2ae-6f0e8f66f71f" providerId="ADAL" clId="{8F43EECE-9F71-402E-AD9F-E69CC9039939}" dt="2021-06-28T10:08:39.050" v="2559" actId="20577"/>
          <ac:spMkLst>
            <pc:docMk/>
            <pc:sldMk cId="873735505" sldId="339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24:04.222" v="1830" actId="403"/>
          <ac:spMkLst>
            <pc:docMk/>
            <pc:sldMk cId="873735505" sldId="339"/>
            <ac:spMk id="6" creationId="{114F8BE7-A1A6-4862-AA34-DC4835A76628}"/>
          </ac:spMkLst>
        </pc:spChg>
      </pc:sldChg>
      <pc:sldChg chg="addSp modSp mod ord">
        <pc:chgData name="Pascal Gouedo" userId="c3fafed6-2a32-40a5-b2ae-6f0e8f66f71f" providerId="ADAL" clId="{8F43EECE-9F71-402E-AD9F-E69CC9039939}" dt="2021-06-28T10:13:58.760" v="2624" actId="20577"/>
        <pc:sldMkLst>
          <pc:docMk/>
          <pc:sldMk cId="614872262" sldId="340"/>
        </pc:sldMkLst>
        <pc:spChg chg="mod">
          <ac:chgData name="Pascal Gouedo" userId="c3fafed6-2a32-40a5-b2ae-6f0e8f66f71f" providerId="ADAL" clId="{8F43EECE-9F71-402E-AD9F-E69CC9039939}" dt="2021-06-28T10:13:58.760" v="2624" actId="20577"/>
          <ac:spMkLst>
            <pc:docMk/>
            <pc:sldMk cId="614872262" sldId="340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29:37.620" v="1832" actId="403"/>
          <ac:spMkLst>
            <pc:docMk/>
            <pc:sldMk cId="614872262" sldId="340"/>
            <ac:spMk id="6" creationId="{114F8BE7-A1A6-4862-AA34-DC4835A76628}"/>
          </ac:spMkLst>
        </pc:spChg>
        <pc:spChg chg="mod">
          <ac:chgData name="Pascal Gouedo" userId="c3fafed6-2a32-40a5-b2ae-6f0e8f66f71f" providerId="ADAL" clId="{8F43EECE-9F71-402E-AD9F-E69CC9039939}" dt="2021-06-25T11:15:05.686" v="334" actId="164"/>
          <ac:spMkLst>
            <pc:docMk/>
            <pc:sldMk cId="614872262" sldId="340"/>
            <ac:spMk id="8" creationId="{5A847111-2BED-46B9-917F-E981AE089A68}"/>
          </ac:spMkLst>
        </pc:spChg>
        <pc:grpChg chg="add mod">
          <ac:chgData name="Pascal Gouedo" userId="c3fafed6-2a32-40a5-b2ae-6f0e8f66f71f" providerId="ADAL" clId="{8F43EECE-9F71-402E-AD9F-E69CC9039939}" dt="2021-06-25T11:15:05.686" v="334" actId="164"/>
          <ac:grpSpMkLst>
            <pc:docMk/>
            <pc:sldMk cId="614872262" sldId="340"/>
            <ac:grpSpMk id="4" creationId="{28A16D03-750B-4E65-882F-742FD1A332BD}"/>
          </ac:grpSpMkLst>
        </pc:grpChg>
        <pc:picChg chg="mod modCrop">
          <ac:chgData name="Pascal Gouedo" userId="c3fafed6-2a32-40a5-b2ae-6f0e8f66f71f" providerId="ADAL" clId="{8F43EECE-9F71-402E-AD9F-E69CC9039939}" dt="2021-06-25T11:15:05.686" v="334" actId="164"/>
          <ac:picMkLst>
            <pc:docMk/>
            <pc:sldMk cId="614872262" sldId="340"/>
            <ac:picMk id="7" creationId="{FCA3E861-5E6B-4B84-AB44-939CD4BFA0E8}"/>
          </ac:picMkLst>
        </pc:picChg>
      </pc:sldChg>
      <pc:sldChg chg="addSp delSp modSp add mod modClrScheme chgLayout">
        <pc:chgData name="Pascal Gouedo" userId="c3fafed6-2a32-40a5-b2ae-6f0e8f66f71f" providerId="ADAL" clId="{8F43EECE-9F71-402E-AD9F-E69CC9039939}" dt="2021-06-28T09:41:52.297" v="1972" actId="20577"/>
        <pc:sldMkLst>
          <pc:docMk/>
          <pc:sldMk cId="443237431" sldId="341"/>
        </pc:sldMkLst>
        <pc:spChg chg="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2" creationId="{00ABF760-F12A-41BD-9D2B-43814851D3F6}"/>
          </ac:spMkLst>
        </pc:spChg>
        <pc:spChg chg="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3" creationId="{A0099D01-297B-45C2-B70C-A03E38A2808F}"/>
          </ac:spMkLst>
        </pc:spChg>
        <pc:spChg chg="add del 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4" creationId="{D55E4F5D-6CB5-4B51-9FB7-7DEFC824F015}"/>
          </ac:spMkLst>
        </pc:spChg>
        <pc:spChg chg="mod ord">
          <ac:chgData name="Pascal Gouedo" userId="c3fafed6-2a32-40a5-b2ae-6f0e8f66f71f" providerId="ADAL" clId="{8F43EECE-9F71-402E-AD9F-E69CC9039939}" dt="2021-06-28T09:41:52.297" v="1972" actId="20577"/>
          <ac:spMkLst>
            <pc:docMk/>
            <pc:sldMk cId="443237431" sldId="341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02.016" v="1489" actId="403"/>
          <ac:spMkLst>
            <pc:docMk/>
            <pc:sldMk cId="443237431" sldId="341"/>
            <ac:spMk id="6" creationId="{114F8BE7-A1A6-4862-AA34-DC4835A76628}"/>
          </ac:spMkLst>
        </pc:spChg>
        <pc:spChg chg="add del 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7" creationId="{BB8EF5DB-F696-456E-A1B9-8AB2DE16AE9A}"/>
          </ac:spMkLst>
        </pc:spChg>
      </pc:sldChg>
      <pc:sldChg chg="add del">
        <pc:chgData name="Pascal Gouedo" userId="c3fafed6-2a32-40a5-b2ae-6f0e8f66f71f" providerId="ADAL" clId="{8F43EECE-9F71-402E-AD9F-E69CC9039939}" dt="2021-06-25T11:12:42.560" v="249" actId="47"/>
        <pc:sldMkLst>
          <pc:docMk/>
          <pc:sldMk cId="2945860805" sldId="342"/>
        </pc:sldMkLst>
      </pc:sldChg>
      <pc:sldChg chg="modSp add del mod">
        <pc:chgData name="Pascal Gouedo" userId="c3fafed6-2a32-40a5-b2ae-6f0e8f66f71f" providerId="ADAL" clId="{8F43EECE-9F71-402E-AD9F-E69CC9039939}" dt="2021-06-28T09:51:08.162" v="2073" actId="47"/>
        <pc:sldMkLst>
          <pc:docMk/>
          <pc:sldMk cId="3770962494" sldId="342"/>
        </pc:sldMkLst>
        <pc:spChg chg="mod">
          <ac:chgData name="Pascal Gouedo" userId="c3fafed6-2a32-40a5-b2ae-6f0e8f66f71f" providerId="ADAL" clId="{8F43EECE-9F71-402E-AD9F-E69CC9039939}" dt="2021-06-28T09:50:27.964" v="2069" actId="6549"/>
          <ac:spMkLst>
            <pc:docMk/>
            <pc:sldMk cId="3770962494" sldId="342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0.032" v="1494" actId="403"/>
          <ac:spMkLst>
            <pc:docMk/>
            <pc:sldMk cId="3770962494" sldId="342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1:10:47.343" v="2827" actId="404"/>
        <pc:sldMkLst>
          <pc:docMk/>
          <pc:sldMk cId="390669710" sldId="343"/>
        </pc:sldMkLst>
        <pc:spChg chg="mod">
          <ac:chgData name="Pascal Gouedo" userId="c3fafed6-2a32-40a5-b2ae-6f0e8f66f71f" providerId="ADAL" clId="{8F43EECE-9F71-402E-AD9F-E69CC9039939}" dt="2021-06-28T11:10:47.343" v="2827" actId="404"/>
          <ac:spMkLst>
            <pc:docMk/>
            <pc:sldMk cId="390669710" sldId="343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26.956" v="1493" actId="403"/>
          <ac:spMkLst>
            <pc:docMk/>
            <pc:sldMk cId="390669710" sldId="343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1:11:35.266" v="2832" actId="404"/>
        <pc:sldMkLst>
          <pc:docMk/>
          <pc:sldMk cId="1590387133" sldId="344"/>
        </pc:sldMkLst>
        <pc:spChg chg="mod">
          <ac:chgData name="Pascal Gouedo" userId="c3fafed6-2a32-40a5-b2ae-6f0e8f66f71f" providerId="ADAL" clId="{8F43EECE-9F71-402E-AD9F-E69CC9039939}" dt="2021-06-28T11:11:35.266" v="2832" actId="404"/>
          <ac:spMkLst>
            <pc:docMk/>
            <pc:sldMk cId="1590387133" sldId="344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6.847" v="1496" actId="403"/>
          <ac:spMkLst>
            <pc:docMk/>
            <pc:sldMk cId="1590387133" sldId="344"/>
            <ac:spMk id="6" creationId="{114F8BE7-A1A6-4862-AA34-DC4835A76628}"/>
          </ac:spMkLst>
        </pc:spChg>
      </pc:sldChg>
      <pc:sldChg chg="modSp add del mod">
        <pc:chgData name="Pascal Gouedo" userId="c3fafed6-2a32-40a5-b2ae-6f0e8f66f71f" providerId="ADAL" clId="{8F43EECE-9F71-402E-AD9F-E69CC9039939}" dt="2021-06-25T12:03:38.396" v="1497" actId="47"/>
        <pc:sldMkLst>
          <pc:docMk/>
          <pc:sldMk cId="516328941" sldId="345"/>
        </pc:sldMkLst>
        <pc:spChg chg="mod">
          <ac:chgData name="Pascal Gouedo" userId="c3fafed6-2a32-40a5-b2ae-6f0e8f66f71f" providerId="ADAL" clId="{8F43EECE-9F71-402E-AD9F-E69CC9039939}" dt="2021-06-25T12:02:00.088" v="1475" actId="21"/>
          <ac:spMkLst>
            <pc:docMk/>
            <pc:sldMk cId="516328941" sldId="345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0:21.088" v="1453" actId="20577"/>
          <ac:spMkLst>
            <pc:docMk/>
            <pc:sldMk cId="516328941" sldId="345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0:32:17.732" v="2646" actId="6549"/>
        <pc:sldMkLst>
          <pc:docMk/>
          <pc:sldMk cId="3307728316" sldId="345"/>
        </pc:sldMkLst>
        <pc:spChg chg="mod">
          <ac:chgData name="Pascal Gouedo" userId="c3fafed6-2a32-40a5-b2ae-6f0e8f66f71f" providerId="ADAL" clId="{8F43EECE-9F71-402E-AD9F-E69CC9039939}" dt="2021-06-28T10:32:17.732" v="2646" actId="6549"/>
          <ac:spMkLst>
            <pc:docMk/>
            <pc:sldMk cId="3307728316" sldId="345"/>
            <ac:spMk id="5" creationId="{E833259D-8347-41B9-B62A-A29C8EFBC877}"/>
          </ac:spMkLst>
        </pc:spChg>
      </pc:sldChg>
      <pc:sldChg chg="new del">
        <pc:chgData name="Pascal Gouedo" userId="c3fafed6-2a32-40a5-b2ae-6f0e8f66f71f" providerId="ADAL" clId="{8F43EECE-9F71-402E-AD9F-E69CC9039939}" dt="2021-06-25T12:08:24.208" v="1554" actId="47"/>
        <pc:sldMkLst>
          <pc:docMk/>
          <pc:sldMk cId="4263192834" sldId="346"/>
        </pc:sldMkLst>
      </pc:sldChg>
      <pc:sldChg chg="new del">
        <pc:chgData name="Pascal Gouedo" userId="c3fafed6-2a32-40a5-b2ae-6f0e8f66f71f" providerId="ADAL" clId="{8F43EECE-9F71-402E-AD9F-E69CC9039939}" dt="2021-06-25T12:15:56.600" v="1678" actId="47"/>
        <pc:sldMkLst>
          <pc:docMk/>
          <pc:sldMk cId="2816445575" sldId="347"/>
        </pc:sldMkLst>
      </pc:sldChg>
      <pc:sldChg chg="modSp add del mod">
        <pc:chgData name="Pascal Gouedo" userId="c3fafed6-2a32-40a5-b2ae-6f0e8f66f71f" providerId="ADAL" clId="{8F43EECE-9F71-402E-AD9F-E69CC9039939}" dt="2021-06-25T12:12:51.778" v="1626" actId="47"/>
        <pc:sldMkLst>
          <pc:docMk/>
          <pc:sldMk cId="797502251" sldId="348"/>
        </pc:sldMkLst>
        <pc:spChg chg="mod">
          <ac:chgData name="Pascal Gouedo" userId="c3fafed6-2a32-40a5-b2ae-6f0e8f66f71f" providerId="ADAL" clId="{8F43EECE-9F71-402E-AD9F-E69CC9039939}" dt="2021-06-25T12:11:23.818" v="1607" actId="20577"/>
          <ac:spMkLst>
            <pc:docMk/>
            <pc:sldMk cId="797502251" sldId="348"/>
            <ac:spMk id="5" creationId="{E833259D-8347-41B9-B62A-A29C8EFBC877}"/>
          </ac:spMkLst>
        </pc:spChg>
      </pc:sldChg>
      <pc:sldChg chg="modSp add mod">
        <pc:chgData name="Pascal Gouedo" userId="c3fafed6-2a32-40a5-b2ae-6f0e8f66f71f" providerId="ADAL" clId="{8F43EECE-9F71-402E-AD9F-E69CC9039939}" dt="2021-06-28T09:52:47.781" v="2107" actId="20577"/>
        <pc:sldMkLst>
          <pc:docMk/>
          <pc:sldMk cId="795410478" sldId="349"/>
        </pc:sldMkLst>
        <pc:spChg chg="mod">
          <ac:chgData name="Pascal Gouedo" userId="c3fafed6-2a32-40a5-b2ae-6f0e8f66f71f" providerId="ADAL" clId="{8F43EECE-9F71-402E-AD9F-E69CC9039939}" dt="2021-06-28T09:52:47.781" v="2107" actId="20577"/>
          <ac:spMkLst>
            <pc:docMk/>
            <pc:sldMk cId="795410478" sldId="349"/>
            <ac:spMk id="5" creationId="{E833259D-8347-41B9-B62A-A29C8EFBC877}"/>
          </ac:spMkLst>
        </pc:spChg>
      </pc:sldChg>
      <pc:sldChg chg="modSp add del mod">
        <pc:chgData name="Pascal Gouedo" userId="c3fafed6-2a32-40a5-b2ae-6f0e8f66f71f" providerId="ADAL" clId="{8F43EECE-9F71-402E-AD9F-E69CC9039939}" dt="2021-06-25T12:23:22.597" v="1823" actId="47"/>
        <pc:sldMkLst>
          <pc:docMk/>
          <pc:sldMk cId="161573937" sldId="350"/>
        </pc:sldMkLst>
        <pc:spChg chg="mod">
          <ac:chgData name="Pascal Gouedo" userId="c3fafed6-2a32-40a5-b2ae-6f0e8f66f71f" providerId="ADAL" clId="{8F43EECE-9F71-402E-AD9F-E69CC9039939}" dt="2021-06-25T12:16:45.718" v="1716" actId="20577"/>
          <ac:spMkLst>
            <pc:docMk/>
            <pc:sldMk cId="161573937" sldId="350"/>
            <ac:spMk id="5" creationId="{E833259D-8347-41B9-B62A-A29C8EFBC877}"/>
          </ac:spMkLst>
        </pc:spChg>
      </pc:sldChg>
      <pc:sldChg chg="modSp add mod">
        <pc:chgData name="Pascal Gouedo" userId="c3fafed6-2a32-40a5-b2ae-6f0e8f66f71f" providerId="ADAL" clId="{8F43EECE-9F71-402E-AD9F-E69CC9039939}" dt="2021-06-28T10:10:39.593" v="2609" actId="20577"/>
        <pc:sldMkLst>
          <pc:docMk/>
          <pc:sldMk cId="2072814" sldId="351"/>
        </pc:sldMkLst>
        <pc:spChg chg="mod">
          <ac:chgData name="Pascal Gouedo" userId="c3fafed6-2a32-40a5-b2ae-6f0e8f66f71f" providerId="ADAL" clId="{8F43EECE-9F71-402E-AD9F-E69CC9039939}" dt="2021-06-28T10:10:39.593" v="2609" actId="20577"/>
          <ac:spMkLst>
            <pc:docMk/>
            <pc:sldMk cId="2072814" sldId="351"/>
            <ac:spMk id="5" creationId="{E833259D-8347-41B9-B62A-A29C8EFBC877}"/>
          </ac:spMkLst>
        </pc:spChg>
      </pc:sldChg>
      <pc:sldMasterChg chg="modSldLayout">
        <pc:chgData name="Pascal Gouedo" userId="c3fafed6-2a32-40a5-b2ae-6f0e8f66f71f" providerId="ADAL" clId="{8F43EECE-9F71-402E-AD9F-E69CC9039939}" dt="2021-06-28T09:40:21.708" v="1951" actId="478"/>
        <pc:sldMasterMkLst>
          <pc:docMk/>
          <pc:sldMasterMk cId="3072017269" sldId="2147483651"/>
        </pc:sldMasterMkLst>
        <pc:sldLayoutChg chg="addSp delSp modSp mod">
          <pc:chgData name="Pascal Gouedo" userId="c3fafed6-2a32-40a5-b2ae-6f0e8f66f71f" providerId="ADAL" clId="{8F43EECE-9F71-402E-AD9F-E69CC9039939}" dt="2021-06-28T09:40:21.708" v="1951" actId="478"/>
          <pc:sldLayoutMkLst>
            <pc:docMk/>
            <pc:sldMasterMk cId="3072017269" sldId="2147483651"/>
            <pc:sldLayoutMk cId="3484786026" sldId="2147483653"/>
          </pc:sldLayoutMkLst>
          <pc:spChg chg="mod">
            <ac:chgData name="Pascal Gouedo" userId="c3fafed6-2a32-40a5-b2ae-6f0e8f66f71f" providerId="ADAL" clId="{8F43EECE-9F71-402E-AD9F-E69CC9039939}" dt="2021-06-28T09:40:18.933" v="1950" actId="6549"/>
            <ac:spMkLst>
              <pc:docMk/>
              <pc:sldMasterMk cId="3072017269" sldId="2147483651"/>
              <pc:sldLayoutMk cId="3484786026" sldId="2147483653"/>
              <ac:spMk id="8" creationId="{00000000-0000-0000-0000-000000000000}"/>
            </ac:spMkLst>
          </pc:spChg>
          <pc:spChg chg="add del">
            <ac:chgData name="Pascal Gouedo" userId="c3fafed6-2a32-40a5-b2ae-6f0e8f66f71f" providerId="ADAL" clId="{8F43EECE-9F71-402E-AD9F-E69CC9039939}" dt="2021-06-28T09:40:21.708" v="1951" actId="478"/>
            <ac:spMkLst>
              <pc:docMk/>
              <pc:sldMasterMk cId="3072017269" sldId="2147483651"/>
              <pc:sldLayoutMk cId="3484786026" sldId="2147483653"/>
              <ac:spMk id="11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0:45.128" v="1956" actId="478"/>
        <pc:sldMasterMkLst>
          <pc:docMk/>
          <pc:sldMasterMk cId="2922180188" sldId="2147483654"/>
        </pc:sldMasterMkLst>
        <pc:sldLayoutChg chg="delSp mod">
          <pc:chgData name="Pascal Gouedo" userId="c3fafed6-2a32-40a5-b2ae-6f0e8f66f71f" providerId="ADAL" clId="{8F43EECE-9F71-402E-AD9F-E69CC9039939}" dt="2021-06-28T09:40:28.275" v="1952" actId="478"/>
          <pc:sldLayoutMkLst>
            <pc:docMk/>
            <pc:sldMasterMk cId="2922180188" sldId="2147483654"/>
            <pc:sldLayoutMk cId="3026601105" sldId="2147483655"/>
          </pc:sldLayoutMkLst>
          <pc:spChg chg="del">
            <ac:chgData name="Pascal Gouedo" userId="c3fafed6-2a32-40a5-b2ae-6f0e8f66f71f" providerId="ADAL" clId="{8F43EECE-9F71-402E-AD9F-E69CC9039939}" dt="2021-06-28T09:40:28.275" v="1952" actId="478"/>
            <ac:spMkLst>
              <pc:docMk/>
              <pc:sldMasterMk cId="2922180188" sldId="2147483654"/>
              <pc:sldLayoutMk cId="3026601105" sldId="2147483655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32.669" v="1953" actId="478"/>
          <pc:sldLayoutMkLst>
            <pc:docMk/>
            <pc:sldMasterMk cId="2922180188" sldId="2147483654"/>
            <pc:sldLayoutMk cId="1127680655" sldId="2147483656"/>
          </pc:sldLayoutMkLst>
          <pc:spChg chg="del">
            <ac:chgData name="Pascal Gouedo" userId="c3fafed6-2a32-40a5-b2ae-6f0e8f66f71f" providerId="ADAL" clId="{8F43EECE-9F71-402E-AD9F-E69CC9039939}" dt="2021-06-28T09:40:32.669" v="1953" actId="478"/>
            <ac:spMkLst>
              <pc:docMk/>
              <pc:sldMasterMk cId="2922180188" sldId="2147483654"/>
              <pc:sldLayoutMk cId="1127680655" sldId="2147483656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36.179" v="1954" actId="478"/>
          <pc:sldLayoutMkLst>
            <pc:docMk/>
            <pc:sldMasterMk cId="2922180188" sldId="2147483654"/>
            <pc:sldLayoutMk cId="2616949536" sldId="2147483657"/>
          </pc:sldLayoutMkLst>
          <pc:spChg chg="del">
            <ac:chgData name="Pascal Gouedo" userId="c3fafed6-2a32-40a5-b2ae-6f0e8f66f71f" providerId="ADAL" clId="{8F43EECE-9F71-402E-AD9F-E69CC9039939}" dt="2021-06-28T09:40:36.179" v="1954" actId="478"/>
            <ac:spMkLst>
              <pc:docMk/>
              <pc:sldMasterMk cId="2922180188" sldId="2147483654"/>
              <pc:sldLayoutMk cId="2616949536" sldId="2147483657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40.804" v="1955" actId="478"/>
          <pc:sldLayoutMkLst>
            <pc:docMk/>
            <pc:sldMasterMk cId="2922180188" sldId="2147483654"/>
            <pc:sldLayoutMk cId="133336749" sldId="2147483672"/>
          </pc:sldLayoutMkLst>
          <pc:spChg chg="del">
            <ac:chgData name="Pascal Gouedo" userId="c3fafed6-2a32-40a5-b2ae-6f0e8f66f71f" providerId="ADAL" clId="{8F43EECE-9F71-402E-AD9F-E69CC9039939}" dt="2021-06-28T09:40:40.804" v="1955" actId="478"/>
            <ac:spMkLst>
              <pc:docMk/>
              <pc:sldMasterMk cId="2922180188" sldId="2147483654"/>
              <pc:sldLayoutMk cId="133336749" sldId="2147483672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45.128" v="1956" actId="478"/>
          <pc:sldLayoutMkLst>
            <pc:docMk/>
            <pc:sldMasterMk cId="2922180188" sldId="2147483654"/>
            <pc:sldLayoutMk cId="1556904930" sldId="2147483673"/>
          </pc:sldLayoutMkLst>
          <pc:spChg chg="del">
            <ac:chgData name="Pascal Gouedo" userId="c3fafed6-2a32-40a5-b2ae-6f0e8f66f71f" providerId="ADAL" clId="{8F43EECE-9F71-402E-AD9F-E69CC9039939}" dt="2021-06-28T09:40:45.128" v="1956" actId="478"/>
            <ac:spMkLst>
              <pc:docMk/>
              <pc:sldMasterMk cId="2922180188" sldId="2147483654"/>
              <pc:sldLayoutMk cId="1556904930" sldId="2147483673"/>
              <ac:spMk id="13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1:02.349" v="1961" actId="478"/>
        <pc:sldMasterMkLst>
          <pc:docMk/>
          <pc:sldMasterMk cId="4188281381" sldId="2147483658"/>
        </pc:sldMasterMkLst>
        <pc:sldLayoutChg chg="addSp delSp mod">
          <pc:chgData name="Pascal Gouedo" userId="c3fafed6-2a32-40a5-b2ae-6f0e8f66f71f" providerId="ADAL" clId="{8F43EECE-9F71-402E-AD9F-E69CC9039939}" dt="2021-06-28T09:40:50.173" v="1957" actId="478"/>
          <pc:sldLayoutMkLst>
            <pc:docMk/>
            <pc:sldMasterMk cId="4188281381" sldId="2147483658"/>
            <pc:sldLayoutMk cId="118397729" sldId="2147483659"/>
          </pc:sldLayoutMkLst>
          <pc:spChg chg="add del">
            <ac:chgData name="Pascal Gouedo" userId="c3fafed6-2a32-40a5-b2ae-6f0e8f66f71f" providerId="ADAL" clId="{8F43EECE-9F71-402E-AD9F-E69CC9039939}" dt="2021-06-28T09:40:50.173" v="1957" actId="478"/>
            <ac:spMkLst>
              <pc:docMk/>
              <pc:sldMasterMk cId="4188281381" sldId="2147483658"/>
              <pc:sldLayoutMk cId="118397729" sldId="2147483659"/>
              <ac:spMk id="12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3.127" v="1958" actId="478"/>
          <pc:sldLayoutMkLst>
            <pc:docMk/>
            <pc:sldMasterMk cId="4188281381" sldId="2147483658"/>
            <pc:sldLayoutMk cId="96099173" sldId="2147483660"/>
          </pc:sldLayoutMkLst>
          <pc:spChg chg="del">
            <ac:chgData name="Pascal Gouedo" userId="c3fafed6-2a32-40a5-b2ae-6f0e8f66f71f" providerId="ADAL" clId="{8F43EECE-9F71-402E-AD9F-E69CC9039939}" dt="2021-06-28T09:40:53.127" v="1958" actId="478"/>
            <ac:spMkLst>
              <pc:docMk/>
              <pc:sldMasterMk cId="4188281381" sldId="2147483658"/>
              <pc:sldLayoutMk cId="96099173" sldId="2147483660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6.173" v="1959" actId="478"/>
          <pc:sldLayoutMkLst>
            <pc:docMk/>
            <pc:sldMasterMk cId="4188281381" sldId="2147483658"/>
            <pc:sldLayoutMk cId="2475788055" sldId="2147483661"/>
          </pc:sldLayoutMkLst>
          <pc:spChg chg="del">
            <ac:chgData name="Pascal Gouedo" userId="c3fafed6-2a32-40a5-b2ae-6f0e8f66f71f" providerId="ADAL" clId="{8F43EECE-9F71-402E-AD9F-E69CC9039939}" dt="2021-06-28T09:40:56.173" v="1959" actId="478"/>
            <ac:spMkLst>
              <pc:docMk/>
              <pc:sldMasterMk cId="4188281381" sldId="2147483658"/>
              <pc:sldLayoutMk cId="2475788055" sldId="2147483661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9.127" v="1960" actId="478"/>
          <pc:sldLayoutMkLst>
            <pc:docMk/>
            <pc:sldMasterMk cId="4188281381" sldId="2147483658"/>
            <pc:sldLayoutMk cId="2555899904" sldId="2147483662"/>
          </pc:sldLayoutMkLst>
          <pc:spChg chg="del">
            <ac:chgData name="Pascal Gouedo" userId="c3fafed6-2a32-40a5-b2ae-6f0e8f66f71f" providerId="ADAL" clId="{8F43EECE-9F71-402E-AD9F-E69CC9039939}" dt="2021-06-28T09:40:59.127" v="1960" actId="478"/>
            <ac:spMkLst>
              <pc:docMk/>
              <pc:sldMasterMk cId="4188281381" sldId="2147483658"/>
              <pc:sldLayoutMk cId="2555899904" sldId="2147483662"/>
              <ac:spMk id="10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02.349" v="1961" actId="478"/>
          <pc:sldLayoutMkLst>
            <pc:docMk/>
            <pc:sldMasterMk cId="4188281381" sldId="2147483658"/>
            <pc:sldLayoutMk cId="1385971968" sldId="2147483668"/>
          </pc:sldLayoutMkLst>
          <pc:spChg chg="del">
            <ac:chgData name="Pascal Gouedo" userId="c3fafed6-2a32-40a5-b2ae-6f0e8f66f71f" providerId="ADAL" clId="{8F43EECE-9F71-402E-AD9F-E69CC9039939}" dt="2021-06-28T09:41:02.349" v="1961" actId="478"/>
            <ac:spMkLst>
              <pc:docMk/>
              <pc:sldMasterMk cId="4188281381" sldId="2147483658"/>
              <pc:sldLayoutMk cId="1385971968" sldId="2147483668"/>
              <ac:spMk id="7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1:19.630" v="1966" actId="478"/>
        <pc:sldMasterMkLst>
          <pc:docMk/>
          <pc:sldMasterMk cId="1594723998" sldId="2147483663"/>
        </pc:sldMasterMkLst>
        <pc:sldLayoutChg chg="delSp mod">
          <pc:chgData name="Pascal Gouedo" userId="c3fafed6-2a32-40a5-b2ae-6f0e8f66f71f" providerId="ADAL" clId="{8F43EECE-9F71-402E-AD9F-E69CC9039939}" dt="2021-06-28T09:41:05.655" v="1962" actId="478"/>
          <pc:sldLayoutMkLst>
            <pc:docMk/>
            <pc:sldMasterMk cId="1594723998" sldId="2147483663"/>
            <pc:sldLayoutMk cId="2694514503" sldId="2147483664"/>
          </pc:sldLayoutMkLst>
          <pc:spChg chg="del">
            <ac:chgData name="Pascal Gouedo" userId="c3fafed6-2a32-40a5-b2ae-6f0e8f66f71f" providerId="ADAL" clId="{8F43EECE-9F71-402E-AD9F-E69CC9039939}" dt="2021-06-28T09:41:05.655" v="1962" actId="478"/>
            <ac:spMkLst>
              <pc:docMk/>
              <pc:sldMasterMk cId="1594723998" sldId="2147483663"/>
              <pc:sldLayoutMk cId="2694514503" sldId="2147483664"/>
              <ac:spMk id="12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08.533" v="1963" actId="478"/>
          <pc:sldLayoutMkLst>
            <pc:docMk/>
            <pc:sldMasterMk cId="1594723998" sldId="2147483663"/>
            <pc:sldLayoutMk cId="32247784" sldId="2147483665"/>
          </pc:sldLayoutMkLst>
          <pc:spChg chg="del">
            <ac:chgData name="Pascal Gouedo" userId="c3fafed6-2a32-40a5-b2ae-6f0e8f66f71f" providerId="ADAL" clId="{8F43EECE-9F71-402E-AD9F-E69CC9039939}" dt="2021-06-28T09:41:08.533" v="1963" actId="478"/>
            <ac:spMkLst>
              <pc:docMk/>
              <pc:sldMasterMk cId="1594723998" sldId="2147483663"/>
              <pc:sldLayoutMk cId="32247784" sldId="2147483665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1.424" v="1964" actId="478"/>
          <pc:sldLayoutMkLst>
            <pc:docMk/>
            <pc:sldMasterMk cId="1594723998" sldId="2147483663"/>
            <pc:sldLayoutMk cId="3956106975" sldId="2147483666"/>
          </pc:sldLayoutMkLst>
          <pc:spChg chg="del">
            <ac:chgData name="Pascal Gouedo" userId="c3fafed6-2a32-40a5-b2ae-6f0e8f66f71f" providerId="ADAL" clId="{8F43EECE-9F71-402E-AD9F-E69CC9039939}" dt="2021-06-28T09:41:11.424" v="1964" actId="478"/>
            <ac:spMkLst>
              <pc:docMk/>
              <pc:sldMasterMk cId="1594723998" sldId="2147483663"/>
              <pc:sldLayoutMk cId="3956106975" sldId="2147483666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6.985" v="1965" actId="478"/>
          <pc:sldLayoutMkLst>
            <pc:docMk/>
            <pc:sldMasterMk cId="1594723998" sldId="2147483663"/>
            <pc:sldLayoutMk cId="3019538562" sldId="2147483667"/>
          </pc:sldLayoutMkLst>
          <pc:spChg chg="del">
            <ac:chgData name="Pascal Gouedo" userId="c3fafed6-2a32-40a5-b2ae-6f0e8f66f71f" providerId="ADAL" clId="{8F43EECE-9F71-402E-AD9F-E69CC9039939}" dt="2021-06-28T09:41:16.985" v="1965" actId="478"/>
            <ac:spMkLst>
              <pc:docMk/>
              <pc:sldMasterMk cId="1594723998" sldId="2147483663"/>
              <pc:sldLayoutMk cId="3019538562" sldId="2147483667"/>
              <ac:spMk id="10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9.630" v="1966" actId="478"/>
          <pc:sldLayoutMkLst>
            <pc:docMk/>
            <pc:sldMasterMk cId="1594723998" sldId="2147483663"/>
            <pc:sldLayoutMk cId="994688185" sldId="2147483669"/>
          </pc:sldLayoutMkLst>
          <pc:spChg chg="del">
            <ac:chgData name="Pascal Gouedo" userId="c3fafed6-2a32-40a5-b2ae-6f0e8f66f71f" providerId="ADAL" clId="{8F43EECE-9F71-402E-AD9F-E69CC9039939}" dt="2021-06-28T09:41:19.630" v="1966" actId="478"/>
            <ac:spMkLst>
              <pc:docMk/>
              <pc:sldMasterMk cId="1594723998" sldId="2147483663"/>
              <pc:sldLayoutMk cId="994688185" sldId="2147483669"/>
              <ac:spMk id="7" creationId="{00000000-0000-0000-0000-000000000000}"/>
            </ac:spMkLst>
          </pc:spChg>
        </pc:sldLayoutChg>
      </pc:sldMasterChg>
    </pc:docChg>
  </pc:docChgLst>
  <pc:docChgLst>
    <pc:chgData name="Pascal Gouedo" userId="c3fafed6-2a32-40a5-b2ae-6f0e8f66f71f" providerId="ADAL" clId="{A6EC41DF-BF40-40D2-B49A-20B4EBB10F36}"/>
    <pc:docChg chg="modSld">
      <pc:chgData name="Pascal Gouedo" userId="c3fafed6-2a32-40a5-b2ae-6f0e8f66f71f" providerId="ADAL" clId="{A6EC41DF-BF40-40D2-B49A-20B4EBB10F36}" dt="2021-09-01T12:45:30.106" v="74" actId="20577"/>
      <pc:docMkLst>
        <pc:docMk/>
      </pc:docMkLst>
      <pc:sldChg chg="mod modShow">
        <pc:chgData name="Pascal Gouedo" userId="c3fafed6-2a32-40a5-b2ae-6f0e8f66f71f" providerId="ADAL" clId="{A6EC41DF-BF40-40D2-B49A-20B4EBB10F36}" dt="2021-07-12T06:17:23.519" v="2" actId="729"/>
        <pc:sldMkLst>
          <pc:docMk/>
          <pc:sldMk cId="3670263909" sldId="337"/>
        </pc:sldMkLst>
      </pc:sldChg>
      <pc:sldChg chg="mod modShow">
        <pc:chgData name="Pascal Gouedo" userId="c3fafed6-2a32-40a5-b2ae-6f0e8f66f71f" providerId="ADAL" clId="{A6EC41DF-BF40-40D2-B49A-20B4EBB10F36}" dt="2021-07-12T06:17:17.798" v="1" actId="729"/>
        <pc:sldMkLst>
          <pc:docMk/>
          <pc:sldMk cId="390669710" sldId="343"/>
        </pc:sldMkLst>
      </pc:sldChg>
      <pc:sldChg chg="mod modShow">
        <pc:chgData name="Pascal Gouedo" userId="c3fafed6-2a32-40a5-b2ae-6f0e8f66f71f" providerId="ADAL" clId="{A6EC41DF-BF40-40D2-B49A-20B4EBB10F36}" dt="2021-07-12T06:17:23.519" v="2" actId="729"/>
        <pc:sldMkLst>
          <pc:docMk/>
          <pc:sldMk cId="1590387133" sldId="344"/>
        </pc:sldMkLst>
      </pc:sldChg>
      <pc:sldChg chg="mod modShow">
        <pc:chgData name="Pascal Gouedo" userId="c3fafed6-2a32-40a5-b2ae-6f0e8f66f71f" providerId="ADAL" clId="{A6EC41DF-BF40-40D2-B49A-20B4EBB10F36}" dt="2021-07-12T06:17:23.519" v="2" actId="729"/>
        <pc:sldMkLst>
          <pc:docMk/>
          <pc:sldMk cId="3307728316" sldId="345"/>
        </pc:sldMkLst>
      </pc:sldChg>
      <pc:sldChg chg="mod modShow">
        <pc:chgData name="Pascal Gouedo" userId="c3fafed6-2a32-40a5-b2ae-6f0e8f66f71f" providerId="ADAL" clId="{A6EC41DF-BF40-40D2-B49A-20B4EBB10F36}" dt="2021-07-12T06:17:23.519" v="2" actId="729"/>
        <pc:sldMkLst>
          <pc:docMk/>
          <pc:sldMk cId="795410478" sldId="349"/>
        </pc:sldMkLst>
      </pc:sldChg>
      <pc:sldChg chg="mod modShow">
        <pc:chgData name="Pascal Gouedo" userId="c3fafed6-2a32-40a5-b2ae-6f0e8f66f71f" providerId="ADAL" clId="{A6EC41DF-BF40-40D2-B49A-20B4EBB10F36}" dt="2021-07-12T06:17:23.519" v="2" actId="729"/>
        <pc:sldMkLst>
          <pc:docMk/>
          <pc:sldMk cId="2072814" sldId="351"/>
        </pc:sldMkLst>
      </pc:sldChg>
      <pc:sldChg chg="modSp mod modShow">
        <pc:chgData name="Pascal Gouedo" userId="c3fafed6-2a32-40a5-b2ae-6f0e8f66f71f" providerId="ADAL" clId="{A6EC41DF-BF40-40D2-B49A-20B4EBB10F36}" dt="2021-09-01T12:45:30.106" v="74" actId="20577"/>
        <pc:sldMkLst>
          <pc:docMk/>
          <pc:sldMk cId="781425361" sldId="356"/>
        </pc:sldMkLst>
        <pc:spChg chg="mod">
          <ac:chgData name="Pascal Gouedo" userId="c3fafed6-2a32-40a5-b2ae-6f0e8f66f71f" providerId="ADAL" clId="{A6EC41DF-BF40-40D2-B49A-20B4EBB10F36}" dt="2021-09-01T12:45:30.106" v="74" actId="20577"/>
          <ac:spMkLst>
            <pc:docMk/>
            <pc:sldMk cId="781425361" sldId="356"/>
            <ac:spMk id="4" creationId="{00000000-0000-0000-0000-000000000000}"/>
          </ac:spMkLst>
        </pc:spChg>
        <pc:spChg chg="mod">
          <ac:chgData name="Pascal Gouedo" userId="c3fafed6-2a32-40a5-b2ae-6f0e8f66f71f" providerId="ADAL" clId="{A6EC41DF-BF40-40D2-B49A-20B4EBB10F36}" dt="2021-08-24T09:39:33.138" v="47" actId="20577"/>
          <ac:spMkLst>
            <pc:docMk/>
            <pc:sldMk cId="781425361" sldId="356"/>
            <ac:spMk id="5" creationId="{00000000-0000-0000-0000-000000000000}"/>
          </ac:spMkLst>
        </pc:spChg>
      </pc:sldChg>
    </pc:docChg>
  </pc:docChgLst>
  <pc:docChgLst>
    <pc:chgData name="Pascal Gouedo" userId="c3fafed6-2a32-40a5-b2ae-6f0e8f66f71f" providerId="ADAL" clId="{C8C5D83B-22CD-4B58-82EE-82E592045465}"/>
    <pc:docChg chg="undo redo custSel addSld delSld modSld sldOrd">
      <pc:chgData name="Pascal Gouedo" userId="c3fafed6-2a32-40a5-b2ae-6f0e8f66f71f" providerId="ADAL" clId="{C8C5D83B-22CD-4B58-82EE-82E592045465}" dt="2021-07-05T14:24:08.468" v="712" actId="47"/>
      <pc:docMkLst>
        <pc:docMk/>
      </pc:docMkLst>
      <pc:sldChg chg="modSp mod">
        <pc:chgData name="Pascal Gouedo" userId="c3fafed6-2a32-40a5-b2ae-6f0e8f66f71f" providerId="ADAL" clId="{C8C5D83B-22CD-4B58-82EE-82E592045465}" dt="2021-06-28T11:47:33.643" v="3" actId="1076"/>
        <pc:sldMkLst>
          <pc:docMk/>
          <pc:sldMk cId="1617653679" sldId="258"/>
        </pc:sldMkLst>
        <pc:spChg chg="mod">
          <ac:chgData name="Pascal Gouedo" userId="c3fafed6-2a32-40a5-b2ae-6f0e8f66f71f" providerId="ADAL" clId="{C8C5D83B-22CD-4B58-82EE-82E592045465}" dt="2021-06-28T11:47:33.643" v="3" actId="1076"/>
          <ac:spMkLst>
            <pc:docMk/>
            <pc:sldMk cId="1617653679" sldId="258"/>
            <ac:spMk id="5" creationId="{00000000-0000-0000-0000-000000000000}"/>
          </ac:spMkLst>
        </pc:spChg>
      </pc:sldChg>
      <pc:sldChg chg="modSp mod">
        <pc:chgData name="Pascal Gouedo" userId="c3fafed6-2a32-40a5-b2ae-6f0e8f66f71f" providerId="ADAL" clId="{C8C5D83B-22CD-4B58-82EE-82E592045465}" dt="2021-07-01T14:53:53.615" v="232" actId="20577"/>
        <pc:sldMkLst>
          <pc:docMk/>
          <pc:sldMk cId="3670263909" sldId="337"/>
        </pc:sldMkLst>
        <pc:spChg chg="mod">
          <ac:chgData name="Pascal Gouedo" userId="c3fafed6-2a32-40a5-b2ae-6f0e8f66f71f" providerId="ADAL" clId="{C8C5D83B-22CD-4B58-82EE-82E592045465}" dt="2021-07-01T14:53:53.615" v="232" actId="20577"/>
          <ac:spMkLst>
            <pc:docMk/>
            <pc:sldMk cId="3670263909" sldId="337"/>
            <ac:spMk id="5" creationId="{E833259D-8347-41B9-B62A-A29C8EFBC877}"/>
          </ac:spMkLst>
        </pc:spChg>
      </pc:sldChg>
      <pc:sldChg chg="modSp mod">
        <pc:chgData name="Pascal Gouedo" userId="c3fafed6-2a32-40a5-b2ae-6f0e8f66f71f" providerId="ADAL" clId="{C8C5D83B-22CD-4B58-82EE-82E592045465}" dt="2021-06-28T13:48:15.520" v="23" actId="20577"/>
        <pc:sldMkLst>
          <pc:docMk/>
          <pc:sldMk cId="443237431" sldId="341"/>
        </pc:sldMkLst>
        <pc:spChg chg="mod">
          <ac:chgData name="Pascal Gouedo" userId="c3fafed6-2a32-40a5-b2ae-6f0e8f66f71f" providerId="ADAL" clId="{C8C5D83B-22CD-4B58-82EE-82E592045465}" dt="2021-06-28T13:48:15.520" v="23" actId="20577"/>
          <ac:spMkLst>
            <pc:docMk/>
            <pc:sldMk cId="443237431" sldId="341"/>
            <ac:spMk id="5" creationId="{E833259D-8347-41B9-B62A-A29C8EFBC877}"/>
          </ac:spMkLst>
        </pc:spChg>
      </pc:sldChg>
      <pc:sldChg chg="modSp mod">
        <pc:chgData name="Pascal Gouedo" userId="c3fafed6-2a32-40a5-b2ae-6f0e8f66f71f" providerId="ADAL" clId="{C8C5D83B-22CD-4B58-82EE-82E592045465}" dt="2021-06-28T16:00:52.684" v="57" actId="20577"/>
        <pc:sldMkLst>
          <pc:docMk/>
          <pc:sldMk cId="2072814" sldId="351"/>
        </pc:sldMkLst>
        <pc:spChg chg="mod">
          <ac:chgData name="Pascal Gouedo" userId="c3fafed6-2a32-40a5-b2ae-6f0e8f66f71f" providerId="ADAL" clId="{C8C5D83B-22CD-4B58-82EE-82E592045465}" dt="2021-06-28T16:00:52.684" v="57" actId="20577"/>
          <ac:spMkLst>
            <pc:docMk/>
            <pc:sldMk cId="2072814" sldId="351"/>
            <ac:spMk id="5" creationId="{E833259D-8347-41B9-B62A-A29C8EFBC877}"/>
          </ac:spMkLst>
        </pc:spChg>
      </pc:sldChg>
      <pc:sldChg chg="addSp delSp modSp new del mod ord modClrScheme chgLayout">
        <pc:chgData name="Pascal Gouedo" userId="c3fafed6-2a32-40a5-b2ae-6f0e8f66f71f" providerId="ADAL" clId="{C8C5D83B-22CD-4B58-82EE-82E592045465}" dt="2021-07-01T14:56:39.066" v="262" actId="47"/>
        <pc:sldMkLst>
          <pc:docMk/>
          <pc:sldMk cId="2264016538" sldId="352"/>
        </pc:sldMkLst>
        <pc:spChg chg="mod ord">
          <ac:chgData name="Pascal Gouedo" userId="c3fafed6-2a32-40a5-b2ae-6f0e8f66f71f" providerId="ADAL" clId="{C8C5D83B-22CD-4B58-82EE-82E592045465}" dt="2021-07-01T14:47:29.253" v="62" actId="700"/>
          <ac:spMkLst>
            <pc:docMk/>
            <pc:sldMk cId="2264016538" sldId="352"/>
            <ac:spMk id="2" creationId="{D79C642C-783B-4B16-8060-3F0A25421BB2}"/>
          </ac:spMkLst>
        </pc:spChg>
        <pc:spChg chg="mod ord">
          <ac:chgData name="Pascal Gouedo" userId="c3fafed6-2a32-40a5-b2ae-6f0e8f66f71f" providerId="ADAL" clId="{C8C5D83B-22CD-4B58-82EE-82E592045465}" dt="2021-07-01T14:47:29.253" v="62" actId="700"/>
          <ac:spMkLst>
            <pc:docMk/>
            <pc:sldMk cId="2264016538" sldId="352"/>
            <ac:spMk id="3" creationId="{3DEEB9ED-E27D-4D43-9DE3-66CCD0BB71BF}"/>
          </ac:spMkLst>
        </pc:spChg>
        <pc:spChg chg="del mod ord">
          <ac:chgData name="Pascal Gouedo" userId="c3fafed6-2a32-40a5-b2ae-6f0e8f66f71f" providerId="ADAL" clId="{C8C5D83B-22CD-4B58-82EE-82E592045465}" dt="2021-07-01T14:47:29.253" v="62" actId="700"/>
          <ac:spMkLst>
            <pc:docMk/>
            <pc:sldMk cId="2264016538" sldId="352"/>
            <ac:spMk id="4" creationId="{56631A82-88EC-4F7D-B291-98035C37814A}"/>
          </ac:spMkLst>
        </pc:spChg>
        <pc:spChg chg="del mod ord">
          <ac:chgData name="Pascal Gouedo" userId="c3fafed6-2a32-40a5-b2ae-6f0e8f66f71f" providerId="ADAL" clId="{C8C5D83B-22CD-4B58-82EE-82E592045465}" dt="2021-07-01T14:47:29.253" v="62" actId="700"/>
          <ac:spMkLst>
            <pc:docMk/>
            <pc:sldMk cId="2264016538" sldId="352"/>
            <ac:spMk id="5" creationId="{3241061B-1CFD-44E0-B3FC-64C95C38EAE0}"/>
          </ac:spMkLst>
        </pc:spChg>
        <pc:spChg chg="add mod ord">
          <ac:chgData name="Pascal Gouedo" userId="c3fafed6-2a32-40a5-b2ae-6f0e8f66f71f" providerId="ADAL" clId="{C8C5D83B-22CD-4B58-82EE-82E592045465}" dt="2021-07-01T14:56:31.208" v="261" actId="20577"/>
          <ac:spMkLst>
            <pc:docMk/>
            <pc:sldMk cId="2264016538" sldId="352"/>
            <ac:spMk id="6" creationId="{3AEDBB9E-8624-4CF9-BE72-94B191F0F0C2}"/>
          </ac:spMkLst>
        </pc:spChg>
        <pc:spChg chg="add del mod ord">
          <ac:chgData name="Pascal Gouedo" userId="c3fafed6-2a32-40a5-b2ae-6f0e8f66f71f" providerId="ADAL" clId="{C8C5D83B-22CD-4B58-82EE-82E592045465}" dt="2021-07-01T14:54:28.336" v="234" actId="478"/>
          <ac:spMkLst>
            <pc:docMk/>
            <pc:sldMk cId="2264016538" sldId="352"/>
            <ac:spMk id="7" creationId="{6CE193B8-E4AA-4526-9B3A-B5258DA02542}"/>
          </ac:spMkLst>
        </pc:spChg>
      </pc:sldChg>
      <pc:sldChg chg="modSp add mod">
        <pc:chgData name="Pascal Gouedo" userId="c3fafed6-2a32-40a5-b2ae-6f0e8f66f71f" providerId="ADAL" clId="{C8C5D83B-22CD-4B58-82EE-82E592045465}" dt="2021-07-05T07:59:13.825" v="624" actId="20577"/>
        <pc:sldMkLst>
          <pc:docMk/>
          <pc:sldMk cId="2873653418" sldId="353"/>
        </pc:sldMkLst>
        <pc:spChg chg="mod">
          <ac:chgData name="Pascal Gouedo" userId="c3fafed6-2a32-40a5-b2ae-6f0e8f66f71f" providerId="ADAL" clId="{C8C5D83B-22CD-4B58-82EE-82E592045465}" dt="2021-07-05T07:59:13.825" v="624" actId="20577"/>
          <ac:spMkLst>
            <pc:docMk/>
            <pc:sldMk cId="2873653418" sldId="353"/>
            <ac:spMk id="5" creationId="{E833259D-8347-41B9-B62A-A29C8EFBC877}"/>
          </ac:spMkLst>
        </pc:spChg>
        <pc:spChg chg="mod">
          <ac:chgData name="Pascal Gouedo" userId="c3fafed6-2a32-40a5-b2ae-6f0e8f66f71f" providerId="ADAL" clId="{C8C5D83B-22CD-4B58-82EE-82E592045465}" dt="2021-07-05T07:58:40.427" v="608" actId="20577"/>
          <ac:spMkLst>
            <pc:docMk/>
            <pc:sldMk cId="2873653418" sldId="353"/>
            <ac:spMk id="6" creationId="{114F8BE7-A1A6-4862-AA34-DC4835A76628}"/>
          </ac:spMkLst>
        </pc:spChg>
      </pc:sldChg>
      <pc:sldChg chg="addSp delSp modSp new del mod modClrScheme chgLayout">
        <pc:chgData name="Pascal Gouedo" userId="c3fafed6-2a32-40a5-b2ae-6f0e8f66f71f" providerId="ADAL" clId="{C8C5D83B-22CD-4B58-82EE-82E592045465}" dt="2021-07-05T14:24:08.468" v="712" actId="47"/>
        <pc:sldMkLst>
          <pc:docMk/>
          <pc:sldMk cId="349061236" sldId="354"/>
        </pc:sldMkLst>
        <pc:spChg chg="mod ord">
          <ac:chgData name="Pascal Gouedo" userId="c3fafed6-2a32-40a5-b2ae-6f0e8f66f71f" providerId="ADAL" clId="{C8C5D83B-22CD-4B58-82EE-82E592045465}" dt="2021-07-01T14:56:46.014" v="264" actId="700"/>
          <ac:spMkLst>
            <pc:docMk/>
            <pc:sldMk cId="349061236" sldId="354"/>
            <ac:spMk id="2" creationId="{73510FAE-7493-44CD-A11C-0535088EB3AD}"/>
          </ac:spMkLst>
        </pc:spChg>
        <pc:spChg chg="mod ord">
          <ac:chgData name="Pascal Gouedo" userId="c3fafed6-2a32-40a5-b2ae-6f0e8f66f71f" providerId="ADAL" clId="{C8C5D83B-22CD-4B58-82EE-82E592045465}" dt="2021-07-01T14:56:46.014" v="264" actId="700"/>
          <ac:spMkLst>
            <pc:docMk/>
            <pc:sldMk cId="349061236" sldId="354"/>
            <ac:spMk id="3" creationId="{6E35DF95-E6B0-4BD3-9179-2F504F2C70A9}"/>
          </ac:spMkLst>
        </pc:spChg>
        <pc:spChg chg="del mod ord">
          <ac:chgData name="Pascal Gouedo" userId="c3fafed6-2a32-40a5-b2ae-6f0e8f66f71f" providerId="ADAL" clId="{C8C5D83B-22CD-4B58-82EE-82E592045465}" dt="2021-07-01T14:56:46.014" v="264" actId="700"/>
          <ac:spMkLst>
            <pc:docMk/>
            <pc:sldMk cId="349061236" sldId="354"/>
            <ac:spMk id="4" creationId="{A1FA60F3-8473-496E-8F72-98D43B19D390}"/>
          </ac:spMkLst>
        </pc:spChg>
        <pc:spChg chg="del mod ord">
          <ac:chgData name="Pascal Gouedo" userId="c3fafed6-2a32-40a5-b2ae-6f0e8f66f71f" providerId="ADAL" clId="{C8C5D83B-22CD-4B58-82EE-82E592045465}" dt="2021-07-01T14:56:46.014" v="264" actId="700"/>
          <ac:spMkLst>
            <pc:docMk/>
            <pc:sldMk cId="349061236" sldId="354"/>
            <ac:spMk id="5" creationId="{C441A3FE-B127-4DBA-AD33-1503459F2F3B}"/>
          </ac:spMkLst>
        </pc:spChg>
        <pc:spChg chg="add mod ord">
          <ac:chgData name="Pascal Gouedo" userId="c3fafed6-2a32-40a5-b2ae-6f0e8f66f71f" providerId="ADAL" clId="{C8C5D83B-22CD-4B58-82EE-82E592045465}" dt="2021-07-01T14:57:20.484" v="316" actId="20577"/>
          <ac:spMkLst>
            <pc:docMk/>
            <pc:sldMk cId="349061236" sldId="354"/>
            <ac:spMk id="6" creationId="{44F87985-D6FB-4E80-AA74-2B1DD0BF608A}"/>
          </ac:spMkLst>
        </pc:spChg>
        <pc:spChg chg="add mod ord">
          <ac:chgData name="Pascal Gouedo" userId="c3fafed6-2a32-40a5-b2ae-6f0e8f66f71f" providerId="ADAL" clId="{C8C5D83B-22CD-4B58-82EE-82E592045465}" dt="2021-07-05T08:32:18.508" v="651" actId="20577"/>
          <ac:spMkLst>
            <pc:docMk/>
            <pc:sldMk cId="349061236" sldId="354"/>
            <ac:spMk id="7" creationId="{C8BB9DB4-850C-46F4-86F9-441DA7C6E561}"/>
          </ac:spMkLst>
        </pc:spChg>
      </pc:sldChg>
      <pc:sldChg chg="modSp add mod">
        <pc:chgData name="Pascal Gouedo" userId="c3fafed6-2a32-40a5-b2ae-6f0e8f66f71f" providerId="ADAL" clId="{C8C5D83B-22CD-4B58-82EE-82E592045465}" dt="2021-07-05T08:31:36.392" v="648" actId="20577"/>
        <pc:sldMkLst>
          <pc:docMk/>
          <pc:sldMk cId="1350407802" sldId="355"/>
        </pc:sldMkLst>
        <pc:spChg chg="mod">
          <ac:chgData name="Pascal Gouedo" userId="c3fafed6-2a32-40a5-b2ae-6f0e8f66f71f" providerId="ADAL" clId="{C8C5D83B-22CD-4B58-82EE-82E592045465}" dt="2021-07-05T08:31:36.392" v="648" actId="20577"/>
          <ac:spMkLst>
            <pc:docMk/>
            <pc:sldMk cId="1350407802" sldId="355"/>
            <ac:spMk id="5" creationId="{E833259D-8347-41B9-B62A-A29C8EFBC877}"/>
          </ac:spMkLst>
        </pc:spChg>
        <pc:spChg chg="mod">
          <ac:chgData name="Pascal Gouedo" userId="c3fafed6-2a32-40a5-b2ae-6f0e8f66f71f" providerId="ADAL" clId="{C8C5D83B-22CD-4B58-82EE-82E592045465}" dt="2021-07-05T07:58:42.708" v="609" actId="20577"/>
          <ac:spMkLst>
            <pc:docMk/>
            <pc:sldMk cId="1350407802" sldId="355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C8C5D83B-22CD-4B58-82EE-82E592045465}" dt="2021-07-05T08:37:05.007" v="710" actId="20577"/>
        <pc:sldMkLst>
          <pc:docMk/>
          <pc:sldMk cId="781425361" sldId="356"/>
        </pc:sldMkLst>
        <pc:spChg chg="mod">
          <ac:chgData name="Pascal Gouedo" userId="c3fafed6-2a32-40a5-b2ae-6f0e8f66f71f" providerId="ADAL" clId="{C8C5D83B-22CD-4B58-82EE-82E592045465}" dt="2021-07-05T08:32:57.175" v="668" actId="20577"/>
          <ac:spMkLst>
            <pc:docMk/>
            <pc:sldMk cId="781425361" sldId="356"/>
            <ac:spMk id="2" creationId="{00000000-0000-0000-0000-000000000000}"/>
          </ac:spMkLst>
        </pc:spChg>
        <pc:spChg chg="mod">
          <ac:chgData name="Pascal Gouedo" userId="c3fafed6-2a32-40a5-b2ae-6f0e8f66f71f" providerId="ADAL" clId="{C8C5D83B-22CD-4B58-82EE-82E592045465}" dt="2021-07-05T08:33:19.018" v="675" actId="20577"/>
          <ac:spMkLst>
            <pc:docMk/>
            <pc:sldMk cId="781425361" sldId="356"/>
            <ac:spMk id="4" creationId="{00000000-0000-0000-0000-000000000000}"/>
          </ac:spMkLst>
        </pc:spChg>
        <pc:spChg chg="mod">
          <ac:chgData name="Pascal Gouedo" userId="c3fafed6-2a32-40a5-b2ae-6f0e8f66f71f" providerId="ADAL" clId="{C8C5D83B-22CD-4B58-82EE-82E592045465}" dt="2021-07-05T08:37:05.007" v="710" actId="20577"/>
          <ac:spMkLst>
            <pc:docMk/>
            <pc:sldMk cId="781425361" sldId="356"/>
            <ac:spMk id="5" creationId="{00000000-0000-0000-0000-000000000000}"/>
          </ac:spMkLst>
        </pc:spChg>
      </pc:sldChg>
      <pc:sldChg chg="add">
        <pc:chgData name="Pascal Gouedo" userId="c3fafed6-2a32-40a5-b2ae-6f0e8f66f71f" providerId="ADAL" clId="{C8C5D83B-22CD-4B58-82EE-82E592045465}" dt="2021-07-05T14:23:47.262" v="711"/>
        <pc:sldMkLst>
          <pc:docMk/>
          <pc:sldMk cId="2572482272" sldId="357"/>
        </pc:sldMkLst>
      </pc:sldChg>
    </pc:docChg>
  </pc:docChgLst>
  <pc:docChgLst>
    <pc:chgData name="Pascal Gouedo" userId="c3fafed6-2a32-40a5-b2ae-6f0e8f66f71f" providerId="ADAL" clId="{0FCB3578-37C1-4696-ACBE-C63953CDC776}"/>
    <pc:docChg chg="undo redo custSel addSld delSld modSld sldOrd">
      <pc:chgData name="Pascal Gouedo" userId="c3fafed6-2a32-40a5-b2ae-6f0e8f66f71f" providerId="ADAL" clId="{0FCB3578-37C1-4696-ACBE-C63953CDC776}" dt="2021-06-24T10:33:39.625" v="2032" actId="47"/>
      <pc:docMkLst>
        <pc:docMk/>
      </pc:docMkLst>
      <pc:sldChg chg="modSp mod">
        <pc:chgData name="Pascal Gouedo" userId="c3fafed6-2a32-40a5-b2ae-6f0e8f66f71f" providerId="ADAL" clId="{0FCB3578-37C1-4696-ACBE-C63953CDC776}" dt="2021-06-18T13:24:22.051" v="329" actId="20577"/>
        <pc:sldMkLst>
          <pc:docMk/>
          <pc:sldMk cId="1617653679" sldId="258"/>
        </pc:sldMkLst>
        <pc:spChg chg="mod">
          <ac:chgData name="Pascal Gouedo" userId="c3fafed6-2a32-40a5-b2ae-6f0e8f66f71f" providerId="ADAL" clId="{0FCB3578-37C1-4696-ACBE-C63953CDC776}" dt="2021-06-18T13:24:22.051" v="329" actId="20577"/>
          <ac:spMkLst>
            <pc:docMk/>
            <pc:sldMk cId="1617653679" sldId="258"/>
            <ac:spMk id="4" creationId="{00000000-0000-0000-0000-000000000000}"/>
          </ac:spMkLst>
        </pc:spChg>
        <pc:spChg chg="mod">
          <ac:chgData name="Pascal Gouedo" userId="c3fafed6-2a32-40a5-b2ae-6f0e8f66f71f" providerId="ADAL" clId="{0FCB3578-37C1-4696-ACBE-C63953CDC776}" dt="2021-06-18T12:50:34.128" v="3" actId="20577"/>
          <ac:spMkLst>
            <pc:docMk/>
            <pc:sldMk cId="1617653679" sldId="258"/>
            <ac:spMk id="5" creationId="{00000000-0000-0000-0000-000000000000}"/>
          </ac:spMkLst>
        </pc:spChg>
      </pc:sldChg>
      <pc:sldChg chg="modSp del mod ord">
        <pc:chgData name="Pascal Gouedo" userId="c3fafed6-2a32-40a5-b2ae-6f0e8f66f71f" providerId="ADAL" clId="{0FCB3578-37C1-4696-ACBE-C63953CDC776}" dt="2021-06-23T06:22:43.550" v="1673" actId="47"/>
        <pc:sldMkLst>
          <pc:docMk/>
          <pc:sldMk cId="1941462131" sldId="321"/>
        </pc:sldMkLst>
        <pc:spChg chg="mod">
          <ac:chgData name="Pascal Gouedo" userId="c3fafed6-2a32-40a5-b2ae-6f0e8f66f71f" providerId="ADAL" clId="{0FCB3578-37C1-4696-ACBE-C63953CDC776}" dt="2021-06-18T13:21:02.143" v="230" actId="20577"/>
          <ac:spMkLst>
            <pc:docMk/>
            <pc:sldMk cId="1941462131" sldId="321"/>
            <ac:spMk id="6" creationId="{35A87192-FAEE-4F07-89AE-97DAD6C9184A}"/>
          </ac:spMkLst>
        </pc:spChg>
        <pc:spChg chg="mod">
          <ac:chgData name="Pascal Gouedo" userId="c3fafed6-2a32-40a5-b2ae-6f0e8f66f71f" providerId="ADAL" clId="{0FCB3578-37C1-4696-ACBE-C63953CDC776}" dt="2021-06-21T08:08:23.554" v="1459" actId="1076"/>
          <ac:spMkLst>
            <pc:docMk/>
            <pc:sldMk cId="1941462131" sldId="321"/>
            <ac:spMk id="9" creationId="{0CC990FC-B1DD-4394-8005-4BF95BA6D4E7}"/>
          </ac:spMkLst>
        </pc:spChg>
        <pc:picChg chg="mod modCrop">
          <ac:chgData name="Pascal Gouedo" userId="c3fafed6-2a32-40a5-b2ae-6f0e8f66f71f" providerId="ADAL" clId="{0FCB3578-37C1-4696-ACBE-C63953CDC776}" dt="2021-06-18T15:03:00.298" v="1455" actId="12788"/>
          <ac:picMkLst>
            <pc:docMk/>
            <pc:sldMk cId="1941462131" sldId="321"/>
            <ac:picMk id="8" creationId="{7C63BB37-2ECB-4C9C-A235-C4E1CC4C596B}"/>
          </ac:picMkLst>
        </pc:picChg>
      </pc:sldChg>
      <pc:sldChg chg="addSp modSp mod">
        <pc:chgData name="Pascal Gouedo" userId="c3fafed6-2a32-40a5-b2ae-6f0e8f66f71f" providerId="ADAL" clId="{0FCB3578-37C1-4696-ACBE-C63953CDC776}" dt="2021-06-18T15:04:11.295" v="1458" actId="1076"/>
        <pc:sldMkLst>
          <pc:docMk/>
          <pc:sldMk cId="2020458472" sldId="322"/>
        </pc:sldMkLst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4" creationId="{BB823AB7-3799-4C68-BCAB-0013B8BCE80F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5" creationId="{2EF6364B-F36F-463D-8313-B358F86D5A07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7" creationId="{B737CEFA-09DF-46DE-99E1-ABFF3BF37307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9" creationId="{A4A9D58C-CE59-4F07-A031-370930E33DE3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0" creationId="{9BCD381E-55CF-4D3A-9E2F-B7550E20E7E8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1" creationId="{D2B95C8F-DC66-4BB5-AB18-635AF992BBB8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2" creationId="{242E3E4B-1390-4650-81DC-058F27574095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3" creationId="{738A8BD9-BCFB-4B53-9362-1EBBBCE42725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5" creationId="{D0619C99-4B18-40C9-997B-EF37A0647BD7}"/>
          </ac:spMkLst>
        </pc:spChg>
        <pc:grpChg chg="add mod">
          <ac:chgData name="Pascal Gouedo" userId="c3fafed6-2a32-40a5-b2ae-6f0e8f66f71f" providerId="ADAL" clId="{0FCB3578-37C1-4696-ACBE-C63953CDC776}" dt="2021-06-18T15:04:11.295" v="1458" actId="1076"/>
          <ac:grpSpMkLst>
            <pc:docMk/>
            <pc:sldMk cId="2020458472" sldId="322"/>
            <ac:grpSpMk id="14" creationId="{48C2B559-F580-41C1-ABBB-F762820DD679}"/>
          </ac:grpSpMkLst>
        </pc:grpChg>
        <pc:picChg chg="mod modCrop">
          <ac:chgData name="Pascal Gouedo" userId="c3fafed6-2a32-40a5-b2ae-6f0e8f66f71f" providerId="ADAL" clId="{0FCB3578-37C1-4696-ACBE-C63953CDC776}" dt="2021-06-18T15:04:06.200" v="1457" actId="164"/>
          <ac:picMkLst>
            <pc:docMk/>
            <pc:sldMk cId="2020458472" sldId="322"/>
            <ac:picMk id="8" creationId="{7C63BB37-2ECB-4C9C-A235-C4E1CC4C596B}"/>
          </ac:picMkLst>
        </pc:picChg>
      </pc:sldChg>
      <pc:sldChg chg="del">
        <pc:chgData name="Pascal Gouedo" userId="c3fafed6-2a32-40a5-b2ae-6f0e8f66f71f" providerId="ADAL" clId="{0FCB3578-37C1-4696-ACBE-C63953CDC776}" dt="2021-06-18T14:14:56.043" v="1451" actId="47"/>
        <pc:sldMkLst>
          <pc:docMk/>
          <pc:sldMk cId="475399183" sldId="323"/>
        </pc:sldMkLst>
      </pc:sldChg>
      <pc:sldChg chg="del">
        <pc:chgData name="Pascal Gouedo" userId="c3fafed6-2a32-40a5-b2ae-6f0e8f66f71f" providerId="ADAL" clId="{0FCB3578-37C1-4696-ACBE-C63953CDC776}" dt="2021-06-18T13:59:44.851" v="923" actId="47"/>
        <pc:sldMkLst>
          <pc:docMk/>
          <pc:sldMk cId="1519070611" sldId="326"/>
        </pc:sldMkLst>
      </pc:sldChg>
      <pc:sldChg chg="del">
        <pc:chgData name="Pascal Gouedo" userId="c3fafed6-2a32-40a5-b2ae-6f0e8f66f71f" providerId="ADAL" clId="{0FCB3578-37C1-4696-ACBE-C63953CDC776}" dt="2021-06-18T13:59:49.339" v="924" actId="47"/>
        <pc:sldMkLst>
          <pc:docMk/>
          <pc:sldMk cId="796838274" sldId="327"/>
        </pc:sldMkLst>
      </pc:sldChg>
      <pc:sldChg chg="del">
        <pc:chgData name="Pascal Gouedo" userId="c3fafed6-2a32-40a5-b2ae-6f0e8f66f71f" providerId="ADAL" clId="{0FCB3578-37C1-4696-ACBE-C63953CDC776}" dt="2021-06-18T13:32:20.705" v="416" actId="47"/>
        <pc:sldMkLst>
          <pc:docMk/>
          <pc:sldMk cId="1549574516" sldId="328"/>
        </pc:sldMkLst>
      </pc:sldChg>
      <pc:sldChg chg="del">
        <pc:chgData name="Pascal Gouedo" userId="c3fafed6-2a32-40a5-b2ae-6f0e8f66f71f" providerId="ADAL" clId="{0FCB3578-37C1-4696-ACBE-C63953CDC776}" dt="2021-06-18T14:00:00.532" v="925" actId="47"/>
        <pc:sldMkLst>
          <pc:docMk/>
          <pc:sldMk cId="2315095906" sldId="329"/>
        </pc:sldMkLst>
      </pc:sldChg>
      <pc:sldChg chg="del">
        <pc:chgData name="Pascal Gouedo" userId="c3fafed6-2a32-40a5-b2ae-6f0e8f66f71f" providerId="ADAL" clId="{0FCB3578-37C1-4696-ACBE-C63953CDC776}" dt="2021-06-18T13:32:22.435" v="417" actId="47"/>
        <pc:sldMkLst>
          <pc:docMk/>
          <pc:sldMk cId="3228967279" sldId="330"/>
        </pc:sldMkLst>
      </pc:sldChg>
      <pc:sldChg chg="del">
        <pc:chgData name="Pascal Gouedo" userId="c3fafed6-2a32-40a5-b2ae-6f0e8f66f71f" providerId="ADAL" clId="{0FCB3578-37C1-4696-ACBE-C63953CDC776}" dt="2021-06-18T13:32:25.148" v="418" actId="47"/>
        <pc:sldMkLst>
          <pc:docMk/>
          <pc:sldMk cId="2207987318" sldId="331"/>
        </pc:sldMkLst>
      </pc:sldChg>
      <pc:sldChg chg="del ord">
        <pc:chgData name="Pascal Gouedo" userId="c3fafed6-2a32-40a5-b2ae-6f0e8f66f71f" providerId="ADAL" clId="{0FCB3578-37C1-4696-ACBE-C63953CDC776}" dt="2021-06-18T14:11:53.009" v="1348" actId="47"/>
        <pc:sldMkLst>
          <pc:docMk/>
          <pc:sldMk cId="1498470299" sldId="332"/>
        </pc:sldMkLst>
      </pc:sldChg>
      <pc:sldChg chg="del">
        <pc:chgData name="Pascal Gouedo" userId="c3fafed6-2a32-40a5-b2ae-6f0e8f66f71f" providerId="ADAL" clId="{0FCB3578-37C1-4696-ACBE-C63953CDC776}" dt="2021-06-18T13:32:32.480" v="419" actId="47"/>
        <pc:sldMkLst>
          <pc:docMk/>
          <pc:sldMk cId="4015402078" sldId="333"/>
        </pc:sldMkLst>
      </pc:sldChg>
      <pc:sldChg chg="add del">
        <pc:chgData name="Pascal Gouedo" userId="c3fafed6-2a32-40a5-b2ae-6f0e8f66f71f" providerId="ADAL" clId="{0FCB3578-37C1-4696-ACBE-C63953CDC776}" dt="2021-06-18T13:23:01.530" v="298" actId="47"/>
        <pc:sldMkLst>
          <pc:docMk/>
          <pc:sldMk cId="4213360108" sldId="334"/>
        </pc:sldMkLst>
      </pc:sldChg>
      <pc:sldChg chg="add del">
        <pc:chgData name="Pascal Gouedo" userId="c3fafed6-2a32-40a5-b2ae-6f0e8f66f71f" providerId="ADAL" clId="{0FCB3578-37C1-4696-ACBE-C63953CDC776}" dt="2021-06-18T12:52:10.746" v="43"/>
        <pc:sldMkLst>
          <pc:docMk/>
          <pc:sldMk cId="1552180218" sldId="335"/>
        </pc:sldMkLst>
      </pc:sldChg>
      <pc:sldChg chg="addSp delSp modSp add mod modClrScheme chgLayout">
        <pc:chgData name="Pascal Gouedo" userId="c3fafed6-2a32-40a5-b2ae-6f0e8f66f71f" providerId="ADAL" clId="{0FCB3578-37C1-4696-ACBE-C63953CDC776}" dt="2021-06-23T06:10:26.740" v="1532" actId="1076"/>
        <pc:sldMkLst>
          <pc:docMk/>
          <pc:sldMk cId="1886348100" sldId="335"/>
        </pc:sldMkLst>
        <pc:spChg chg="mod ord">
          <ac:chgData name="Pascal Gouedo" userId="c3fafed6-2a32-40a5-b2ae-6f0e8f66f71f" providerId="ADAL" clId="{0FCB3578-37C1-4696-ACBE-C63953CDC776}" dt="2021-06-23T06:09:14.942" v="1515" actId="700"/>
          <ac:spMkLst>
            <pc:docMk/>
            <pc:sldMk cId="1886348100" sldId="335"/>
            <ac:spMk id="2" creationId="{00ABF760-F12A-41BD-9D2B-43814851D3F6}"/>
          </ac:spMkLst>
        </pc:spChg>
        <pc:spChg chg="mod ord">
          <ac:chgData name="Pascal Gouedo" userId="c3fafed6-2a32-40a5-b2ae-6f0e8f66f71f" providerId="ADAL" clId="{0FCB3578-37C1-4696-ACBE-C63953CDC776}" dt="2021-06-23T06:09:14.942" v="1515" actId="700"/>
          <ac:spMkLst>
            <pc:docMk/>
            <pc:sldMk cId="1886348100" sldId="335"/>
            <ac:spMk id="3" creationId="{A0099D01-297B-45C2-B70C-A03E38A2808F}"/>
          </ac:spMkLst>
        </pc:spChg>
        <pc:spChg chg="del mod">
          <ac:chgData name="Pascal Gouedo" userId="c3fafed6-2a32-40a5-b2ae-6f0e8f66f71f" providerId="ADAL" clId="{0FCB3578-37C1-4696-ACBE-C63953CDC776}" dt="2021-06-22T16:14:31.734" v="1485" actId="478"/>
          <ac:spMkLst>
            <pc:docMk/>
            <pc:sldMk cId="1886348100" sldId="335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22:29.846" v="291" actId="6549"/>
          <ac:spMkLst>
            <pc:docMk/>
            <pc:sldMk cId="1886348100" sldId="335"/>
            <ac:spMk id="6" creationId="{114F8BE7-A1A6-4862-AA34-DC4835A76628}"/>
          </ac:spMkLst>
        </pc:spChg>
        <pc:spChg chg="add del mod">
          <ac:chgData name="Pascal Gouedo" userId="c3fafed6-2a32-40a5-b2ae-6f0e8f66f71f" providerId="ADAL" clId="{0FCB3578-37C1-4696-ACBE-C63953CDC776}" dt="2021-06-22T16:14:34.755" v="1486" actId="478"/>
          <ac:spMkLst>
            <pc:docMk/>
            <pc:sldMk cId="1886348100" sldId="335"/>
            <ac:spMk id="7" creationId="{E3227776-292D-473F-A201-98E8115FC74A}"/>
          </ac:spMkLst>
        </pc:spChg>
        <pc:spChg chg="add del mod">
          <ac:chgData name="Pascal Gouedo" userId="c3fafed6-2a32-40a5-b2ae-6f0e8f66f71f" providerId="ADAL" clId="{0FCB3578-37C1-4696-ACBE-C63953CDC776}" dt="2021-06-23T06:09:47.826" v="1521" actId="478"/>
          <ac:spMkLst>
            <pc:docMk/>
            <pc:sldMk cId="1886348100" sldId="335"/>
            <ac:spMk id="10" creationId="{8FA580D4-B3E2-4E25-AC5A-7EF075791E55}"/>
          </ac:spMkLst>
        </pc:spChg>
        <pc:spChg chg="add mod">
          <ac:chgData name="Pascal Gouedo" userId="c3fafed6-2a32-40a5-b2ae-6f0e8f66f71f" providerId="ADAL" clId="{0FCB3578-37C1-4696-ACBE-C63953CDC776}" dt="2021-06-23T06:10:15.035" v="1528" actId="1076"/>
          <ac:spMkLst>
            <pc:docMk/>
            <pc:sldMk cId="1886348100" sldId="335"/>
            <ac:spMk id="11" creationId="{24B51E5E-3D10-4A0A-A8D4-65044B51A95A}"/>
          </ac:spMkLst>
        </pc:spChg>
        <pc:spChg chg="add mod">
          <ac:chgData name="Pascal Gouedo" userId="c3fafed6-2a32-40a5-b2ae-6f0e8f66f71f" providerId="ADAL" clId="{0FCB3578-37C1-4696-ACBE-C63953CDC776}" dt="2021-06-23T06:10:18.508" v="1530" actId="1076"/>
          <ac:spMkLst>
            <pc:docMk/>
            <pc:sldMk cId="1886348100" sldId="335"/>
            <ac:spMk id="12" creationId="{BE767548-7373-4C8E-B890-E7E193BD08DF}"/>
          </ac:spMkLst>
        </pc:spChg>
        <pc:spChg chg="add mod">
          <ac:chgData name="Pascal Gouedo" userId="c3fafed6-2a32-40a5-b2ae-6f0e8f66f71f" providerId="ADAL" clId="{0FCB3578-37C1-4696-ACBE-C63953CDC776}" dt="2021-06-23T06:10:26.740" v="1532" actId="1076"/>
          <ac:spMkLst>
            <pc:docMk/>
            <pc:sldMk cId="1886348100" sldId="335"/>
            <ac:spMk id="13" creationId="{2173FA8D-A954-4D54-B63B-5DD47827A145}"/>
          </ac:spMkLst>
        </pc:spChg>
        <pc:picChg chg="add del mod">
          <ac:chgData name="Pascal Gouedo" userId="c3fafed6-2a32-40a5-b2ae-6f0e8f66f71f" providerId="ADAL" clId="{0FCB3578-37C1-4696-ACBE-C63953CDC776}" dt="2021-06-18T13:21:39.106" v="281" actId="21"/>
          <ac:picMkLst>
            <pc:docMk/>
            <pc:sldMk cId="1886348100" sldId="335"/>
            <ac:picMk id="7" creationId="{2BBB4AE8-F683-4844-A621-AFD5EF2DCCFE}"/>
          </ac:picMkLst>
        </pc:picChg>
        <pc:picChg chg="add del mod">
          <ac:chgData name="Pascal Gouedo" userId="c3fafed6-2a32-40a5-b2ae-6f0e8f66f71f" providerId="ADAL" clId="{0FCB3578-37C1-4696-ACBE-C63953CDC776}" dt="2021-06-23T06:08:46.532" v="1514" actId="12788"/>
          <ac:picMkLst>
            <pc:docMk/>
            <pc:sldMk cId="1886348100" sldId="335"/>
            <ac:picMk id="9" creationId="{15A86F9A-7D1D-4283-B9BD-1344FBA57942}"/>
          </ac:picMkLst>
        </pc:picChg>
      </pc:sldChg>
      <pc:sldChg chg="add del">
        <pc:chgData name="Pascal Gouedo" userId="c3fafed6-2a32-40a5-b2ae-6f0e8f66f71f" providerId="ADAL" clId="{0FCB3578-37C1-4696-ACBE-C63953CDC776}" dt="2021-06-18T12:52:06.004" v="41" actId="47"/>
        <pc:sldMkLst>
          <pc:docMk/>
          <pc:sldMk cId="3365500209" sldId="335"/>
        </pc:sldMkLst>
      </pc:sldChg>
      <pc:sldChg chg="addSp delSp modSp add del mod modShow">
        <pc:chgData name="Pascal Gouedo" userId="c3fafed6-2a32-40a5-b2ae-6f0e8f66f71f" providerId="ADAL" clId="{0FCB3578-37C1-4696-ACBE-C63953CDC776}" dt="2021-06-24T10:33:39.625" v="2032" actId="47"/>
        <pc:sldMkLst>
          <pc:docMk/>
          <pc:sldMk cId="686119943" sldId="336"/>
        </pc:sldMkLst>
        <pc:spChg chg="add mod">
          <ac:chgData name="Pascal Gouedo" userId="c3fafed6-2a32-40a5-b2ae-6f0e8f66f71f" providerId="ADAL" clId="{0FCB3578-37C1-4696-ACBE-C63953CDC776}" dt="2021-06-18T13:51:09.420" v="597" actId="1076"/>
          <ac:spMkLst>
            <pc:docMk/>
            <pc:sldMk cId="686119943" sldId="336"/>
            <ac:spMk id="4" creationId="{11B6C466-8021-4B9D-A5BA-7D4785C62FF6}"/>
          </ac:spMkLst>
        </pc:spChg>
        <pc:spChg chg="mod">
          <ac:chgData name="Pascal Gouedo" userId="c3fafed6-2a32-40a5-b2ae-6f0e8f66f71f" providerId="ADAL" clId="{0FCB3578-37C1-4696-ACBE-C63953CDC776}" dt="2021-06-18T13:21:34.101" v="280" actId="20577"/>
          <ac:spMkLst>
            <pc:docMk/>
            <pc:sldMk cId="686119943" sldId="336"/>
            <ac:spMk id="6" creationId="{35A87192-FAEE-4F07-89AE-97DAD6C9184A}"/>
          </ac:spMkLst>
        </pc:spChg>
        <pc:spChg chg="mod ord">
          <ac:chgData name="Pascal Gouedo" userId="c3fafed6-2a32-40a5-b2ae-6f0e8f66f71f" providerId="ADAL" clId="{0FCB3578-37C1-4696-ACBE-C63953CDC776}" dt="2021-06-18T13:51:00.940" v="595" actId="164"/>
          <ac:spMkLst>
            <pc:docMk/>
            <pc:sldMk cId="686119943" sldId="336"/>
            <ac:spMk id="9" creationId="{0CC990FC-B1DD-4394-8005-4BF95BA6D4E7}"/>
          </ac:spMkLst>
        </pc:spChg>
        <pc:grpChg chg="add mod">
          <ac:chgData name="Pascal Gouedo" userId="c3fafed6-2a32-40a5-b2ae-6f0e8f66f71f" providerId="ADAL" clId="{0FCB3578-37C1-4696-ACBE-C63953CDC776}" dt="2021-06-18T13:51:03.135" v="596" actId="1076"/>
          <ac:grpSpMkLst>
            <pc:docMk/>
            <pc:sldMk cId="686119943" sldId="336"/>
            <ac:grpSpMk id="5" creationId="{666CBE6D-2543-4FC1-8CE5-F62317B23090}"/>
          </ac:grpSpMkLst>
        </pc:grpChg>
        <pc:picChg chg="add mod">
          <ac:chgData name="Pascal Gouedo" userId="c3fafed6-2a32-40a5-b2ae-6f0e8f66f71f" providerId="ADAL" clId="{0FCB3578-37C1-4696-ACBE-C63953CDC776}" dt="2021-06-18T13:51:00.940" v="595" actId="164"/>
          <ac:picMkLst>
            <pc:docMk/>
            <pc:sldMk cId="686119943" sldId="336"/>
            <ac:picMk id="7" creationId="{B2C45782-129F-4801-9650-289E1C7360C0}"/>
          </ac:picMkLst>
        </pc:picChg>
        <pc:picChg chg="del">
          <ac:chgData name="Pascal Gouedo" userId="c3fafed6-2a32-40a5-b2ae-6f0e8f66f71f" providerId="ADAL" clId="{0FCB3578-37C1-4696-ACBE-C63953CDC776}" dt="2021-06-18T13:21:43.218" v="283" actId="478"/>
          <ac:picMkLst>
            <pc:docMk/>
            <pc:sldMk cId="686119943" sldId="336"/>
            <ac:picMk id="8" creationId="{7C63BB37-2ECB-4C9C-A235-C4E1CC4C596B}"/>
          </ac:picMkLst>
        </pc:picChg>
      </pc:sldChg>
      <pc:sldChg chg="modSp add mod">
        <pc:chgData name="Pascal Gouedo" userId="c3fafed6-2a32-40a5-b2ae-6f0e8f66f71f" providerId="ADAL" clId="{0FCB3578-37C1-4696-ACBE-C63953CDC776}" dt="2021-06-23T15:08:52.774" v="2030" actId="20577"/>
        <pc:sldMkLst>
          <pc:docMk/>
          <pc:sldMk cId="3670263909" sldId="337"/>
        </pc:sldMkLst>
        <pc:spChg chg="mod">
          <ac:chgData name="Pascal Gouedo" userId="c3fafed6-2a32-40a5-b2ae-6f0e8f66f71f" providerId="ADAL" clId="{0FCB3578-37C1-4696-ACBE-C63953CDC776}" dt="2021-06-23T15:08:52.774" v="2030" actId="20577"/>
          <ac:spMkLst>
            <pc:docMk/>
            <pc:sldMk cId="3670263909" sldId="337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38:47.678" v="539" actId="20577"/>
          <ac:spMkLst>
            <pc:docMk/>
            <pc:sldMk cId="3670263909" sldId="337"/>
            <ac:spMk id="6" creationId="{114F8BE7-A1A6-4862-AA34-DC4835A76628}"/>
          </ac:spMkLst>
        </pc:spChg>
      </pc:sldChg>
      <pc:sldChg chg="modSp add mod ord">
        <pc:chgData name="Pascal Gouedo" userId="c3fafed6-2a32-40a5-b2ae-6f0e8f66f71f" providerId="ADAL" clId="{0FCB3578-37C1-4696-ACBE-C63953CDC776}" dt="2021-06-23T13:11:56.695" v="1703"/>
        <pc:sldMkLst>
          <pc:docMk/>
          <pc:sldMk cId="2598139195" sldId="338"/>
        </pc:sldMkLst>
        <pc:spChg chg="mod">
          <ac:chgData name="Pascal Gouedo" userId="c3fafed6-2a32-40a5-b2ae-6f0e8f66f71f" providerId="ADAL" clId="{0FCB3578-37C1-4696-ACBE-C63953CDC776}" dt="2021-06-23T13:11:56.695" v="1703"/>
          <ac:spMkLst>
            <pc:docMk/>
            <pc:sldMk cId="2598139195" sldId="338"/>
            <ac:spMk id="5" creationId="{E833259D-8347-41B9-B62A-A29C8EFBC877}"/>
          </ac:spMkLst>
        </pc:spChg>
      </pc:sldChg>
      <pc:sldChg chg="modSp add del mod">
        <pc:chgData name="Pascal Gouedo" userId="c3fafed6-2a32-40a5-b2ae-6f0e8f66f71f" providerId="ADAL" clId="{0FCB3578-37C1-4696-ACBE-C63953CDC776}" dt="2021-06-18T13:51:24.103" v="598" actId="47"/>
        <pc:sldMkLst>
          <pc:docMk/>
          <pc:sldMk cId="3140382609" sldId="338"/>
        </pc:sldMkLst>
        <pc:spChg chg="mod">
          <ac:chgData name="Pascal Gouedo" userId="c3fafed6-2a32-40a5-b2ae-6f0e8f66f71f" providerId="ADAL" clId="{0FCB3578-37C1-4696-ACBE-C63953CDC776}" dt="2021-06-18T13:48:54.933" v="542" actId="20577"/>
          <ac:spMkLst>
            <pc:docMk/>
            <pc:sldMk cId="3140382609" sldId="338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49:04.909" v="544" actId="20577"/>
          <ac:spMkLst>
            <pc:docMk/>
            <pc:sldMk cId="3140382609" sldId="338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0FCB3578-37C1-4696-ACBE-C63953CDC776}" dt="2021-06-23T13:13:11.123" v="1743" actId="20577"/>
        <pc:sldMkLst>
          <pc:docMk/>
          <pc:sldMk cId="873735505" sldId="339"/>
        </pc:sldMkLst>
        <pc:spChg chg="mod">
          <ac:chgData name="Pascal Gouedo" userId="c3fafed6-2a32-40a5-b2ae-6f0e8f66f71f" providerId="ADAL" clId="{0FCB3578-37C1-4696-ACBE-C63953CDC776}" dt="2021-06-23T13:13:11.123" v="1743" actId="20577"/>
          <ac:spMkLst>
            <pc:docMk/>
            <pc:sldMk cId="873735505" sldId="339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4:12:42.569" v="1366" actId="20577"/>
          <ac:spMkLst>
            <pc:docMk/>
            <pc:sldMk cId="873735505" sldId="339"/>
            <ac:spMk id="6" creationId="{114F8BE7-A1A6-4862-AA34-DC4835A76628}"/>
          </ac:spMkLst>
        </pc:spChg>
      </pc:sldChg>
      <pc:sldChg chg="addSp modSp add mod">
        <pc:chgData name="Pascal Gouedo" userId="c3fafed6-2a32-40a5-b2ae-6f0e8f66f71f" providerId="ADAL" clId="{0FCB3578-37C1-4696-ACBE-C63953CDC776}" dt="2021-06-23T13:16:07.973" v="1754" actId="20577"/>
        <pc:sldMkLst>
          <pc:docMk/>
          <pc:sldMk cId="614872262" sldId="340"/>
        </pc:sldMkLst>
        <pc:spChg chg="mod">
          <ac:chgData name="Pascal Gouedo" userId="c3fafed6-2a32-40a5-b2ae-6f0e8f66f71f" providerId="ADAL" clId="{0FCB3578-37C1-4696-ACBE-C63953CDC776}" dt="2021-06-23T13:16:07.973" v="1754" actId="20577"/>
          <ac:spMkLst>
            <pc:docMk/>
            <pc:sldMk cId="614872262" sldId="340"/>
            <ac:spMk id="5" creationId="{E833259D-8347-41B9-B62A-A29C8EFBC877}"/>
          </ac:spMkLst>
        </pc:spChg>
        <pc:spChg chg="add mod">
          <ac:chgData name="Pascal Gouedo" userId="c3fafed6-2a32-40a5-b2ae-6f0e8f66f71f" providerId="ADAL" clId="{0FCB3578-37C1-4696-ACBE-C63953CDC776}" dt="2021-06-23T06:22:40.716" v="1672" actId="1076"/>
          <ac:spMkLst>
            <pc:docMk/>
            <pc:sldMk cId="614872262" sldId="340"/>
            <ac:spMk id="8" creationId="{5A847111-2BED-46B9-917F-E981AE089A68}"/>
          </ac:spMkLst>
        </pc:spChg>
        <pc:picChg chg="add mod">
          <ac:chgData name="Pascal Gouedo" userId="c3fafed6-2a32-40a5-b2ae-6f0e8f66f71f" providerId="ADAL" clId="{0FCB3578-37C1-4696-ACBE-C63953CDC776}" dt="2021-06-23T06:22:06.993" v="1667" actId="1076"/>
          <ac:picMkLst>
            <pc:docMk/>
            <pc:sldMk cId="614872262" sldId="340"/>
            <ac:picMk id="7" creationId="{FCA3E861-5E6B-4B84-AB44-939CD4BFA0E8}"/>
          </ac:picMkLst>
        </pc:picChg>
      </pc:sldChg>
      <pc:sldChg chg="modSp add del mod">
        <pc:chgData name="Pascal Gouedo" userId="c3fafed6-2a32-40a5-b2ae-6f0e8f66f71f" providerId="ADAL" clId="{0FCB3578-37C1-4696-ACBE-C63953CDC776}" dt="2021-06-23T15:09:15.781" v="2031" actId="47"/>
        <pc:sldMkLst>
          <pc:docMk/>
          <pc:sldMk cId="3112318701" sldId="341"/>
        </pc:sldMkLst>
        <pc:spChg chg="mod">
          <ac:chgData name="Pascal Gouedo" userId="c3fafed6-2a32-40a5-b2ae-6f0e8f66f71f" providerId="ADAL" clId="{0FCB3578-37C1-4696-ACBE-C63953CDC776}" dt="2021-06-23T15:03:38.848" v="1794" actId="20577"/>
          <ac:spMkLst>
            <pc:docMk/>
            <pc:sldMk cId="3112318701" sldId="341"/>
            <ac:spMk id="5" creationId="{E833259D-8347-41B9-B62A-A29C8EFBC877}"/>
          </ac:spMkLst>
        </pc:spChg>
      </pc:sldChg>
      <pc:sldMasterChg chg="delSldLayout">
        <pc:chgData name="Pascal Gouedo" userId="c3fafed6-2a32-40a5-b2ae-6f0e8f66f71f" providerId="ADAL" clId="{0FCB3578-37C1-4696-ACBE-C63953CDC776}" dt="2021-06-18T12:52:06.004" v="41" actId="47"/>
        <pc:sldMasterMkLst>
          <pc:docMk/>
          <pc:sldMasterMk cId="3072017269" sldId="2147483651"/>
        </pc:sldMasterMkLst>
        <pc:sldLayoutChg chg="del">
          <pc:chgData name="Pascal Gouedo" userId="c3fafed6-2a32-40a5-b2ae-6f0e8f66f71f" providerId="ADAL" clId="{0FCB3578-37C1-4696-ACBE-C63953CDC776}" dt="2021-06-18T12:52:06.004" v="41" actId="47"/>
          <pc:sldLayoutMkLst>
            <pc:docMk/>
            <pc:sldMasterMk cId="3072017269" sldId="2147483651"/>
            <pc:sldLayoutMk cId="3734564774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8A25-0B26-6E4A-95E8-102061809533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E7EC5-7046-5E46-B186-6349200C8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84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D7A0-82EB-834E-98CB-A89136EF4D1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0F042-4EFC-944E-8FA3-B46A3AD28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5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lan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84" y="1948912"/>
            <a:ext cx="3422032" cy="12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08902"/>
            <a:ext cx="4012646" cy="32773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684543" y="1308901"/>
            <a:ext cx="4022340" cy="327738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47578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2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5" name="Espace réservé pour une image  17"/>
          <p:cNvSpPr>
            <a:spLocks noGrp="1"/>
          </p:cNvSpPr>
          <p:nvPr>
            <p:ph type="pic" sz="quarter" idx="20" hasCustomPrompt="1"/>
          </p:nvPr>
        </p:nvSpPr>
        <p:spPr>
          <a:xfrm>
            <a:off x="4624388" y="358775"/>
            <a:ext cx="4083050" cy="42275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Ajouter une photo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589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97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451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10400"/>
            <a:ext cx="4012646" cy="32901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24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08902"/>
            <a:ext cx="4012646" cy="32773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684543" y="1308901"/>
            <a:ext cx="4022340" cy="327738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9561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2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5" name="Espace réservé pour une image  17"/>
          <p:cNvSpPr>
            <a:spLocks noGrp="1"/>
          </p:cNvSpPr>
          <p:nvPr>
            <p:ph type="pic" sz="quarter" idx="20" hasCustomPrompt="1"/>
          </p:nvPr>
        </p:nvSpPr>
        <p:spPr>
          <a:xfrm>
            <a:off x="4624388" y="358775"/>
            <a:ext cx="4083050" cy="42275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Ajouter une photo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019538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71292" y="427260"/>
            <a:ext cx="7581900" cy="229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PRÉSENTATION </a:t>
            </a:r>
          </a:p>
          <a:p>
            <a:pPr lvl="0"/>
            <a:r>
              <a:rPr lang="fr-FR"/>
              <a:t>SUR 4 LIGNES</a:t>
            </a:r>
          </a:p>
          <a:p>
            <a:pPr lvl="0"/>
            <a:r>
              <a:rPr lang="fr-FR"/>
              <a:t>À REMPLIR</a:t>
            </a:r>
          </a:p>
          <a:p>
            <a:pPr lvl="0"/>
            <a:r>
              <a:rPr lang="fr-FR"/>
              <a:t>CI-APRÈS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571292" y="2724604"/>
            <a:ext cx="7581900" cy="6591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/>
              <a:t>Dolphin Design</a:t>
            </a:r>
          </a:p>
          <a:p>
            <a:pPr lvl="0"/>
            <a:r>
              <a:rPr lang="fr-FR" dirty="0"/>
              <a:t>Juillet 2019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C8B22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jau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07671" cy="257604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C8B12D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C8B12D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C8B1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personne, homme, extérieur, tenant&#10;&#10;Description générée automatiquement">
            <a:extLst>
              <a:ext uri="{FF2B5EF4-FFF2-40B4-BE49-F238E27FC236}">
                <a16:creationId xmlns:a16="http://schemas.microsoft.com/office/drawing/2014/main" id="{3651C2AD-32B0-9B46-B64D-7B30F5F3CB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6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femme, portant, fille&#10;&#10;Description générée automatiquement">
            <a:extLst>
              <a:ext uri="{FF2B5EF4-FFF2-40B4-BE49-F238E27FC236}">
                <a16:creationId xmlns:a16="http://schemas.microsoft.com/office/drawing/2014/main" id="{DA2C09A1-9A22-2D4E-952C-B8F59D5D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0A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0A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68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térieur, personne, assis, petit&#10;&#10;Description générée automatiquement">
            <a:extLst>
              <a:ext uri="{FF2B5EF4-FFF2-40B4-BE49-F238E27FC236}">
                <a16:creationId xmlns:a16="http://schemas.microsoft.com/office/drawing/2014/main" id="{C0E4A199-AF0B-194C-9782-805D1DF4AA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9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personne, intérieur, lit, fille&#10;&#10;Description générée automatiquement">
            <a:extLst>
              <a:ext uri="{FF2B5EF4-FFF2-40B4-BE49-F238E27FC236}">
                <a16:creationId xmlns:a16="http://schemas.microsoft.com/office/drawing/2014/main" id="{5F7921C0-F8AA-4C47-AF37-3E48F78124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personne, extérieur, homme, tenant&#10;&#10;Description générée automatiquement">
            <a:extLst>
              <a:ext uri="{FF2B5EF4-FFF2-40B4-BE49-F238E27FC236}">
                <a16:creationId xmlns:a16="http://schemas.microsoft.com/office/drawing/2014/main" id="{84A0A7C8-7605-A746-8E11-BC144FC9D1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90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39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10400"/>
            <a:ext cx="4012646" cy="336637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60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636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235" y="4767263"/>
            <a:ext cx="112834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080152" y="4767263"/>
            <a:ext cx="104735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fld id="{DCF6D529-A852-E746-A93B-81BD4A1CEEF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16417" y="4767263"/>
            <a:ext cx="119407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34411" y="4767263"/>
            <a:ext cx="119149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8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2" r:id="rId4"/>
    <p:sldLayoutId id="2147483673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E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79991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028094" y="4767263"/>
            <a:ext cx="10978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8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79991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132195" y="4767263"/>
            <a:ext cx="9937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fld id="{7F069C84-B735-C14F-AB40-C7E517A9F42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7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9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cores/cv32e40p/CV32E40P_and%20CV32E40_Features_Parameters.pdf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/riscv-zfinx/blob/main/zfinx-spec-20210511-0.41.pdf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CV32E40P v2</a:t>
            </a:r>
            <a:br>
              <a:rPr lang="fr-FR" dirty="0"/>
            </a:br>
            <a:r>
              <a:rPr lang="fr-FR" dirty="0"/>
              <a:t>Project Concept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571292" y="2571750"/>
            <a:ext cx="7581900" cy="659156"/>
          </a:xfrm>
        </p:spPr>
        <p:txBody>
          <a:bodyPr/>
          <a:lstStyle/>
          <a:p>
            <a:r>
              <a:rPr lang="fr-FR" sz="1800" dirty="0"/>
              <a:t>Olivier Monfort, Pascal Gouedo</a:t>
            </a:r>
          </a:p>
          <a:p>
            <a:r>
              <a:rPr lang="fr-FR" sz="1800" dirty="0"/>
              <a:t>Dolphin Design </a:t>
            </a:r>
          </a:p>
          <a:p>
            <a:r>
              <a:rPr lang="fr-FR" sz="1800" dirty="0"/>
              <a:t>June 28, 2021</a:t>
            </a:r>
          </a:p>
        </p:txBody>
      </p:sp>
    </p:spTree>
    <p:extLst>
      <p:ext uri="{BB962C8B-B14F-4D97-AF65-F5344CB8AC3E}">
        <p14:creationId xmlns:p14="http://schemas.microsoft.com/office/powerpoint/2010/main" val="161765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2000" b="1" dirty="0"/>
              <a:t>Next steps/Investigation towards Project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Verification to be assessed in detail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/>
              <a:t>Google ISG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err="1"/>
              <a:t>Imperas</a:t>
            </a:r>
            <a:r>
              <a:rPr lang="en-US" sz="1600" dirty="0"/>
              <a:t> reference model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/>
              <a:t>SW GCC toolchain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Confirmation of Resources &amp;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2000" b="1" dirty="0"/>
              <a:t>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OneSpin RISC-V and FPU apps as well as 360 DV-Verify licenses purchased by Dolphin Design for this Multicore cluster industrialization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207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5, 2021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CV32E40P v2</a:t>
            </a:r>
          </a:p>
          <a:p>
            <a:r>
              <a:rPr lang="fr-FR" dirty="0"/>
              <a:t>Final Project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571292" y="2194063"/>
            <a:ext cx="7581900" cy="659156"/>
          </a:xfrm>
        </p:spPr>
        <p:txBody>
          <a:bodyPr/>
          <a:lstStyle/>
          <a:p>
            <a:r>
              <a:rPr lang="fr-FR" sz="1800" dirty="0"/>
              <a:t>Davide Schiavone</a:t>
            </a:r>
          </a:p>
          <a:p>
            <a:r>
              <a:rPr lang="fr-FR" sz="1800" dirty="0"/>
              <a:t>OpenHW Group</a:t>
            </a:r>
          </a:p>
          <a:p>
            <a:r>
              <a:rPr lang="fr-FR" sz="1800" dirty="0"/>
              <a:t>Olivier Monfort, Pascal Gouedo, Yoann Pruvost</a:t>
            </a:r>
          </a:p>
          <a:p>
            <a:r>
              <a:rPr lang="fr-FR" sz="1800" dirty="0"/>
              <a:t>Dolphin Design</a:t>
            </a:r>
            <a:br>
              <a:rPr lang="fr-FR" sz="1800" dirty="0"/>
            </a:br>
            <a:endParaRPr lang="fr-FR" sz="1800" dirty="0"/>
          </a:p>
          <a:p>
            <a:r>
              <a:rPr lang="fr-FR" sz="1800" dirty="0"/>
              <a:t>July 5, 2021</a:t>
            </a:r>
          </a:p>
        </p:txBody>
      </p:sp>
    </p:spTree>
    <p:extLst>
      <p:ext uri="{BB962C8B-B14F-4D97-AF65-F5344CB8AC3E}">
        <p14:creationId xmlns:p14="http://schemas.microsoft.com/office/powerpoint/2010/main" val="78142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5,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all PULP “basic” instructions and Verify them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Post-increment and register-register indexed load/store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Hardware Loops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General ALU extensions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Immediate Branch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Multiply and Accumulate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all PULP instructions and Verify them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Bit Manipulation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16- and 8-bit SIMD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b="1" u="sng" dirty="0"/>
              <a:t>No</a:t>
            </a:r>
            <a:r>
              <a:rPr lang="en-US" sz="1400" dirty="0"/>
              <a:t> addition of 4- and 2-bit SIMD version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Final CV32E40P v2 features choice</a:t>
            </a:r>
          </a:p>
        </p:txBody>
      </p:sp>
    </p:spTree>
    <p:extLst>
      <p:ext uri="{BB962C8B-B14F-4D97-AF65-F5344CB8AC3E}">
        <p14:creationId xmlns:p14="http://schemas.microsoft.com/office/powerpoint/2010/main" val="287365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5,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PULP instructions used for</a:t>
            </a:r>
            <a:br>
              <a:rPr lang="en-US" sz="1600" dirty="0"/>
            </a:br>
            <a:r>
              <a:rPr lang="en-US" sz="1600" dirty="0"/>
              <a:t>Cores synchronization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PULP Event load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Multicore cluster area reduction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Verify PULP </a:t>
            </a:r>
            <a:r>
              <a:rPr lang="en-US" sz="1400" dirty="0" err="1"/>
              <a:t>Zfinx</a:t>
            </a:r>
            <a:endParaRPr lang="en-US" sz="1400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Floating Point Unit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Keep FPU instructions decoding inside the Core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Dispatch them using APU interface</a:t>
            </a:r>
          </a:p>
          <a:p>
            <a:endParaRPr lang="en-US" sz="1600" dirty="0"/>
          </a:p>
          <a:p>
            <a:r>
              <a:rPr lang="en-US" sz="1800" dirty="0">
                <a:sym typeface="Wingdings" panose="05000000000000000000" pitchFamily="2" charset="2"/>
              </a:rPr>
              <a:t>  </a:t>
            </a:r>
            <a:r>
              <a:rPr lang="en-US" sz="1800" dirty="0"/>
              <a:t>With the listed features, E40P name can be kept as it complies with rules.</a:t>
            </a: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Final CV32E40P v2 features choice</a:t>
            </a:r>
          </a:p>
        </p:txBody>
      </p:sp>
    </p:spTree>
    <p:extLst>
      <p:ext uri="{BB962C8B-B14F-4D97-AF65-F5344CB8AC3E}">
        <p14:creationId xmlns:p14="http://schemas.microsoft.com/office/powerpoint/2010/main" val="13504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5,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Started to setup core-v-</a:t>
            </a:r>
            <a:r>
              <a:rPr lang="en-US" sz="1600" dirty="0" err="1"/>
              <a:t>verif</a:t>
            </a:r>
            <a:r>
              <a:rPr lang="en-US" sz="1600" dirty="0"/>
              <a:t> environment w/ Mike Thompson support</a:t>
            </a:r>
            <a:endParaRPr lang="en-US" sz="14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Started contacting </a:t>
            </a:r>
            <a:r>
              <a:rPr lang="en-US" sz="1600" dirty="0" err="1"/>
              <a:t>Imperas</a:t>
            </a:r>
            <a:endParaRPr lang="en-US" sz="16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get CV32E40P v1 Reference Model license to start running UVM environment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add Custom PULP instructions into Reference Model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Continue to talk with </a:t>
            </a:r>
            <a:r>
              <a:rPr lang="en-US" sz="1600" dirty="0" err="1"/>
              <a:t>Embecosm</a:t>
            </a:r>
            <a:r>
              <a:rPr lang="en-US" sz="1600" dirty="0"/>
              <a:t> 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add Custom PULP instructions into GCC SW toolchain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57248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7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Dolphin Design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5A86F9A-7D1D-4283-B9BD-1344FBA5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" y="0"/>
            <a:ext cx="7777582" cy="51020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B51E5E-3D10-4A0A-A8D4-65044B51A95A}"/>
              </a:ext>
            </a:extLst>
          </p:cNvPr>
          <p:cNvSpPr/>
          <p:nvPr/>
        </p:nvSpPr>
        <p:spPr>
          <a:xfrm>
            <a:off x="119616" y="462776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67548-7373-4C8E-B890-E7E193BD08DF}"/>
              </a:ext>
            </a:extLst>
          </p:cNvPr>
          <p:cNvSpPr/>
          <p:nvPr/>
        </p:nvSpPr>
        <p:spPr>
          <a:xfrm>
            <a:off x="142991" y="4438650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3FA8D-A954-4D54-B63B-5DD47827A145}"/>
              </a:ext>
            </a:extLst>
          </p:cNvPr>
          <p:cNvSpPr/>
          <p:nvPr/>
        </p:nvSpPr>
        <p:spPr>
          <a:xfrm>
            <a:off x="8389384" y="4414838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 of CV32E40P v2 is integration in</a:t>
            </a:r>
          </a:p>
          <a:p>
            <a:pPr lvl="1" indent="0">
              <a:buNone/>
            </a:pPr>
            <a:r>
              <a:rPr lang="en-US" sz="2000" dirty="0"/>
              <a:t>PANTHER multicore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PANTHER delivery packaging is</a:t>
            </a:r>
          </a:p>
          <a:p>
            <a:pPr lvl="1" indent="0">
              <a:buNone/>
            </a:pPr>
            <a:r>
              <a:rPr lang="en-US" sz="2000" dirty="0"/>
              <a:t>2022 Q2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CV32E40P v2 use case for Dolphin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16D03-750B-4E65-882F-742FD1A332BD}"/>
              </a:ext>
            </a:extLst>
          </p:cNvPr>
          <p:cNvGrpSpPr/>
          <p:nvPr/>
        </p:nvGrpSpPr>
        <p:grpSpPr>
          <a:xfrm>
            <a:off x="5484234" y="809145"/>
            <a:ext cx="3222649" cy="3799459"/>
            <a:chOff x="5484234" y="809145"/>
            <a:chExt cx="3222649" cy="37994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A3E861-5E6B-4B84-AB44-939CD4BFA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5" r="16594"/>
            <a:stretch/>
          </p:blipFill>
          <p:spPr>
            <a:xfrm>
              <a:off x="5484234" y="809145"/>
              <a:ext cx="3193850" cy="379945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847111-2BED-46B9-917F-E981AE089A68}"/>
                </a:ext>
              </a:extLst>
            </p:cNvPr>
            <p:cNvSpPr/>
            <p:nvPr/>
          </p:nvSpPr>
          <p:spPr>
            <a:xfrm>
              <a:off x="6791239" y="3169085"/>
              <a:ext cx="1915644" cy="5386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8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1800" b="1" dirty="0"/>
              <a:t>High Level Summary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Verifying XPULP, RVF, and </a:t>
            </a:r>
            <a:r>
              <a:rPr lang="en-US" sz="1400" dirty="0" err="1"/>
              <a:t>Zfinx</a:t>
            </a:r>
            <a:r>
              <a:rPr lang="en-US" sz="1400" dirty="0"/>
              <a:t> ISA extensions that were disabled during CV32E40P v1 phase improving performances, power consumption and code size depending of application programs</a:t>
            </a:r>
          </a:p>
          <a:p>
            <a:endParaRPr lang="en-US" sz="1600" dirty="0"/>
          </a:p>
          <a:p>
            <a:r>
              <a:rPr lang="en-US" sz="1800" b="1" dirty="0"/>
              <a:t>Who would make use of </a:t>
            </a:r>
            <a:r>
              <a:rPr lang="en-US" sz="1800" b="1" dirty="0" err="1"/>
              <a:t>OpenHW</a:t>
            </a:r>
            <a:r>
              <a:rPr lang="en-US" sz="1800" b="1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needing more performances, </a:t>
            </a:r>
            <a:r>
              <a:rPr lang="en-US" sz="1400"/>
              <a:t>less energy </a:t>
            </a:r>
            <a:r>
              <a:rPr lang="en-US" sz="1400" dirty="0"/>
              <a:t>consumption or smaller code size for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200" dirty="0"/>
              <a:t>Standard control applications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200" dirty="0"/>
              <a:t>DSP-like computing applications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800" b="1" dirty="0"/>
              <a:t>Explanation of why </a:t>
            </a:r>
            <a:r>
              <a:rPr lang="en-US" sz="1800" b="1" dirty="0" err="1"/>
              <a:t>OpenHW</a:t>
            </a:r>
            <a:r>
              <a:rPr lang="en-US" sz="1800" b="1" dirty="0"/>
              <a:t> should do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Finalize CV32E40 as originally intended in the </a:t>
            </a:r>
            <a:r>
              <a:rPr lang="en-US" sz="1400" dirty="0">
                <a:hlinkClick r:id="rId2"/>
              </a:rPr>
              <a:t>CV32E40 Features and Parameters</a:t>
            </a:r>
            <a:r>
              <a:rPr lang="en-US" sz="1400" dirty="0"/>
              <a:t> to propose a more powerful/optimized version of CV32E40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44323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PULP “basic” instructions which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Improve performances and power consumption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And even reduce code size depending of application programs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They are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Post-increment and register-register indexed load/store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Hardware Loops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General ALU extensions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Immediate Branch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Multiply and Accumulate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Bit Manipulation and SIMD PULP instructions which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Improve performances and power consumption on specific workloads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06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PULP instructions used for</a:t>
            </a:r>
            <a:br>
              <a:rPr lang="en-US" sz="1600" dirty="0"/>
            </a:br>
            <a:r>
              <a:rPr lang="en-US" sz="1600" dirty="0"/>
              <a:t>Cores synchronization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PULP Event load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Multicore cluster area reduction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Verify PULP </a:t>
            </a:r>
            <a:r>
              <a:rPr lang="en-US" sz="1400" dirty="0" err="1"/>
              <a:t>Zfinx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or Re-Design (if needed) and Verify </a:t>
            </a:r>
            <a:r>
              <a:rPr lang="en-US" sz="1400" dirty="0" err="1"/>
              <a:t>Zfinx</a:t>
            </a:r>
            <a:r>
              <a:rPr lang="en-US" sz="1400" dirty="0"/>
              <a:t> as described in </a:t>
            </a:r>
            <a:r>
              <a:rPr lang="en-US" sz="1400" dirty="0">
                <a:hlinkClick r:id="rId2"/>
              </a:rPr>
              <a:t>zfinx-spec-20210511-0.41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Make it optional with a parameter?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Floating Point Unit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Keep FPU instructions decoding inside the Core and dispatch to APU interface and</a:t>
            </a:r>
            <a:br>
              <a:rPr lang="en-US" sz="1400" dirty="0"/>
            </a:br>
            <a:r>
              <a:rPr lang="en-US" sz="1400" dirty="0"/>
              <a:t>Verify RISC-V standard F extension instructions (</a:t>
            </a:r>
            <a:r>
              <a:rPr lang="en-US" sz="1400" dirty="0" err="1"/>
              <a:t>Zfinx</a:t>
            </a:r>
            <a:r>
              <a:rPr lang="en-US" sz="1400" dirty="0"/>
              <a:t> and non-</a:t>
            </a:r>
            <a:r>
              <a:rPr lang="en-US" sz="1400" dirty="0" err="1"/>
              <a:t>Zfinx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with coupled Core-</a:t>
            </a:r>
            <a:r>
              <a:rPr lang="en-US" sz="1400" dirty="0" err="1"/>
              <a:t>FPnew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or Merge ETH CV-X-IF and only Verify this interface?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7026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Conversion of PULP Bit Manipulation &amp; SIMD instruction to ratified RISC-V B and P extensions.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</a:t>
            </a:r>
            <a:r>
              <a:rPr lang="en-US" sz="1600" dirty="0" err="1"/>
              <a:t>Zce</a:t>
            </a:r>
            <a:r>
              <a:rPr lang="en-US" sz="1600" dirty="0"/>
              <a:t> extension for further code-size reduction (not required for Multicore cluster).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bus attributes and errors.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Potential future design enhancements</a:t>
            </a:r>
          </a:p>
        </p:txBody>
      </p:sp>
    </p:spTree>
    <p:extLst>
      <p:ext uri="{BB962C8B-B14F-4D97-AF65-F5344CB8AC3E}">
        <p14:creationId xmlns:p14="http://schemas.microsoft.com/office/powerpoint/2010/main" val="15903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1800" b="1" dirty="0"/>
              <a:t>Initial Estimate of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Preliminary RTL release in 2021 Q4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the test plan is assumed to be started in July/August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Verification is expected to complete in 2022 Q1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800" b="1" dirty="0"/>
              <a:t>Industry landscape: description of competing, alternative, or related efforts in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ARM Cortex M4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33077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2000" b="1" dirty="0" err="1"/>
              <a:t>OpenHW</a:t>
            </a:r>
            <a:r>
              <a:rPr lang="en-US" sz="2000" b="1" dirty="0"/>
              <a:t> Members/Participants committed to participate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Dolphin Design - Design &amp;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Technical Project Leader(s)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At of Project Concept, led by</a:t>
            </a:r>
            <a:br>
              <a:rPr lang="en-US" sz="1800" dirty="0"/>
            </a:br>
            <a:r>
              <a:rPr lang="en-US" sz="1800" dirty="0"/>
              <a:t>Pascal Gouedo, Dolphin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795410478"/>
      </p:ext>
    </p:extLst>
  </p:cSld>
  <p:clrMapOvr>
    <a:masterClrMapping/>
  </p:clrMapOvr>
</p:sld>
</file>

<file path=ppt/theme/theme1.xml><?xml version="1.0" encoding="utf-8"?>
<a:theme xmlns:a="http://schemas.openxmlformats.org/drawingml/2006/main" name="Titre #2">
  <a:themeElements>
    <a:clrScheme name="Dolphin Design">
      <a:dk1>
        <a:srgbClr val="0A362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01C1D593-14DC-4FD4-987E-B150DAB93634}"/>
    </a:ext>
  </a:extLst>
</a:theme>
</file>

<file path=ppt/theme/theme2.xml><?xml version="1.0" encoding="utf-8"?>
<a:theme xmlns:a="http://schemas.openxmlformats.org/drawingml/2006/main" name="Intercalaire">
  <a:themeElements>
    <a:clrScheme name="Dolphin Design 1">
      <a:dk1>
        <a:srgbClr val="0A362B"/>
      </a:dk1>
      <a:lt1>
        <a:sysClr val="window" lastClr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A362B"/>
      </a:hlink>
      <a:folHlink>
        <a:srgbClr val="C2AC2D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9CDA1D84-340F-4B6C-9F29-3E09FCE6D33E}"/>
    </a:ext>
  </a:extLst>
</a:theme>
</file>

<file path=ppt/theme/theme3.xml><?xml version="1.0" encoding="utf-8"?>
<a:theme xmlns:a="http://schemas.openxmlformats.org/drawingml/2006/main" name="Texte #1">
  <a:themeElements>
    <a:clrScheme name="Dolphin Design 092019">
      <a:dk1>
        <a:srgbClr val="283B34"/>
      </a:dk1>
      <a:lt1>
        <a:srgbClr val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283B34"/>
      </a:hlink>
      <a:folHlink>
        <a:srgbClr val="C2AC2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6D16E9FF-B813-4CBD-B200-7C36188EF7BE}"/>
    </a:ext>
  </a:extLst>
</a:theme>
</file>

<file path=ppt/theme/theme4.xml><?xml version="1.0" encoding="utf-8"?>
<a:theme xmlns:a="http://schemas.openxmlformats.org/drawingml/2006/main" name="Conception personnalisée">
  <a:themeElements>
    <a:clrScheme name="Dolphin Design 1">
      <a:dk1>
        <a:srgbClr val="0A362B"/>
      </a:dk1>
      <a:lt1>
        <a:sysClr val="window" lastClr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A362B"/>
      </a:hlink>
      <a:folHlink>
        <a:srgbClr val="C2AC2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F8881558-4083-4846-A199-A3C925B68CE1}"/>
    </a:ext>
  </a:extLst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F9BE3DDC69D46817A851BEC5550B1" ma:contentTypeVersion="4" ma:contentTypeDescription="Crée un document." ma:contentTypeScope="" ma:versionID="881c34f7cd5cf8fbf683d402ca8875d2">
  <xsd:schema xmlns:xsd="http://www.w3.org/2001/XMLSchema" xmlns:xs="http://www.w3.org/2001/XMLSchema" xmlns:p="http://schemas.microsoft.com/office/2006/metadata/properties" xmlns:ns2="cbd820e2-9c8a-4c01-9a9c-6b4c26777899" targetNamespace="http://schemas.microsoft.com/office/2006/metadata/properties" ma:root="true" ma:fieldsID="379e6705f51ca8044999aec7fce4d4f1" ns2:_="">
    <xsd:import namespace="cbd820e2-9c8a-4c01-9a9c-6b4c26777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820e2-9c8a-4c01-9a9c-6b4c26777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0FD520-DD61-4DE7-AD64-0906EDEE64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d820e2-9c8a-4c01-9a9c-6b4c26777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AE14D7-05E3-479B-BCD1-AF329D982B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29D2D9-84CE-4251-95C0-C75B8E422BE4}">
  <ds:schemaRefs>
    <ds:schemaRef ds:uri="http://schemas.microsoft.com/office/infopath/2007/PartnerControls"/>
    <ds:schemaRef ds:uri="46e63d5d-6b23-41d0-aa16-3c51c7d97b4d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0d1674fc-8abe-424a-8f7a-8b612c3adaf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Exemple_Présentation_Dolphin Design_062020</Template>
  <TotalTime>0</TotalTime>
  <Words>731</Words>
  <Application>Microsoft Office PowerPoint</Application>
  <PresentationFormat>On-screen Show (16:9)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Wingdings</vt:lpstr>
      <vt:lpstr>Titre #2</vt:lpstr>
      <vt:lpstr>Intercalaire</vt:lpstr>
      <vt:lpstr>Texte #1</vt:lpstr>
      <vt:lpstr>Conception personnalisée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Gouedo</dc:creator>
  <cp:lastModifiedBy>Pascal Gouedo</cp:lastModifiedBy>
  <cp:revision>2</cp:revision>
  <cp:lastPrinted>2019-08-21T12:22:13Z</cp:lastPrinted>
  <dcterms:created xsi:type="dcterms:W3CDTF">2021-04-12T16:04:41Z</dcterms:created>
  <dcterms:modified xsi:type="dcterms:W3CDTF">2021-09-01T12:45:36Z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0x010100EFCF9BE3DDC69D46817A851BEC5550B1</vt:lpwstr>
  </property>
</Properties>
</file>