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88" r:id="rId5"/>
    <p:sldId id="2836" r:id="rId6"/>
    <p:sldId id="2838" r:id="rId7"/>
    <p:sldId id="2852" r:id="rId8"/>
    <p:sldId id="2878" r:id="rId9"/>
    <p:sldId id="2879" r:id="rId10"/>
    <p:sldId id="2880" r:id="rId11"/>
    <p:sldId id="2881" r:id="rId12"/>
    <p:sldId id="2856" r:id="rId13"/>
    <p:sldId id="284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487C98-6044-104F-9E32-D7C8F23E0292}">
          <p14:sldIdLst>
            <p14:sldId id="288"/>
            <p14:sldId id="2836"/>
            <p14:sldId id="2838"/>
            <p14:sldId id="2852"/>
            <p14:sldId id="2878"/>
            <p14:sldId id="2879"/>
            <p14:sldId id="2880"/>
            <p14:sldId id="2881"/>
            <p14:sldId id="2856"/>
            <p14:sldId id="28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549E39"/>
    <a:srgbClr val="17325D"/>
    <a:srgbClr val="60A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4A804F-8782-4BD1-AA01-FB25DD3A6C7B}" v="78" dt="2021-07-01T21:57:54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08"/>
  </p:normalViewPr>
  <p:slideViewPr>
    <p:cSldViewPr snapToGrid="0" snapToObjects="1">
      <p:cViewPr varScale="1">
        <p:scale>
          <a:sx n="104" d="100"/>
          <a:sy n="104" d="100"/>
        </p:scale>
        <p:origin x="138" y="120"/>
      </p:cViewPr>
      <p:guideLst/>
    </p:cSldViewPr>
  </p:slideViewPr>
  <p:outlineViewPr>
    <p:cViewPr>
      <p:scale>
        <a:sx n="33" d="100"/>
        <a:sy n="33" d="100"/>
      </p:scale>
      <p:origin x="0" y="-249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Richmond" userId="erhlF8fzLMeL7SiiIKAMjIhp3SucgAa6ftGZsZ428hE=" providerId="None" clId="Web-{E74A804F-8782-4BD1-AA01-FB25DD3A6C7B}"/>
    <pc:docChg chg="modSld">
      <pc:chgData name="Steve Richmond" userId="erhlF8fzLMeL7SiiIKAMjIhp3SucgAa6ftGZsZ428hE=" providerId="None" clId="Web-{E74A804F-8782-4BD1-AA01-FB25DD3A6C7B}" dt="2021-07-01T21:57:53.373" v="35" actId="20577"/>
      <pc:docMkLst>
        <pc:docMk/>
      </pc:docMkLst>
      <pc:sldChg chg="modSp">
        <pc:chgData name="Steve Richmond" userId="erhlF8fzLMeL7SiiIKAMjIhp3SucgAa6ftGZsZ428hE=" providerId="None" clId="Web-{E74A804F-8782-4BD1-AA01-FB25DD3A6C7B}" dt="2021-07-01T21:57:53.373" v="35" actId="20577"/>
        <pc:sldMkLst>
          <pc:docMk/>
          <pc:sldMk cId="3417163036" sldId="2890"/>
        </pc:sldMkLst>
        <pc:spChg chg="mod">
          <ac:chgData name="Steve Richmond" userId="erhlF8fzLMeL7SiiIKAMjIhp3SucgAa6ftGZsZ428hE=" providerId="None" clId="Web-{E74A804F-8782-4BD1-AA01-FB25DD3A6C7B}" dt="2021-07-01T21:57:53.373" v="35" actId="20577"/>
          <ac:spMkLst>
            <pc:docMk/>
            <pc:sldMk cId="3417163036" sldId="2890"/>
            <ac:spMk id="3" creationId="{006F8F2B-A92F-425F-AEBF-8774A32D2DE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0C58-DF70-2946-A94D-AEAAF9A35B1E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1C122-C540-F141-AFA4-54F6FAAA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0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444-8826-E24A-A709-95529B64D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28A74-79A7-A343-BC01-1F1FA73C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60A049"/>
                </a:solidFill>
                <a:latin typeface="Orbitron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02C1-EB16-094F-8317-C264C0F5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8861" y="6356349"/>
            <a:ext cx="2178269" cy="365125"/>
          </a:xfrm>
        </p:spPr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BDF8-B620-D349-9D32-09D1507A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2209-C8AA-524A-955A-048843D8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2592" y="6356350"/>
            <a:ext cx="591207" cy="365125"/>
          </a:xfrm>
        </p:spPr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C481-7A41-B840-B8A1-42803F2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3B4F-F0E8-0047-A2C1-D915AD6F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7AE-7F69-9A4A-8545-2486891B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CB52-95AD-3640-98D0-A9071CB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8BBC-9057-B34F-A164-0E13FBD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5AF-D5AC-7A4C-919F-450717C8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9722-F98A-A848-97D9-D68B800A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5F107-06C3-3D46-BACB-B73211B3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A8A4-3695-264E-9EB7-8B8093DC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1A86F-9D68-1740-9038-CC51490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2DED-7BF8-3C4F-A73A-6748DE9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8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12E2-CA2B-9C41-BF5A-7CE7442B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CC8FF-9329-AF47-85F3-22180F0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5CF8F-EF90-2D44-AA0D-FE1C30A4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6FBE7-8477-B040-A5A6-E0D1609F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72D21-6BD8-5045-9498-6A1AFEF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CCCD3-B637-A143-BEA6-52A1DA6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88B1E-6C50-7B47-BE6E-8EA009A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BA33-EB9E-8146-8DE5-C65ED235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A3C-6842-4D45-A879-4F84A6ED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0AA8-B296-CF41-8FE1-EF57FC54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AADD-5ACE-8C4B-BB45-F73FFFA1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2A8E-24ED-084A-AF92-73D1BACD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F4AB6-2C03-5044-B357-621212E6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C8EE-B396-C048-9DE7-39274BA3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E7820-EC91-E646-8E40-57A3A7950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56A0-6213-A14F-A798-17209FB5A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D3366-672E-DD48-9F7A-BDFD0347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0CA7-5253-CE4F-890D-687EB156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A2525-4B5F-7F47-9821-7C7FD8F7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2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5438-BA29-FF4E-BAD0-CF0BDF1B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B10C3-19D0-E847-9C92-0FF7A846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55D1-4747-DF4F-934E-0D941F08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640B-D48B-7D4D-B120-49DE06F8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7B59-219C-F64A-9AEB-DD26B19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9FBC-7EB1-1247-860C-3CD780E9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1CD1F-294A-504F-B632-00F44144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A71A-2A54-8740-81BF-D95F18ABA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1D80-EE7C-E940-B59A-8890076DE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7809-FE97-364B-976A-EA1148FD9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49DEEE6-291A-3B4C-87A2-0D3F8837F2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0BC9E-56DC-0843-B47D-AD70BBA6C9B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98383" y="6176963"/>
            <a:ext cx="2681451" cy="630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121D8-6CE2-A44E-9947-C61E5558681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95537" y="300309"/>
            <a:ext cx="1092672" cy="8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7325D"/>
          </a:solidFill>
          <a:latin typeface="Orbitron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ike@openhwgroup.org" TargetMode="External"/><Relationship Id="rId5" Type="http://schemas.openxmlformats.org/officeDocument/2006/relationships/hyperlink" Target="mailto:jingliangwang@futurewei.com" TargetMode="External"/><Relationship Id="rId4" Type="http://schemas.openxmlformats.org/officeDocument/2006/relationships/hyperlink" Target="mailto:steve.richmond@silabs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hwgroup/core-v-verif/issues/52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FDB25F2-3D51-5A4B-B6F6-4F3CBB93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t="34374" r="11111"/>
          <a:stretch/>
        </p:blipFill>
        <p:spPr>
          <a:xfrm>
            <a:off x="0" y="1"/>
            <a:ext cx="12192000" cy="4384559"/>
          </a:xfrm>
          <a:prstGeom prst="rect">
            <a:avLst/>
          </a:prstGeom>
          <a:ln>
            <a:noFill/>
          </a:ln>
          <a:effectLst>
            <a:reflection blurRad="330200" stA="45000" endPos="65000" dist="50800" dir="5400000" sy="-100000" algn="bl" rotWithShape="0"/>
            <a:softEdge rad="0"/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BD8273-4A38-8348-A706-FA20F607DA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" r="14497"/>
          <a:stretch/>
        </p:blipFill>
        <p:spPr>
          <a:xfrm>
            <a:off x="-1" y="457201"/>
            <a:ext cx="12192001" cy="229288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6EE7AF8-790F-B647-B45C-0213646C537D}"/>
              </a:ext>
            </a:extLst>
          </p:cNvPr>
          <p:cNvSpPr/>
          <p:nvPr/>
        </p:nvSpPr>
        <p:spPr>
          <a:xfrm>
            <a:off x="7752184" y="692696"/>
            <a:ext cx="2088232" cy="1800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86AC7A-924A-2C4F-921C-C9AB735AA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22" y="3474155"/>
            <a:ext cx="10563577" cy="962707"/>
          </a:xfrm>
        </p:spPr>
        <p:txBody>
          <a:bodyPr>
            <a:normAutofit fontScale="90000"/>
          </a:bodyPr>
          <a:lstStyle/>
          <a:p>
            <a:r>
              <a:rPr lang="en-US" dirty="0"/>
              <a:t>Verification Task Group</a:t>
            </a:r>
            <a:br>
              <a:rPr lang="en-US" dirty="0"/>
            </a:br>
            <a:r>
              <a:rPr lang="en-US" dirty="0"/>
              <a:t>August 4, 2021</a:t>
            </a:r>
            <a:endParaRPr lang="en-US" dirty="0">
              <a:solidFill>
                <a:srgbClr val="60A04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56B2D-BE4E-E646-8EA4-AA679C18F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3782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Steve Richmond </a:t>
            </a:r>
            <a:r>
              <a:rPr lang="en-US" dirty="0">
                <a:hlinkClick r:id="rId4"/>
              </a:rPr>
              <a:t>steve.richmond@silabs.com</a:t>
            </a:r>
            <a:endParaRPr lang="en-US" dirty="0"/>
          </a:p>
          <a:p>
            <a:r>
              <a:rPr lang="en-US" dirty="0"/>
              <a:t>Robert Chu robertchu</a:t>
            </a:r>
            <a:r>
              <a:rPr lang="en-US" dirty="0">
                <a:hlinkClick r:id="rId5"/>
              </a:rPr>
              <a:t>@futurewei.com</a:t>
            </a:r>
            <a:endParaRPr lang="en-US" dirty="0"/>
          </a:p>
          <a:p>
            <a:r>
              <a:rPr lang="en-US" dirty="0"/>
              <a:t>Mike Thompson </a:t>
            </a:r>
            <a:r>
              <a:rPr lang="en-US" dirty="0">
                <a:hlinkClick r:id="rId6"/>
              </a:rPr>
              <a:t>mike@openhwgroup.org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2ABD6EC2-41BA-B443-B0B0-C9F81A52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7EE0D9-5109-5C49-BE8B-B7F2EE26B2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0892" y="920063"/>
            <a:ext cx="1610816" cy="127973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CB6C5-0C87-3C4F-B9A2-0F9B7CA1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August 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33728-553B-E249-ABA5-E6C65762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OpenHW</a:t>
            </a:r>
            <a:r>
              <a:rPr lang="en-US"/>
              <a:t> Group</a:t>
            </a:r>
          </a:p>
        </p:txBody>
      </p:sp>
    </p:spTree>
    <p:extLst>
      <p:ext uri="{BB962C8B-B14F-4D97-AF65-F5344CB8AC3E}">
        <p14:creationId xmlns:p14="http://schemas.microsoft.com/office/powerpoint/2010/main" val="407798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3D2CAE-AFE8-448F-85D3-E5C73A73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Issues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8750ED-C7F6-4053-BEF7-208668B6C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Note: These are repeats from last month – no progress</a:t>
            </a:r>
          </a:p>
          <a:p>
            <a:r>
              <a:rPr lang="en-US" dirty="0"/>
              <a:t>Logging control</a:t>
            </a:r>
          </a:p>
          <a:p>
            <a:pPr lvl="1"/>
            <a:r>
              <a:rPr lang="en-US" dirty="0"/>
              <a:t>RVFI/RVVI emits a lot of logs</a:t>
            </a:r>
          </a:p>
          <a:p>
            <a:pPr lvl="2"/>
            <a:r>
              <a:rPr lang="en-US" dirty="0"/>
              <a:t>Example: hello-world now emits 18M of logs (cv32e40p -&gt; 2M of logs)</a:t>
            </a:r>
          </a:p>
          <a:p>
            <a:pPr lvl="1"/>
            <a:r>
              <a:rPr lang="en-US" dirty="0"/>
              <a:t>Need to create control mechanism to control logs </a:t>
            </a:r>
          </a:p>
          <a:p>
            <a:pPr lvl="1"/>
            <a:r>
              <a:rPr lang="en-US" dirty="0"/>
              <a:t>Regression – no logs by default?  </a:t>
            </a:r>
          </a:p>
          <a:p>
            <a:pPr lvl="1"/>
            <a:r>
              <a:rPr lang="en-US" dirty="0"/>
              <a:t>Recreate logs locally or in rerun (Metrics)</a:t>
            </a:r>
          </a:p>
          <a:p>
            <a:r>
              <a:rPr lang="en-US" dirty="0" err="1"/>
              <a:t>Plusarg</a:t>
            </a:r>
            <a:r>
              <a:rPr lang="en-US" dirty="0"/>
              <a:t> registrations</a:t>
            </a:r>
          </a:p>
          <a:p>
            <a:pPr lvl="1"/>
            <a:r>
              <a:rPr lang="en-US" dirty="0"/>
              <a:t>Validate that user supplied </a:t>
            </a:r>
            <a:r>
              <a:rPr lang="en-US" dirty="0" err="1"/>
              <a:t>plusargs</a:t>
            </a:r>
            <a:r>
              <a:rPr lang="en-US" dirty="0"/>
              <a:t> (YAML or make command line) are </a:t>
            </a:r>
            <a:r>
              <a:rPr lang="en-US" i="1" dirty="0"/>
              <a:t>supported</a:t>
            </a:r>
            <a:r>
              <a:rPr lang="en-US" dirty="0"/>
              <a:t> to avoid misspellings</a:t>
            </a:r>
          </a:p>
          <a:p>
            <a:pPr lvl="1"/>
            <a:r>
              <a:rPr lang="en-US" dirty="0"/>
              <a:t>Documentation for supported </a:t>
            </a:r>
            <a:r>
              <a:rPr lang="en-US" dirty="0" err="1"/>
              <a:t>plusargs</a:t>
            </a:r>
            <a:endParaRPr lang="en-US" dirty="0"/>
          </a:p>
          <a:p>
            <a:pPr lvl="1"/>
            <a:r>
              <a:rPr lang="en-US" dirty="0"/>
              <a:t>Singleton class definition to register, parse and fetch </a:t>
            </a:r>
            <a:r>
              <a:rPr lang="en-US" dirty="0" err="1"/>
              <a:t>plusargs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F794-2C70-46EF-922B-7B6C9ADBE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August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1C99B-6B9B-4500-8A9A-C9EF3BC2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7BA3F-2564-41A8-8E15-11D23358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10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232323-4431-4A3B-8835-46A91003B5B8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2EFA19-0A3A-478E-99A9-97491D807BD5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5213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B8CD-D812-4FC7-BFC2-790E57BE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CE83-2493-4D31-89A0-10FDAE1A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Administration</a:t>
            </a:r>
          </a:p>
          <a:p>
            <a:r>
              <a:rPr lang="en-US" dirty="0"/>
              <a:t>RVFI/RVVI Update</a:t>
            </a:r>
          </a:p>
          <a:p>
            <a:r>
              <a:rPr lang="en-US" dirty="0"/>
              <a:t>UVM OBI Agent</a:t>
            </a:r>
          </a:p>
          <a:p>
            <a:r>
              <a:rPr lang="en-US" dirty="0"/>
              <a:t>UVC/Agent Documentation</a:t>
            </a:r>
          </a:p>
          <a:p>
            <a:r>
              <a:rPr lang="en-US" dirty="0"/>
              <a:t>ISACOV Update</a:t>
            </a:r>
          </a:p>
          <a:p>
            <a:r>
              <a:rPr lang="en-US" dirty="0"/>
              <a:t>Open Issues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4A190-D9E5-41A6-AC47-EE133A2D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August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FAC55-A407-48D3-9E32-D4097E9C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3BE52-B702-4EF1-9025-7ED871DA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8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A306-C42D-43AF-9F60-8510385B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2734E-EB1A-4E74-B19C-EB9BC3AB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Reminder that attendance will be taken at all meetings</a:t>
            </a:r>
          </a:p>
          <a:p>
            <a:pPr lvl="1"/>
            <a:r>
              <a:rPr lang="en-US" dirty="0"/>
              <a:t>Attendance ensures voting eligibility per </a:t>
            </a:r>
            <a:r>
              <a:rPr lang="en-US" dirty="0" err="1"/>
              <a:t>OpenHW</a:t>
            </a:r>
            <a:r>
              <a:rPr lang="en-US" dirty="0"/>
              <a:t> bylaws</a:t>
            </a:r>
          </a:p>
          <a:p>
            <a:r>
              <a:rPr lang="en-US" dirty="0"/>
              <a:t>Active project engagement – please reach out to get involved</a:t>
            </a:r>
          </a:p>
          <a:p>
            <a:pPr lvl="1"/>
            <a:r>
              <a:rPr lang="en-US" dirty="0"/>
              <a:t>CVA6 (Jerome </a:t>
            </a:r>
            <a:r>
              <a:rPr lang="en-US" dirty="0" err="1"/>
              <a:t>Quevremont</a:t>
            </a:r>
            <a:r>
              <a:rPr lang="en-US" dirty="0"/>
              <a:t>/Mike Thompson)</a:t>
            </a:r>
          </a:p>
          <a:p>
            <a:pPr lvl="1"/>
            <a:r>
              <a:rPr lang="en-US" dirty="0"/>
              <a:t>Force ISG (Robert Chu)</a:t>
            </a:r>
          </a:p>
          <a:p>
            <a:pPr lvl="1"/>
            <a:r>
              <a:rPr lang="en-US" dirty="0"/>
              <a:t>CV32E40X/CV32E40S (Steve Richmond)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7A132-1ECE-48D2-9BA5-DB062569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August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1D0FC-C7F7-4FBD-9B11-13CF0DF1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F6AA6-FF32-49D8-A7E3-F30D6EC2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0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8089-D0D1-4DD3-88E9-4757D618B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RVFI/RVVI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05437-64FF-4942-AE77-B1D895DAF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on the CV32E40X/CV32E40S</a:t>
            </a:r>
          </a:p>
          <a:p>
            <a:r>
              <a:rPr lang="en-US" dirty="0"/>
              <a:t>Merged to master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DBEEF-E29A-4AF5-93CF-812FACDC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August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F9035-4207-49DB-9973-A9DBBD07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4949A-82FE-4590-A660-7667EBA7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6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6399-D3BE-4208-A438-730791A5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RVFI/RVVI Update – E40P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B2A1B-1DA1-4000-A6A3-EAF4D84BC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open issue to port to CV32E40P</a:t>
            </a:r>
          </a:p>
          <a:p>
            <a:pPr lvl="1"/>
            <a:r>
              <a:rPr lang="en-US" dirty="0">
                <a:hlinkClick r:id="rId2"/>
              </a:rPr>
              <a:t>https://github.com/openhwgroup/core-v-verif/issues/524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A3711-8CC9-4C42-9B43-C97571298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August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C06DB-B4BF-4E8D-8B6F-9875F30F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A860D-D44D-4859-AD1A-F0EA13B2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6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24D4-FF4C-4A21-88DE-F09444AF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UVM OBI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65134-4F00-4E4A-82BB-289320417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964" y="1240221"/>
            <a:ext cx="10515600" cy="4936742"/>
          </a:xfrm>
        </p:spPr>
        <p:txBody>
          <a:bodyPr/>
          <a:lstStyle/>
          <a:p>
            <a:r>
              <a:rPr lang="en-US" dirty="0"/>
              <a:t>It’s live on master</a:t>
            </a:r>
          </a:p>
          <a:p>
            <a:r>
              <a:rPr lang="en-US" dirty="0"/>
              <a:t>cv32e40x/ on master is updated</a:t>
            </a:r>
          </a:p>
          <a:p>
            <a:pPr lvl="1"/>
            <a:r>
              <a:rPr lang="en-US" dirty="0" err="1"/>
              <a:t>mm_ram</a:t>
            </a:r>
            <a:r>
              <a:rPr lang="en-US" dirty="0"/>
              <a:t> removed from </a:t>
            </a:r>
            <a:r>
              <a:rPr lang="en-US" dirty="0" err="1"/>
              <a:t>uvmt</a:t>
            </a:r>
            <a:endParaRPr lang="en-US" dirty="0"/>
          </a:p>
          <a:p>
            <a:pPr lvl="1"/>
            <a:r>
              <a:rPr lang="en-US" dirty="0"/>
              <a:t>Coverage model is being updated</a:t>
            </a:r>
          </a:p>
          <a:p>
            <a:pPr lvl="1"/>
            <a:r>
              <a:rPr lang="en-US" dirty="0"/>
              <a:t>1p2 signaling is added to the active driver (master excluded)</a:t>
            </a:r>
          </a:p>
          <a:p>
            <a:pPr lvl="1"/>
            <a:r>
              <a:rPr lang="en-US" dirty="0"/>
              <a:t>1p2 signaling is added to the monitor</a:t>
            </a:r>
          </a:p>
          <a:p>
            <a:pPr lvl="1"/>
            <a:r>
              <a:rPr lang="en-US" dirty="0"/>
              <a:t>Assertion model from </a:t>
            </a:r>
            <a:r>
              <a:rPr lang="en-US" dirty="0" err="1"/>
              <a:t>uvm_obi_agent</a:t>
            </a:r>
            <a:r>
              <a:rPr lang="en-US" dirty="0"/>
              <a:t> copied and updated to 1p2</a:t>
            </a:r>
          </a:p>
          <a:p>
            <a:pPr lvl="1"/>
            <a:r>
              <a:rPr lang="en-US" dirty="0"/>
              <a:t>Common knob controls for random errors, </a:t>
            </a:r>
            <a:r>
              <a:rPr lang="en-US" dirty="0" err="1"/>
              <a:t>exokay</a:t>
            </a:r>
            <a:r>
              <a:rPr lang="en-US" dirty="0"/>
              <a:t>, </a:t>
            </a:r>
            <a:r>
              <a:rPr lang="en-US" dirty="0" err="1"/>
              <a:t>gnt</a:t>
            </a:r>
            <a:r>
              <a:rPr lang="en-US" dirty="0"/>
              <a:t> delay and </a:t>
            </a:r>
            <a:r>
              <a:rPr lang="en-US" dirty="0" err="1"/>
              <a:t>rvalid</a:t>
            </a:r>
            <a:r>
              <a:rPr lang="en-US" dirty="0"/>
              <a:t> delay</a:t>
            </a:r>
          </a:p>
          <a:p>
            <a:pPr lvl="2"/>
            <a:r>
              <a:rPr lang="en-US" dirty="0"/>
              <a:t>Directed generation for </a:t>
            </a:r>
            <a:r>
              <a:rPr lang="en-US" dirty="0" err="1"/>
              <a:t>exokay</a:t>
            </a:r>
            <a:r>
              <a:rPr lang="en-US" dirty="0"/>
              <a:t>, bus error in progress</a:t>
            </a:r>
          </a:p>
          <a:p>
            <a:pPr lvl="1"/>
            <a:r>
              <a:rPr lang="en-US" dirty="0"/>
              <a:t>Sequences implement “memory functionality”</a:t>
            </a:r>
          </a:p>
          <a:p>
            <a:pPr lvl="1"/>
            <a:r>
              <a:rPr lang="en-US" dirty="0"/>
              <a:t>Sequences implement “virtual peripherals”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DA943-B536-4A01-985E-C9828A89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August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B1AD3-AD53-4C52-B96E-51D3C9FA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98EB3-9D86-4BE2-B9B1-FB4729B6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8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24D4-FF4C-4A21-88DE-F09444AF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UVM OBI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65134-4F00-4E4A-82BB-289320417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cv32e40p is being updated now</a:t>
            </a:r>
          </a:p>
          <a:p>
            <a:pPr lvl="1"/>
            <a:r>
              <a:rPr lang="en-US" dirty="0"/>
              <a:t>cv32e40s will be updated</a:t>
            </a:r>
          </a:p>
          <a:p>
            <a:pPr lvl="1"/>
            <a:r>
              <a:rPr lang="en-US" dirty="0"/>
              <a:t>Then merge throughout the branches</a:t>
            </a:r>
          </a:p>
          <a:p>
            <a:pPr lvl="2"/>
            <a:r>
              <a:rPr lang="en-US" dirty="0"/>
              <a:t>Reminder cv32e40s/dev will not be created until core can pass </a:t>
            </a:r>
            <a:r>
              <a:rPr lang="en-US" dirty="0" err="1"/>
              <a:t>ci_check</a:t>
            </a:r>
            <a:r>
              <a:rPr lang="en-US" dirty="0"/>
              <a:t>/</a:t>
            </a:r>
            <a:r>
              <a:rPr lang="en-US" dirty="0" err="1"/>
              <a:t>rel_check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DA943-B536-4A01-985E-C9828A89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August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B1AD3-AD53-4C52-B96E-51D3C9FA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98EB3-9D86-4BE2-B9B1-FB4729B6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7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EE531-CE22-4BB4-BFB3-76471A04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UVM Agent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6F3C1-54EE-4514-862D-C5485712E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UVM OBI agent development highlighted need for a guidelines document to standardize</a:t>
            </a:r>
          </a:p>
          <a:p>
            <a:pPr lvl="1"/>
            <a:r>
              <a:rPr lang="en-US" dirty="0"/>
              <a:t>Specifications for agents</a:t>
            </a:r>
          </a:p>
          <a:p>
            <a:pPr lvl="1"/>
            <a:r>
              <a:rPr lang="en-US" dirty="0"/>
              <a:t>Architecture of agents</a:t>
            </a:r>
          </a:p>
          <a:p>
            <a:pPr lvl="1"/>
            <a:r>
              <a:rPr lang="en-US" dirty="0"/>
              <a:t>Coding guidelines for agents</a:t>
            </a:r>
          </a:p>
          <a:p>
            <a:r>
              <a:rPr lang="en-US" dirty="0"/>
              <a:t>Goals</a:t>
            </a:r>
          </a:p>
          <a:p>
            <a:pPr lvl="1"/>
            <a:r>
              <a:rPr lang="en-US" dirty="0"/>
              <a:t>Make understanding of how our agents work easier</a:t>
            </a:r>
          </a:p>
          <a:p>
            <a:pPr lvl="1"/>
            <a:r>
              <a:rPr lang="en-US" dirty="0"/>
              <a:t>Ensure standardized implementation such that use models are standardized as much as possible</a:t>
            </a:r>
          </a:p>
          <a:p>
            <a:pPr lvl="1"/>
            <a:r>
              <a:rPr lang="en-US" dirty="0"/>
              <a:t>Provide clear guidelines for submissions </a:t>
            </a:r>
            <a:r>
              <a:rPr lang="en-US"/>
              <a:t>and updates to agents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B2B59-7200-4493-A849-2879B3BC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August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8407F-0BB1-408A-8781-1FA8DB7B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D782A-4BD8-4CAB-874C-2EB38898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6775-227D-4382-94E6-7E1BDE2A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C6E90-2521-475C-AD7E-2E802503F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ISACOV – Working through the extensions</a:t>
            </a:r>
          </a:p>
          <a:p>
            <a:r>
              <a:rPr lang="en-US" dirty="0"/>
              <a:t>I and M </a:t>
            </a:r>
            <a:r>
              <a:rPr lang="en-US" dirty="0" err="1"/>
              <a:t>Vplan</a:t>
            </a:r>
            <a:r>
              <a:rPr lang="en-US" dirty="0"/>
              <a:t> updates are reviewed, updated and implemented</a:t>
            </a:r>
          </a:p>
          <a:p>
            <a:pPr lvl="1"/>
            <a:r>
              <a:rPr lang="en-US" dirty="0" err="1"/>
              <a:t>vplans</a:t>
            </a:r>
            <a:r>
              <a:rPr lang="en-US" dirty="0"/>
              <a:t> updated in </a:t>
            </a:r>
            <a:r>
              <a:rPr lang="en-US" i="1" dirty="0"/>
              <a:t>master</a:t>
            </a:r>
          </a:p>
          <a:p>
            <a:pPr lvl="1"/>
            <a:r>
              <a:rPr lang="en-US" dirty="0"/>
              <a:t>Model updates are in </a:t>
            </a:r>
            <a:r>
              <a:rPr lang="en-US" i="1" dirty="0"/>
              <a:t>cv32e40x/dev </a:t>
            </a:r>
            <a:r>
              <a:rPr lang="en-US" dirty="0"/>
              <a:t>for I and M</a:t>
            </a:r>
          </a:p>
          <a:p>
            <a:r>
              <a:rPr lang="en-US" dirty="0" err="1"/>
              <a:t>Vplans</a:t>
            </a:r>
            <a:r>
              <a:rPr lang="en-US" dirty="0"/>
              <a:t> are in </a:t>
            </a:r>
            <a:r>
              <a:rPr lang="en-US" i="1" dirty="0"/>
              <a:t>core-v-</a:t>
            </a:r>
            <a:r>
              <a:rPr lang="en-US" i="1" dirty="0" err="1"/>
              <a:t>verif</a:t>
            </a:r>
            <a:r>
              <a:rPr lang="en-US" i="1" dirty="0"/>
              <a:t>/docs/</a:t>
            </a:r>
            <a:r>
              <a:rPr lang="en-US" i="1" dirty="0" err="1"/>
              <a:t>VerifPlans</a:t>
            </a:r>
            <a:r>
              <a:rPr lang="en-US" i="1" dirty="0"/>
              <a:t>/ISA/RV32</a:t>
            </a:r>
          </a:p>
          <a:p>
            <a:r>
              <a:rPr lang="en-US" dirty="0"/>
              <a:t>Next updates: C, A, B and </a:t>
            </a:r>
            <a:r>
              <a:rPr lang="en-US" i="1" dirty="0"/>
              <a:t>sequential</a:t>
            </a:r>
            <a:endParaRPr lang="en-US" dirty="0"/>
          </a:p>
          <a:p>
            <a:pPr lvl="1"/>
            <a:r>
              <a:rPr lang="en-US" dirty="0"/>
              <a:t>Hope to have reviews next week</a:t>
            </a:r>
          </a:p>
          <a:p>
            <a:r>
              <a:rPr lang="en-US" dirty="0"/>
              <a:t>Will start merge cycle tomorrow morning to get branches in sync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B337B-C8FC-41F0-8995-71608455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August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2389E-1DFB-47BF-A010-98936D1D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45069-A7ED-4718-BAE1-4F0C89EC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2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CAF5C39-C6B3-744D-BB4A-59EA49DC3C41}" vid="{3EEFDFA0-BE2E-264A-B142-F46166EF1F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8C505B1AAE7D419AB894FEEE880B76" ma:contentTypeVersion="10" ma:contentTypeDescription="Create a new document." ma:contentTypeScope="" ma:versionID="11dab3aeb3e4e19b70d557b0d97448a1">
  <xsd:schema xmlns:xsd="http://www.w3.org/2001/XMLSchema" xmlns:xs="http://www.w3.org/2001/XMLSchema" xmlns:p="http://schemas.microsoft.com/office/2006/metadata/properties" xmlns:ns3="fb3908a0-f967-4557-920f-c180f4124495" xmlns:ns4="869d3932-b26c-492e-a357-e19faa02bfd2" targetNamespace="http://schemas.microsoft.com/office/2006/metadata/properties" ma:root="true" ma:fieldsID="dbfc77ffe8a92f034453daf4b9fc7bcf" ns3:_="" ns4:_="">
    <xsd:import namespace="fb3908a0-f967-4557-920f-c180f4124495"/>
    <xsd:import namespace="869d3932-b26c-492e-a357-e19faa02bf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3908a0-f967-4557-920f-c180f41244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d3932-b26c-492e-a357-e19faa02b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61CD25-DC17-41A6-8134-C6BA4764C6A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fb3908a0-f967-4557-920f-c180f412449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69d3932-b26c-492e-a357-e19faa02b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F90040B-50B1-4EE1-9157-60862E0CE5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B58162-6281-4E33-A05D-93B71D0C20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3908a0-f967-4557-920f-c180f4124495"/>
    <ds:schemaRef ds:uri="869d3932-b26c-492e-a357-e19faa02b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2193</TotalTime>
  <Words>549</Words>
  <Application>Microsoft Office PowerPoint</Application>
  <PresentationFormat>Widescreen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Open Sans</vt:lpstr>
      <vt:lpstr>Orbitron</vt:lpstr>
      <vt:lpstr>Office Theme</vt:lpstr>
      <vt:lpstr>Verification Task Group August 4, 2021</vt:lpstr>
      <vt:lpstr>Outline</vt:lpstr>
      <vt:lpstr>Administration</vt:lpstr>
      <vt:lpstr>RVFI/RVVI Update</vt:lpstr>
      <vt:lpstr>RVFI/RVVI Update – E40P</vt:lpstr>
      <vt:lpstr>UVM OBI Agent</vt:lpstr>
      <vt:lpstr>UVM OBI Agent</vt:lpstr>
      <vt:lpstr>UVM Agent Documentation</vt:lpstr>
      <vt:lpstr>Coverage Update</vt:lpstr>
      <vt:lpstr>Open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Task Group July 16, 2020</dc:title>
  <dc:creator>Steve Richmond</dc:creator>
  <cp:lastModifiedBy>Steve Richmond</cp:lastModifiedBy>
  <cp:revision>186</cp:revision>
  <dcterms:created xsi:type="dcterms:W3CDTF">2020-07-16T14:11:26Z</dcterms:created>
  <dcterms:modified xsi:type="dcterms:W3CDTF">2021-08-05T14:00:29Z</dcterms:modified>
</cp:coreProperties>
</file>