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8" r:id="rId5"/>
    <p:sldId id="2836" r:id="rId6"/>
    <p:sldId id="2838" r:id="rId7"/>
    <p:sldId id="2882" r:id="rId8"/>
    <p:sldId id="2880" r:id="rId9"/>
    <p:sldId id="2887" r:id="rId10"/>
    <p:sldId id="2888" r:id="rId11"/>
    <p:sldId id="2889" r:id="rId12"/>
    <p:sldId id="2890" r:id="rId13"/>
    <p:sldId id="2867" r:id="rId14"/>
    <p:sldId id="28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2"/>
            <p14:sldId id="2880"/>
            <p14:sldId id="2887"/>
            <p14:sldId id="2888"/>
            <p14:sldId id="2889"/>
            <p14:sldId id="2890"/>
            <p14:sldId id="2867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80" d="100"/>
          <a:sy n="80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projects/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September 16,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CV32E40S – 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up cv32e40s/dev and cv32e40s/release (874)</a:t>
            </a:r>
          </a:p>
          <a:p>
            <a:pPr lvl="1"/>
            <a:r>
              <a:rPr lang="en-US" dirty="0"/>
              <a:t>User mode should be implemented enough in RTL to pass </a:t>
            </a:r>
            <a:r>
              <a:rPr lang="en-US" dirty="0" err="1"/>
              <a:t>ci_check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September 2021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CV32E40X</a:t>
            </a:r>
          </a:p>
          <a:p>
            <a:pPr lvl="1"/>
            <a:r>
              <a:rPr lang="en-US" dirty="0"/>
              <a:t>Active Tasks</a:t>
            </a:r>
          </a:p>
          <a:p>
            <a:pPr lvl="1"/>
            <a:r>
              <a:rPr lang="en-US" dirty="0"/>
              <a:t>Next Tasks</a:t>
            </a:r>
          </a:p>
          <a:p>
            <a:pPr lvl="1"/>
            <a:r>
              <a:rPr lang="en-US" dirty="0"/>
              <a:t>Formal</a:t>
            </a:r>
          </a:p>
          <a:p>
            <a:r>
              <a:rPr lang="en-US" dirty="0"/>
              <a:t>CV32E40S</a:t>
            </a:r>
          </a:p>
          <a:p>
            <a:pPr lvl="1"/>
            <a:r>
              <a:rPr lang="en-US" dirty="0"/>
              <a:t>Next Tasks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F7D-9AD2-47EA-887A-4439599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77FB-75A7-4B63-BDD6-6F2FD5A8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165"/>
            <a:ext cx="10515600" cy="4936742"/>
          </a:xfrm>
        </p:spPr>
        <p:txBody>
          <a:bodyPr/>
          <a:lstStyle/>
          <a:p>
            <a:r>
              <a:rPr lang="en-US" dirty="0"/>
              <a:t>CV32E40X</a:t>
            </a:r>
          </a:p>
          <a:p>
            <a:pPr lvl="1"/>
            <a:r>
              <a:rPr lang="en-US" dirty="0"/>
              <a:t>Reworked pipeline nearly fully passing random simulations</a:t>
            </a:r>
          </a:p>
          <a:p>
            <a:pPr lvl="2"/>
            <a:r>
              <a:rPr lang="en-US" dirty="0"/>
              <a:t>Scope: Legacy (cv32e40p) random simulations</a:t>
            </a:r>
          </a:p>
          <a:p>
            <a:pPr lvl="2"/>
            <a:r>
              <a:rPr lang="en-US" dirty="0"/>
              <a:t>RVFI debug/interrupt corner case condition</a:t>
            </a:r>
          </a:p>
          <a:p>
            <a:pPr lvl="1"/>
            <a:r>
              <a:rPr lang="en-US" dirty="0"/>
              <a:t>Bus errors implemented in RTL</a:t>
            </a:r>
          </a:p>
          <a:p>
            <a:pPr lvl="2"/>
            <a:r>
              <a:rPr lang="en-US" dirty="0"/>
              <a:t>Directed OBI-I testcases running</a:t>
            </a:r>
          </a:p>
          <a:p>
            <a:pPr lvl="2"/>
            <a:r>
              <a:rPr lang="en-US" dirty="0"/>
              <a:t>Random OBI-I testcases in debug</a:t>
            </a:r>
          </a:p>
          <a:p>
            <a:pPr lvl="2"/>
            <a:r>
              <a:rPr lang="en-US" dirty="0"/>
              <a:t>Directed OBI-D TBD</a:t>
            </a:r>
          </a:p>
          <a:p>
            <a:pPr lvl="1"/>
            <a:r>
              <a:rPr lang="en-US" dirty="0"/>
              <a:t>B extension implemented</a:t>
            </a:r>
          </a:p>
          <a:p>
            <a:pPr lvl="2"/>
            <a:r>
              <a:rPr lang="en-US" dirty="0"/>
              <a:t>Directed test running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300C-FB34-480A-A690-6D9C968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040A-2AFB-40B5-816C-D523EF3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7015-E37F-4727-B4D9-21DA203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task board updated: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https://github.com/openhwgroup/core-v-verif/projects/11</a:t>
            </a:r>
            <a:endParaRPr lang="en-US" dirty="0"/>
          </a:p>
          <a:p>
            <a:r>
              <a:rPr lang="en-US" dirty="0"/>
              <a:t>Refresh interrupt </a:t>
            </a:r>
            <a:r>
              <a:rPr lang="en-US" dirty="0" err="1"/>
              <a:t>vplan</a:t>
            </a:r>
            <a:r>
              <a:rPr lang="en-US" dirty="0"/>
              <a:t> (678)</a:t>
            </a:r>
          </a:p>
          <a:p>
            <a:pPr lvl="1"/>
            <a:r>
              <a:rPr lang="en-US" dirty="0"/>
              <a:t>Interrupt </a:t>
            </a:r>
            <a:r>
              <a:rPr lang="en-US" dirty="0" err="1"/>
              <a:t>vplan</a:t>
            </a:r>
            <a:r>
              <a:rPr lang="en-US" dirty="0"/>
              <a:t> in cv32e40x needs updates for:</a:t>
            </a:r>
          </a:p>
          <a:p>
            <a:pPr lvl="2"/>
            <a:r>
              <a:rPr lang="en-US" dirty="0"/>
              <a:t>New instruction extensions inline with external interrupt and WFI events</a:t>
            </a:r>
          </a:p>
          <a:p>
            <a:pPr lvl="2"/>
            <a:r>
              <a:rPr lang="en-US" dirty="0"/>
              <a:t>Ensuring the RVFI interrupt is signaled with respect to the microarchitecture (i.e. the properties)</a:t>
            </a:r>
          </a:p>
          <a:p>
            <a:r>
              <a:rPr lang="en-US" dirty="0"/>
              <a:t>Remove </a:t>
            </a:r>
            <a:r>
              <a:rPr lang="en-US" dirty="0" err="1"/>
              <a:t>irq_ack_o</a:t>
            </a:r>
            <a:r>
              <a:rPr lang="en-US" dirty="0"/>
              <a:t> from testbench infrastructure (705)</a:t>
            </a:r>
          </a:p>
          <a:p>
            <a:pPr lvl="1"/>
            <a:r>
              <a:rPr lang="en-US" dirty="0"/>
              <a:t>Cores team is removing </a:t>
            </a:r>
            <a:r>
              <a:rPr lang="en-US" dirty="0" err="1"/>
              <a:t>irq_ack_o</a:t>
            </a:r>
            <a:r>
              <a:rPr lang="en-US" dirty="0"/>
              <a:t> (h/w ack interface for interrupts)</a:t>
            </a:r>
          </a:p>
          <a:p>
            <a:pPr lvl="1"/>
            <a:r>
              <a:rPr lang="en-US" dirty="0"/>
              <a:t>Will maintain internal signal to keep testbenches portable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random instruction bus errors (872)</a:t>
            </a:r>
          </a:p>
          <a:p>
            <a:pPr lvl="1"/>
            <a:r>
              <a:rPr lang="en-US" dirty="0"/>
              <a:t>Injecting random OBI-I errors – done</a:t>
            </a:r>
          </a:p>
          <a:p>
            <a:pPr lvl="1"/>
            <a:r>
              <a:rPr lang="en-US" dirty="0"/>
              <a:t>Ensure that programs can progress to completion</a:t>
            </a:r>
          </a:p>
          <a:p>
            <a:pPr lvl="2"/>
            <a:r>
              <a:rPr lang="en-US" dirty="0"/>
              <a:t>Order of OBI bus errors can make “recovery” impossible</a:t>
            </a:r>
          </a:p>
          <a:p>
            <a:pPr lvl="2"/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needs updated to ensure the bootstrap pins make exception vectors available from first instruction (preferably random)</a:t>
            </a:r>
          </a:p>
          <a:p>
            <a:pPr lvl="2"/>
            <a:r>
              <a:rPr lang="en-US" dirty="0"/>
              <a:t>Need to test OBI-I errors in all scenarios (initial fetch, in exceptions, debug, normal execution,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PMA random testing (873)</a:t>
            </a:r>
          </a:p>
          <a:p>
            <a:pPr lvl="1"/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implements address maps via linker scripts</a:t>
            </a:r>
          </a:p>
          <a:p>
            <a:pPr lvl="1"/>
            <a:r>
              <a:rPr lang="en-US" dirty="0" err="1"/>
              <a:t>riscv</a:t>
            </a:r>
            <a:r>
              <a:rPr lang="en-US" dirty="0"/>
              <a:t>-dv can only randomize via “data pages”</a:t>
            </a:r>
          </a:p>
          <a:p>
            <a:pPr lvl="1"/>
            <a:r>
              <a:rPr lang="en-US" dirty="0"/>
              <a:t>Implementing a linker generator and extensions in </a:t>
            </a:r>
            <a:r>
              <a:rPr lang="en-US" dirty="0" err="1"/>
              <a:t>corev</a:t>
            </a:r>
            <a:r>
              <a:rPr lang="en-US" dirty="0"/>
              <a:t>-dv to enable automated address/region generation via linker scripts</a:t>
            </a:r>
          </a:p>
          <a:p>
            <a:pPr lvl="1"/>
            <a:r>
              <a:rPr lang="en-US" dirty="0"/>
              <a:t>Highlights weakness of core-v-</a:t>
            </a:r>
            <a:r>
              <a:rPr lang="en-US" dirty="0" err="1"/>
              <a:t>verif</a:t>
            </a:r>
            <a:r>
              <a:rPr lang="en-US" dirty="0"/>
              <a:t> with respect to parameter (variant) regression and testing</a:t>
            </a:r>
          </a:p>
          <a:p>
            <a:pPr lvl="2"/>
            <a:r>
              <a:rPr lang="en-US" dirty="0"/>
              <a:t>Need to be able to cross tests and configurations in test building, results collection, simulation and regression</a:t>
            </a:r>
          </a:p>
          <a:p>
            <a:pPr lvl="1"/>
            <a:r>
              <a:rPr lang="en-US" dirty="0"/>
              <a:t>Will highlight/review solution at next VTG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831E-1545-4601-96E7-2EBA4DF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– 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C25F-5073-4737-8B50-065B7A4E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compliance test to architecture test framework (530)</a:t>
            </a:r>
          </a:p>
          <a:p>
            <a:r>
              <a:rPr lang="en-US" dirty="0"/>
              <a:t>Refresh debug plan (679)</a:t>
            </a:r>
          </a:p>
          <a:p>
            <a:pPr lvl="1"/>
            <a:r>
              <a:rPr lang="en-US" dirty="0"/>
              <a:t>Add external debug request to </a:t>
            </a:r>
            <a:r>
              <a:rPr lang="en-US" dirty="0" err="1"/>
              <a:t>rvfi_dbg</a:t>
            </a:r>
            <a:r>
              <a:rPr lang="en-US" dirty="0"/>
              <a:t> verification</a:t>
            </a:r>
          </a:p>
          <a:p>
            <a:r>
              <a:rPr lang="en-US" dirty="0"/>
              <a:t>Create </a:t>
            </a:r>
            <a:r>
              <a:rPr lang="en-US" dirty="0" err="1"/>
              <a:t>fence.i</a:t>
            </a:r>
            <a:r>
              <a:rPr lang="en-US" dirty="0"/>
              <a:t> </a:t>
            </a:r>
            <a:r>
              <a:rPr lang="en-US" dirty="0" err="1"/>
              <a:t>vplan</a:t>
            </a:r>
            <a:r>
              <a:rPr lang="en-US" dirty="0"/>
              <a:t> (871)</a:t>
            </a:r>
          </a:p>
          <a:p>
            <a:pPr lvl="1"/>
            <a:r>
              <a:rPr lang="en-US" dirty="0"/>
              <a:t>Includes requirements of UVM agent and microarchitecture checking and coverage</a:t>
            </a:r>
          </a:p>
          <a:p>
            <a:r>
              <a:rPr lang="en-US" dirty="0"/>
              <a:t>Create </a:t>
            </a:r>
            <a:r>
              <a:rPr lang="en-US" dirty="0" err="1"/>
              <a:t>vplan</a:t>
            </a:r>
            <a:r>
              <a:rPr lang="en-US" dirty="0"/>
              <a:t> for </a:t>
            </a:r>
            <a:r>
              <a:rPr lang="en-US" dirty="0" err="1"/>
              <a:t>Zce</a:t>
            </a:r>
            <a:r>
              <a:rPr lang="en-US" dirty="0"/>
              <a:t> (870)</a:t>
            </a:r>
          </a:p>
          <a:p>
            <a:r>
              <a:rPr lang="en-US" dirty="0"/>
              <a:t>Next…</a:t>
            </a:r>
          </a:p>
          <a:p>
            <a:pPr lvl="1"/>
            <a:r>
              <a:rPr lang="en-US" dirty="0"/>
              <a:t>OBI-D bus errors (directed and random) and NMIs</a:t>
            </a:r>
          </a:p>
          <a:p>
            <a:pPr lvl="1"/>
            <a:r>
              <a:rPr lang="en-US" dirty="0" err="1"/>
              <a:t>Fence.i</a:t>
            </a:r>
            <a:r>
              <a:rPr lang="en-US" dirty="0"/>
              <a:t>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665-8D3D-4CFE-89C5-32A4024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7BCB-38B5-4DCC-B100-69D6168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A853-CD4A-4254-AD05-64C1017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9246-1934-4460-8529-0F121723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-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FCDE-C3F5-4683-85FF-C8D4451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OpenHW</a:t>
            </a:r>
            <a:r>
              <a:rPr lang="en-US" dirty="0"/>
              <a:t> staff currently bringing up </a:t>
            </a:r>
            <a:r>
              <a:rPr lang="en-US" dirty="0" err="1"/>
              <a:t>OneSpin</a:t>
            </a:r>
            <a:r>
              <a:rPr lang="en-US" dirty="0"/>
              <a:t> RISCV formal tool on CV32E40P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OpenHW</a:t>
            </a:r>
            <a:r>
              <a:rPr lang="en-US" dirty="0"/>
              <a:t> cloud</a:t>
            </a:r>
          </a:p>
          <a:p>
            <a:r>
              <a:rPr lang="en-US" dirty="0"/>
              <a:t>Plan to bring this to the CV32E40X next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6D26-2181-47B2-B153-CA51682C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C974-2EA8-4E16-84EE-44E3BEB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5F56-4062-42E3-B52C-A7783EC0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572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Orbitron</vt:lpstr>
      <vt:lpstr>Office Theme</vt:lpstr>
      <vt:lpstr>Verification TG – E* Core Status September 16, 2021</vt:lpstr>
      <vt:lpstr>Outline</vt:lpstr>
      <vt:lpstr>Administration</vt:lpstr>
      <vt:lpstr>General Updates</vt:lpstr>
      <vt:lpstr>CV32E40X – Active Tasks</vt:lpstr>
      <vt:lpstr>CV32E40X – Active Tasks</vt:lpstr>
      <vt:lpstr>CV32E40X – Active Tasks</vt:lpstr>
      <vt:lpstr>CV32E40X – Next Tasks</vt:lpstr>
      <vt:lpstr>CV32E40X - Formal</vt:lpstr>
      <vt:lpstr>CV32E40S – Next Tasks</vt:lpstr>
      <vt:lpstr>Open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191</cp:revision>
  <dcterms:created xsi:type="dcterms:W3CDTF">2020-07-16T14:11:26Z</dcterms:created>
  <dcterms:modified xsi:type="dcterms:W3CDTF">2021-09-16T14:34:03Z</dcterms:modified>
</cp:coreProperties>
</file>