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00" r:id="rId6"/>
    <p:sldId id="277" r:id="rId7"/>
    <p:sldId id="259" r:id="rId8"/>
    <p:sldId id="299" r:id="rId9"/>
    <p:sldId id="278" r:id="rId10"/>
    <p:sldId id="281" r:id="rId11"/>
    <p:sldId id="290" r:id="rId12"/>
    <p:sldId id="289" r:id="rId13"/>
    <p:sldId id="280" r:id="rId14"/>
    <p:sldId id="279" r:id="rId15"/>
    <p:sldId id="301" r:id="rId16"/>
    <p:sldId id="282" r:id="rId17"/>
    <p:sldId id="291" r:id="rId18"/>
    <p:sldId id="283" r:id="rId19"/>
    <p:sldId id="284" r:id="rId20"/>
    <p:sldId id="285" r:id="rId21"/>
    <p:sldId id="302" r:id="rId22"/>
    <p:sldId id="286" r:id="rId23"/>
    <p:sldId id="287" r:id="rId24"/>
    <p:sldId id="292" r:id="rId25"/>
    <p:sldId id="288" r:id="rId26"/>
    <p:sldId id="293" r:id="rId27"/>
    <p:sldId id="303" r:id="rId28"/>
    <p:sldId id="294" r:id="rId29"/>
    <p:sldId id="295" r:id="rId30"/>
    <p:sldId id="296" r:id="rId31"/>
    <p:sldId id="297" r:id="rId32"/>
    <p:sldId id="257" r:id="rId33"/>
    <p:sldId id="30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FCF0A-D22D-4B03-A261-0B564FAFDC77}" v="6" dt="2021-07-05T07:15:30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B18FB27-42E0-284F-8BC6-3D025426D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89FAB4-1EE9-3940-BB55-A2083FA837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80773"/>
            <a:ext cx="9144000" cy="2387600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/>
          <a:lstStyle>
            <a:lvl1pPr algn="ctr">
              <a:defRPr sz="6000" b="1" i="0">
                <a:latin typeface="Poppins SemiBold" pitchFamily="2" charset="77"/>
                <a:cs typeface="Poppins SemiBold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82F92D-6907-CE45-97F2-CB51EBFE0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448"/>
            <a:ext cx="9144000" cy="165576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None/>
              <a:defRPr sz="1800" b="0" i="0">
                <a:latin typeface="Poppins" pitchFamily="2" charset="77"/>
                <a:cs typeface="Poppins" pitchFamily="2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25B7370B-2AEC-4121-9CCC-42B209AEE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26"/>
          <a:stretch/>
        </p:blipFill>
        <p:spPr>
          <a:xfrm>
            <a:off x="5192391" y="687148"/>
            <a:ext cx="1807218" cy="18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13884-B5C9-459E-B785-88DF562A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303127"/>
            <a:ext cx="1647959" cy="439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A65BC6-95DA-3F48-BF65-C5E7CCCF9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216DD-2CF0-5247-A898-4D103147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00BFD-D844-9842-A98E-FDBEDB7E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6756-4840-4A7F-8AA2-6B4FBC05AD6C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E9B01-2145-DB4D-90C0-FE8CC55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5C545E5-C7BF-D64D-87F1-7981E953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77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>
                <a:solidFill>
                  <a:schemeClr val="tx1">
                    <a:tint val="75000"/>
                  </a:schemeClr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fld id="{71FEFEAA-9D64-4FB1-90AA-77E6C39C9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0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D232F73-696F-B24C-8E4D-7039843450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518EEE-8038-AC46-B178-685061859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/>
          <a:lstStyle>
            <a:lvl1pPr>
              <a:defRPr sz="6000" b="1" i="0">
                <a:latin typeface="Poppins SemiBold" pitchFamily="2" charset="77"/>
                <a:cs typeface="Poppins SemiBold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61E53-3DDD-3042-B451-43C390AC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D3AE9F-B099-48E3-9D63-E2686F55F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303127"/>
            <a:ext cx="1647959" cy="439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441C40-D1A3-4021-BC20-FB80A0DAD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290942"/>
            <a:ext cx="164795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257612C-9BB1-4B2E-8509-C3A41B63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303127"/>
            <a:ext cx="1647959" cy="439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EE2CCA-CF02-5743-A416-A289D4D5C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97C85-F75B-394B-B9A8-498A7AC56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6044"/>
            <a:ext cx="5181600" cy="4000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942077-9076-BD45-82A4-8F713976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76044"/>
            <a:ext cx="5181600" cy="4000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6B7A6-870F-5949-8848-F27FCA77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6756-4840-4A7F-8AA2-6B4FBC05AD6C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04E6D-824C-CA4A-8678-8E240733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F5F41F-7EAB-D343-9AD6-4E65072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EAA-9D64-4FB1-90AA-77E6C39C9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8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69BCAFE-FF6C-48CB-B35B-192AA7C1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303127"/>
            <a:ext cx="1647959" cy="439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B613CF-6DC7-EF4E-A41B-78295C63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224801-83C3-FD4A-9F2D-DB633819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6756-4840-4A7F-8AA2-6B4FBC05AD6C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6868E9-4FB5-D24A-B901-41F1FCC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4F39F7-1ED7-DB46-A4E6-DCB6D1D5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EAA-9D64-4FB1-90AA-77E6C39C9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1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4672233-ECC5-4ACD-981A-8BF10FB8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303127"/>
            <a:ext cx="1647959" cy="439400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A25366-F27F-014D-80AE-4C0F93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6756-4840-4A7F-8AA2-6B4FBC05AD6C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E91EE-04A7-6545-AEAC-1FA0457E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40ABEB-8F0B-4042-BFEC-FC32772A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EAA-9D64-4FB1-90AA-77E6C39C9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4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D232F73-696F-B24C-8E4D-7039843450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1A6AD8C-A040-3F4D-A16F-861DC13F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6044"/>
            <a:ext cx="5181600" cy="4000921"/>
          </a:xfrm>
        </p:spPr>
        <p:txBody>
          <a:bodyPr>
            <a:noAutofit/>
          </a:bodyPr>
          <a:lstStyle>
            <a:lvl1pPr marL="0" indent="0">
              <a:buNone/>
              <a:defRPr lang="de-DE" sz="1200" b="0" i="0" smtClean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1AF98D-2D31-4CE4-ABEE-E9088C1CA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290942"/>
            <a:ext cx="164795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8167B-32A2-0448-8CFF-4DF40AEA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247"/>
            <a:ext cx="10515600" cy="940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3466F-B552-DA42-A04B-EAFA1317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64469"/>
            <a:ext cx="10515600" cy="401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F2E70-6F05-9641-B535-C481861E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>
                <a:solidFill>
                  <a:schemeClr val="accent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fld id="{7A796756-4840-4A7F-8AA2-6B4FBC05AD6C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6CC905-7515-524F-9C91-FD40AEF85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1">
                <a:solidFill>
                  <a:schemeClr val="tx1">
                    <a:tint val="75000"/>
                  </a:schemeClr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2C558-D589-9546-A818-9AD8B89D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77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>
                <a:solidFill>
                  <a:schemeClr val="tx1">
                    <a:tint val="75000"/>
                  </a:schemeClr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fld id="{71FEFEAA-9D64-4FB1-90AA-77E6C39C9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Poppins SemiBold" pitchFamily="2" charset="77"/>
          <a:ea typeface="+mj-ea"/>
          <a:cs typeface="Poppins SemiBold" pitchFamily="2" charset="77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accent5"/>
          </a:solidFill>
          <a:latin typeface="Poppins" pitchFamily="2" charset="77"/>
          <a:ea typeface="+mn-ea"/>
          <a:cs typeface="Poppins" pitchFamily="2" charset="77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800" b="0" i="0" kern="1200">
          <a:solidFill>
            <a:schemeClr val="accent5"/>
          </a:solidFill>
          <a:latin typeface="Poppins" pitchFamily="2" charset="77"/>
          <a:ea typeface="+mn-ea"/>
          <a:cs typeface="Poppins" pitchFamily="2" charset="77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itchFamily="2" charset="2"/>
        <a:buNone/>
        <a:defRPr sz="1800" b="0" i="0" kern="1200">
          <a:solidFill>
            <a:schemeClr val="accent6"/>
          </a:solidFill>
          <a:latin typeface="Poppins Light" pitchFamily="2" charset="77"/>
          <a:ea typeface="+mn-ea"/>
          <a:cs typeface="Poppins Light" pitchFamily="2" charset="77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itchFamily="2" charset="2"/>
        <a:buNone/>
        <a:defRPr sz="1800" b="0" i="0" kern="1200">
          <a:solidFill>
            <a:schemeClr val="accent6"/>
          </a:solidFill>
          <a:latin typeface="Poppins ExtraLight" pitchFamily="2" charset="77"/>
          <a:ea typeface="+mn-ea"/>
          <a:cs typeface="Poppins ExtraLight" pitchFamily="2" charset="77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4400" b="0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4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0" dirty="0" err="1"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b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4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…..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7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557C-317C-4D6F-92AA-C96AF8E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Further </a:t>
            </a:r>
            <a:r>
              <a:rPr lang="de-DE" dirty="0" err="1">
                <a:solidFill>
                  <a:schemeClr val="accent2"/>
                </a:solidFill>
              </a:rPr>
              <a:t>learning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resources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7E947-3C8F-4156-8442-46B3566F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15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b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2: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national eHealth landscape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5"/>
            <a:ext cx="9144000" cy="2118085"/>
          </a:xfrm>
        </p:spPr>
        <p:txBody>
          <a:bodyPr>
            <a:normAutofit/>
          </a:bodyPr>
          <a:lstStyle/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Initiative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Inputs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Name / Institution (1)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, Name / Institution (2), …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150957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Duration: </a:t>
            </a:r>
          </a:p>
          <a:p>
            <a:endParaRPr lang="de-DE" dirty="0"/>
          </a:p>
          <a:p>
            <a:r>
              <a:rPr lang="en-GB" dirty="0"/>
              <a:t>Minimum / maximum credits for module completion: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593C7A-E901-4100-BC8D-7BE4CDC9B4E0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65217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4F26-CBE2-40C3-B199-5E11095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A4BD3-5F3A-4346-8383-1308885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0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Quizz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0D8436-00D1-442D-A438-FBBBAFABE774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8719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3A34B-294D-494B-934E-0270BE8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4158-EE18-4DCD-A58D-F6E01B01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557C-317C-4D6F-92AA-C96AF8E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Further </a:t>
            </a:r>
            <a:r>
              <a:rPr lang="de-DE" dirty="0" err="1">
                <a:solidFill>
                  <a:schemeClr val="accent2"/>
                </a:solidFill>
              </a:rPr>
              <a:t>learning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resources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7E947-3C8F-4156-8442-46B3566F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29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b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3: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cases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5"/>
            <a:ext cx="9144000" cy="2118085"/>
          </a:xfrm>
        </p:spPr>
        <p:txBody>
          <a:bodyPr>
            <a:normAutofit/>
          </a:bodyPr>
          <a:lstStyle/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Initiative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Inputs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Name / Institution (1)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, Name / Institution (2), …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40679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Duration: </a:t>
            </a:r>
          </a:p>
          <a:p>
            <a:endParaRPr lang="de-DE" dirty="0"/>
          </a:p>
          <a:p>
            <a:r>
              <a:rPr lang="en-GB" dirty="0"/>
              <a:t>Minimum / maximum credits for module completion: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1988AB-7549-4E73-BC86-96E66F945935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347842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4F26-CBE2-40C3-B199-5E11095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A4BD3-5F3A-4346-8383-1308885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4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Module 1: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Module 2: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Module 3: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Module 4: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Duration: </a:t>
            </a:r>
            <a:r>
              <a:rPr lang="de-DE" dirty="0" err="1"/>
              <a:t>overall</a:t>
            </a:r>
            <a:r>
              <a:rPr lang="de-DE" dirty="0"/>
              <a:t> … min (M1: x min, M2: x min, M3 x min, M4 x min)</a:t>
            </a:r>
          </a:p>
          <a:p>
            <a:endParaRPr lang="de-DE" dirty="0"/>
          </a:p>
          <a:p>
            <a:r>
              <a:rPr lang="en-GB" dirty="0"/>
              <a:t>Minimum / maximum credits for course completion:</a:t>
            </a:r>
          </a:p>
        </p:txBody>
      </p:sp>
    </p:spTree>
    <p:extLst>
      <p:ext uri="{BB962C8B-B14F-4D97-AF65-F5344CB8AC3E}">
        <p14:creationId xmlns:p14="http://schemas.microsoft.com/office/powerpoint/2010/main" val="101091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3A34B-294D-494B-934E-0270BE8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4158-EE18-4DCD-A58D-F6E01B01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8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Quizz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CA0D20-61B7-4FF0-A30A-530D8A1793D9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108306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557C-317C-4D6F-92AA-C96AF8E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Further </a:t>
            </a:r>
            <a:r>
              <a:rPr lang="de-DE" dirty="0" err="1">
                <a:solidFill>
                  <a:schemeClr val="accent2"/>
                </a:solidFill>
              </a:rPr>
              <a:t>learning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resources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7E947-3C8F-4156-8442-46B3566F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40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b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4: Sustainability and the role of the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community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5"/>
            <a:ext cx="9144000" cy="2118085"/>
          </a:xfrm>
        </p:spPr>
        <p:txBody>
          <a:bodyPr>
            <a:normAutofit/>
          </a:bodyPr>
          <a:lstStyle/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Initiative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Inputs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Name / Institution (1)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, Name / Institution (2), …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04970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Duration: </a:t>
            </a:r>
          </a:p>
          <a:p>
            <a:endParaRPr lang="de-DE" dirty="0"/>
          </a:p>
          <a:p>
            <a:r>
              <a:rPr lang="en-GB" dirty="0"/>
              <a:t>Minimum / maximum credits for module completion: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348E87-F7DC-4494-A4AB-1C4F0F6541A8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50136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4F26-CBE2-40C3-B199-5E11095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A4BD3-5F3A-4346-8383-1308885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Quizz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A7F2DA-F660-49E8-82B8-1F647024009C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51316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3A34B-294D-494B-934E-0270BE8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4158-EE18-4DCD-A58D-F6E01B01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5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557C-317C-4D6F-92AA-C96AF8E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Further </a:t>
            </a:r>
            <a:r>
              <a:rPr lang="de-DE" dirty="0" err="1">
                <a:solidFill>
                  <a:schemeClr val="accent2"/>
                </a:solidFill>
              </a:rPr>
              <a:t>learning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resources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7E947-3C8F-4156-8442-46B3566F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83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4400" b="0" dirty="0" err="1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b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4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</a:t>
            </a:r>
            <a:endParaRPr lang="de-DE" sz="4400" b="0" dirty="0">
              <a:solidFill>
                <a:srgbClr val="EFBC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1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F6861-2613-4484-9BDF-AB40D37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Credits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2AFD9-4856-4B24-B976-074E786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e-learning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was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4ABBF83-8991-4609-A5C9-7EA2DEB7D2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3"/>
          <a:stretch/>
        </p:blipFill>
        <p:spPr bwMode="auto">
          <a:xfrm>
            <a:off x="1042352" y="3317240"/>
            <a:ext cx="2162175" cy="60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B236F3-EDCD-42CF-9B5F-F6FC10A81FC2}"/>
              </a:ext>
            </a:extLst>
          </p:cNvPr>
          <p:cNvSpPr txBox="1"/>
          <p:nvPr/>
        </p:nvSpPr>
        <p:spPr>
          <a:xfrm>
            <a:off x="4067175" y="342201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Poppins"/>
              </a:rPr>
              <a:t>ILO  logo</a:t>
            </a:r>
            <a:endParaRPr lang="en-GB" sz="2800" dirty="0">
              <a:latin typeface="Poppin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C2F568-EC84-4171-8F7F-B264099CE18F}"/>
              </a:ext>
            </a:extLst>
          </p:cNvPr>
          <p:cNvSpPr txBox="1"/>
          <p:nvPr/>
        </p:nvSpPr>
        <p:spPr>
          <a:xfrm>
            <a:off x="6796086" y="3403620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AeHIN</a:t>
            </a:r>
            <a:r>
              <a:rPr lang="de-DE" sz="2800" dirty="0">
                <a:latin typeface="Poppins"/>
              </a:rPr>
              <a:t>  logo</a:t>
            </a:r>
            <a:endParaRPr lang="en-GB" sz="2800" dirty="0">
              <a:latin typeface="Poppin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7EF7A6-B206-4A4C-818B-6919C0CFF644}"/>
              </a:ext>
            </a:extLst>
          </p:cNvPr>
          <p:cNvSpPr txBox="1"/>
          <p:nvPr/>
        </p:nvSpPr>
        <p:spPr>
          <a:xfrm>
            <a:off x="1042352" y="5072626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openHIE</a:t>
            </a:r>
            <a:r>
              <a:rPr lang="de-DE" sz="2800" dirty="0">
                <a:latin typeface="Poppins"/>
              </a:rPr>
              <a:t>  logo</a:t>
            </a:r>
            <a:endParaRPr lang="en-GB" sz="2800" dirty="0">
              <a:latin typeface="Poppin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4CACD5-6CC7-4935-B194-5F7E7759B053}"/>
              </a:ext>
            </a:extLst>
          </p:cNvPr>
          <p:cNvSpPr txBox="1"/>
          <p:nvPr/>
        </p:nvSpPr>
        <p:spPr>
          <a:xfrm>
            <a:off x="4067175" y="5072626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Poppins"/>
              </a:rPr>
              <a:t>HISP India  logo</a:t>
            </a:r>
            <a:endParaRPr lang="en-GB" sz="2800" dirty="0">
              <a:latin typeface="Poppi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9EFB68-0B69-49C1-ACDD-718A944F68EE}"/>
              </a:ext>
            </a:extLst>
          </p:cNvPr>
          <p:cNvSpPr txBox="1"/>
          <p:nvPr/>
        </p:nvSpPr>
        <p:spPr>
          <a:xfrm>
            <a:off x="6796086" y="5072626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Xxx</a:t>
            </a:r>
            <a:r>
              <a:rPr lang="de-DE" sz="2800" dirty="0">
                <a:latin typeface="Poppins"/>
              </a:rPr>
              <a:t> logo</a:t>
            </a:r>
            <a:endParaRPr lang="en-GB" sz="28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98048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F6861-2613-4484-9BDF-AB40D37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Credits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2AFD9-4856-4B24-B976-074E786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e-learning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was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4ABBF83-8991-4609-A5C9-7EA2DEB7D2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3"/>
          <a:stretch/>
        </p:blipFill>
        <p:spPr bwMode="auto">
          <a:xfrm>
            <a:off x="1042352" y="3317240"/>
            <a:ext cx="2162175" cy="60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B236F3-EDCD-42CF-9B5F-F6FC10A81FC2}"/>
              </a:ext>
            </a:extLst>
          </p:cNvPr>
          <p:cNvSpPr txBox="1"/>
          <p:nvPr/>
        </p:nvSpPr>
        <p:spPr>
          <a:xfrm>
            <a:off x="4067175" y="342201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Poppins"/>
              </a:rPr>
              <a:t>ILO  logo</a:t>
            </a:r>
            <a:endParaRPr lang="en-GB" sz="2800" dirty="0">
              <a:latin typeface="Poppin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C2F568-EC84-4171-8F7F-B264099CE18F}"/>
              </a:ext>
            </a:extLst>
          </p:cNvPr>
          <p:cNvSpPr txBox="1"/>
          <p:nvPr/>
        </p:nvSpPr>
        <p:spPr>
          <a:xfrm>
            <a:off x="6796086" y="3403620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AeHIN</a:t>
            </a:r>
            <a:r>
              <a:rPr lang="de-DE" sz="2800" dirty="0">
                <a:latin typeface="Poppins"/>
              </a:rPr>
              <a:t>  logo</a:t>
            </a:r>
            <a:endParaRPr lang="en-GB" sz="2800" dirty="0">
              <a:latin typeface="Poppin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7EF7A6-B206-4A4C-818B-6919C0CFF644}"/>
              </a:ext>
            </a:extLst>
          </p:cNvPr>
          <p:cNvSpPr txBox="1"/>
          <p:nvPr/>
        </p:nvSpPr>
        <p:spPr>
          <a:xfrm>
            <a:off x="1042352" y="5072626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openHIE</a:t>
            </a:r>
            <a:r>
              <a:rPr lang="de-DE" sz="2800" dirty="0">
                <a:latin typeface="Poppins"/>
              </a:rPr>
              <a:t>  logo</a:t>
            </a:r>
            <a:endParaRPr lang="en-GB" sz="2800" dirty="0">
              <a:latin typeface="Poppin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4CACD5-6CC7-4935-B194-5F7E7759B053}"/>
              </a:ext>
            </a:extLst>
          </p:cNvPr>
          <p:cNvSpPr txBox="1"/>
          <p:nvPr/>
        </p:nvSpPr>
        <p:spPr>
          <a:xfrm>
            <a:off x="4067175" y="5072626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Poppins"/>
              </a:rPr>
              <a:t>HISP India  logo</a:t>
            </a:r>
            <a:endParaRPr lang="en-GB" sz="2800" dirty="0">
              <a:latin typeface="Poppi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9EFB68-0B69-49C1-ACDD-718A944F68EE}"/>
              </a:ext>
            </a:extLst>
          </p:cNvPr>
          <p:cNvSpPr txBox="1"/>
          <p:nvPr/>
        </p:nvSpPr>
        <p:spPr>
          <a:xfrm>
            <a:off x="6796086" y="5072626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Poppins"/>
              </a:rPr>
              <a:t>Xxx</a:t>
            </a:r>
            <a:r>
              <a:rPr lang="de-DE" sz="2800" dirty="0">
                <a:latin typeface="Poppins"/>
              </a:rPr>
              <a:t> logo</a:t>
            </a:r>
            <a:endParaRPr lang="en-GB" sz="28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475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04FF-8137-4EB4-B9F4-842DEECA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0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br>
              <a:rPr lang="de-DE" sz="2800" b="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1: The Basics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B990F2-C9AD-4D20-A202-B0822B33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5"/>
            <a:ext cx="9144000" cy="2118085"/>
          </a:xfrm>
        </p:spPr>
        <p:txBody>
          <a:bodyPr>
            <a:normAutofit/>
          </a:bodyPr>
          <a:lstStyle/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 err="1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openIMIS</a:t>
            </a:r>
            <a:r>
              <a:rPr lang="de-DE" sz="2000" b="0" i="1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Initiative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Inputs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Name / Institution (1)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, Name / Institution (2), …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3131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Duration: </a:t>
            </a:r>
          </a:p>
          <a:p>
            <a:endParaRPr lang="de-DE" dirty="0"/>
          </a:p>
          <a:p>
            <a:r>
              <a:rPr lang="en-GB" dirty="0"/>
              <a:t>Minimum / maximum credits for module completion: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E6710B-C9F3-4EBA-B84A-5FABE9AD4F15}"/>
              </a:ext>
            </a:extLst>
          </p:cNvPr>
          <p:cNvSpPr txBox="1"/>
          <p:nvPr/>
        </p:nvSpPr>
        <p:spPr>
          <a:xfrm>
            <a:off x="139337" y="6176966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20537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4F26-CBE2-40C3-B199-5E11095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A4BD3-5F3A-4346-8383-1308885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9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3A34B-294D-494B-934E-0270BE8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4158-EE18-4DCD-A58D-F6E01B01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4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1F4347-2B13-4998-BEAE-418BA76FA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316D-06D8-443E-A867-AA6F22D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Quizz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D12DC-F54A-4146-BB12-3E536804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8DD712-861E-4E95-9FCD-97C579DBEE0E}"/>
              </a:ext>
            </a:extLst>
          </p:cNvPr>
          <p:cNvSpPr txBox="1"/>
          <p:nvPr/>
        </p:nvSpPr>
        <p:spPr>
          <a:xfrm>
            <a:off x="139337" y="6131435"/>
            <a:ext cx="1943463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EFBC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37654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41AC-BA2F-4A06-A462-F5DB461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042D-3FB1-43F6-8081-90A67A5B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392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with openIMIS color WS">
  <a:themeElements>
    <a:clrScheme name="openIMIS colors">
      <a:dk1>
        <a:srgbClr val="000000"/>
      </a:dk1>
      <a:lt1>
        <a:srgbClr val="FFFFFF"/>
      </a:lt1>
      <a:dk2>
        <a:srgbClr val="4F4B4C"/>
      </a:dk2>
      <a:lt2>
        <a:srgbClr val="CCCBCB"/>
      </a:lt2>
      <a:accent1>
        <a:srgbClr val="006374"/>
      </a:accent1>
      <a:accent2>
        <a:srgbClr val="33818F"/>
      </a:accent2>
      <a:accent3>
        <a:srgbClr val="B2D0D5"/>
      </a:accent3>
      <a:accent4>
        <a:srgbClr val="80B0B9"/>
      </a:accent4>
      <a:accent5>
        <a:srgbClr val="EFBC53"/>
      </a:accent5>
      <a:accent6>
        <a:srgbClr val="747474"/>
      </a:accent6>
      <a:hlink>
        <a:srgbClr val="2D96EA"/>
      </a:hlink>
      <a:folHlink>
        <a:srgbClr val="D9494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with openIMIS color WS" id="{7CEE088E-C1AC-4544-B178-EB52A2CEB4BF}" vid="{EE26FAF3-4CF8-4037-A355-8FA3A2C16E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 xmlns="18d388d1-21b6-4723-90bf-9d2d04a13d0a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B371517CA51A4591FD761B9ADB223C" ma:contentTypeVersion="14" ma:contentTypeDescription="Ein neues Dokument erstellen." ma:contentTypeScope="" ma:versionID="398e37129db149c66558e0e406340b8a">
  <xsd:schema xmlns:xsd="http://www.w3.org/2001/XMLSchema" xmlns:xs="http://www.w3.org/2001/XMLSchema" xmlns:p="http://schemas.microsoft.com/office/2006/metadata/properties" xmlns:ns2="18d388d1-21b6-4723-90bf-9d2d04a13d0a" xmlns:ns3="799dd36a-efdc-49ab-bd5b-ecf48f8d8ab7" targetNamespace="http://schemas.microsoft.com/office/2006/metadata/properties" ma:root="true" ma:fieldsID="14d33bfbcf403c0245dba50aa5ea3419" ns2:_="" ns3:_="">
    <xsd:import namespace="18d388d1-21b6-4723-90bf-9d2d04a13d0a"/>
    <xsd:import namespace="799dd36a-efdc-49ab-bd5b-ecf48f8d8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ink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388d1-21b6-4723-90bf-9d2d04a13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nk" ma:index="20" nillable="true" ma:displayName="link" ma:format="Image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dd36a-efdc-49ab-bd5b-ecf48f8d8a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A23D10-7073-4402-9B42-6BF59B301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D19A39-7C03-48E0-9B6E-48AD3B4BB97D}">
  <ds:schemaRefs>
    <ds:schemaRef ds:uri="http://schemas.microsoft.com/office/2006/metadata/properties"/>
    <ds:schemaRef ds:uri="799dd36a-efdc-49ab-bd5b-ecf48f8d8ab7"/>
    <ds:schemaRef ds:uri="http://purl.org/dc/terms/"/>
    <ds:schemaRef ds:uri="18d388d1-21b6-4723-90bf-9d2d04a13d0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D68CFD-020E-4C40-B394-12385811F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d388d1-21b6-4723-90bf-9d2d04a13d0a"/>
    <ds:schemaRef ds:uri="799dd36a-efdc-49ab-bd5b-ecf48f8d8a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with openIMIS color WS</Template>
  <TotalTime>0</TotalTime>
  <Words>311</Words>
  <Application>Microsoft Office PowerPoint</Application>
  <PresentationFormat>Breitbild</PresentationFormat>
  <Paragraphs>99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</vt:lpstr>
      <vt:lpstr>Calibri</vt:lpstr>
      <vt:lpstr>Poppins</vt:lpstr>
      <vt:lpstr>Poppins ExtraLight</vt:lpstr>
      <vt:lpstr>Poppins Light</vt:lpstr>
      <vt:lpstr>Poppins SemiBold</vt:lpstr>
      <vt:lpstr>Symbol</vt:lpstr>
      <vt:lpstr>Wingdings</vt:lpstr>
      <vt:lpstr>Presentation template with openIMIS color WS</vt:lpstr>
      <vt:lpstr>Introduction to openIMIS - …..</vt:lpstr>
      <vt:lpstr>Overview</vt:lpstr>
      <vt:lpstr>Credits </vt:lpstr>
      <vt:lpstr>Introduction to openIMIS Module 1: The Basics</vt:lpstr>
      <vt:lpstr>Overview</vt:lpstr>
      <vt:lpstr>PowerPoint-Präsentation</vt:lpstr>
      <vt:lpstr>PowerPoint-Präsentation</vt:lpstr>
      <vt:lpstr>Quizz</vt:lpstr>
      <vt:lpstr>PowerPoint-Präsentation</vt:lpstr>
      <vt:lpstr>Further learning resources</vt:lpstr>
      <vt:lpstr>Introduction to openIMIS Module 2: openIMIS and national eHealth landscape</vt:lpstr>
      <vt:lpstr>Overview</vt:lpstr>
      <vt:lpstr>PowerPoint-Präsentation</vt:lpstr>
      <vt:lpstr>Quizz</vt:lpstr>
      <vt:lpstr>PowerPoint-Präsentation</vt:lpstr>
      <vt:lpstr>Further learning resources</vt:lpstr>
      <vt:lpstr>Introduction to openIMIS Module 3: openIMIS use cases</vt:lpstr>
      <vt:lpstr>Overview</vt:lpstr>
      <vt:lpstr>PowerPoint-Präsentation</vt:lpstr>
      <vt:lpstr>PowerPoint-Präsentation</vt:lpstr>
      <vt:lpstr>Quizz</vt:lpstr>
      <vt:lpstr>Further learning resources</vt:lpstr>
      <vt:lpstr>Introduction to openIMIS Module 4: Sustainability and the role of the openIMIS community</vt:lpstr>
      <vt:lpstr>Overview</vt:lpstr>
      <vt:lpstr>PowerPoint-Präsentation</vt:lpstr>
      <vt:lpstr>Quizz</vt:lpstr>
      <vt:lpstr>PowerPoint-Präsentation</vt:lpstr>
      <vt:lpstr>Further learning resources</vt:lpstr>
      <vt:lpstr>xxxx xxxxxxxxx</vt:lpstr>
      <vt:lpstr>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openIMIS Community Meeting</dc:title>
  <dc:creator>Essipov, Philipp GIZ</dc:creator>
  <cp:lastModifiedBy>Lang, Konstanze GIZ</cp:lastModifiedBy>
  <cp:revision>24</cp:revision>
  <dcterms:created xsi:type="dcterms:W3CDTF">2021-03-05T10:02:38Z</dcterms:created>
  <dcterms:modified xsi:type="dcterms:W3CDTF">2021-07-05T07:16:09Z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0x01010044B371517CA51A4591FD761B9ADB223C</vt:lpwstr>
  </property>
</Properties>
</file>