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C3168-AD95-8C4E-955F-8BB59D7E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47480-4D2A-1F43-8BB5-06E376C3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17D2-D565-224E-823F-08C8A021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7A8D0-0B22-1845-B53F-84235D3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809EC-7D0B-A845-B16C-8AADDB4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5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47304-C800-F84D-8142-BC55E8EA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2D2B7-B12F-4943-B92F-C0A6324AF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9D424-42FF-F94D-ACE1-299B3545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BCD98-E7A4-EA4B-8331-739BBCA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ABE7E-041D-0F4B-BAF4-6AB410A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052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F7325-DACF-6149-BF83-1B92B0BD5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8FEBB-7292-F74F-89E6-33C20A4F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9997-2E2E-294C-887F-6ACED072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84539-14B8-2E4D-B259-3B292F9A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51912-6E69-3C44-BB78-D1593F7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2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70FF5-1D01-5745-BC6B-AA640199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B4B9B-6B9D-1846-BA19-ADBFADF6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81C33-D0A2-D145-A8D7-9E971286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5A762-86D4-BD49-BC3C-DDFBE7E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1C37C-34CB-DE48-A66F-460866F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1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7484-94DA-7543-904D-1BC36304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D6785-BBCC-E348-9885-00B121CE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FE747-87DF-C843-ACF8-2B6F24FB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243CA-99B3-814B-8257-4F886015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F60D9-1ECB-4447-B471-99595F51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2907-0C57-7842-AFF5-BF07145C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488D8-1DB4-D741-9953-06AE6C726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B2CF0-9336-D349-ABF9-8DBF3CB3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4F920-B41F-E545-BA39-1AE19D7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D88F9-26D2-0A40-AC8A-484FFC44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3AF81-0CFE-7843-83B8-75DA6C3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981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8601-C0FF-0F4E-9785-89052123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7DF45-DA6B-104B-BF10-3C01B617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EA514-DA2C-A042-AE95-4E74F028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F81DB-9768-1842-98E3-FF1970A83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BE963-CFF7-0F40-BB97-8298F56B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AD171-A084-F147-8DC6-BFF0E9F0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B9FD-9C75-F146-B932-266B4D4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58C9D6-0F63-8144-B8B7-9CBDC9A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03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8D2F8-8887-B947-90B5-0E7A53C7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6D77D-F62C-1346-866B-E7C08A37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0730DD-7033-5F4B-8F04-31284696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83F9-CEDD-F441-8012-E2A821B8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5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28961-2A15-4745-817D-03EE6091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0F7D44-5CF2-194E-940A-C22C39E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8808E-D38D-0A4B-BB34-99FB1942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76A0E-8D63-D343-AC18-3013B919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B71AF-8800-0E42-83C4-B4A407B2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2296C-5794-6C49-920F-4B899452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3E38F-07F0-B243-8577-8B7015BA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29896-2852-4E4E-90D1-3674A55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E7328-4C56-5746-9D6C-A7C0662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1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3287-F83E-D24E-B4AD-B2C783C6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812726-0DC8-344F-9176-F7ADDB9B0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790AB-BDA5-2D41-8069-4B38CC1B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E9DF5-1A1F-254F-A717-A37751CC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DBDD1-FAB4-E84B-8D43-F02DF55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C486C-B5F0-CE4A-BEB0-50B57B98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3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DBBB9F-A32A-B448-AF06-2DA7CE06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8092D-0FD6-D24A-BBAB-A21CAF3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834F4-C349-9245-A6B9-A03DE978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000F-957E-444F-B785-6F5CC060BED9}" type="datetimeFigureOut">
              <a:rPr kumimoji="1" lang="ko-Kore-KR" altLang="en-US" smtClean="0"/>
              <a:t>2022. 4. 14.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32220-54E4-6A45-B640-FD1D42EF5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8BAEF-2EB6-9443-A9AF-D4EDB294D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2351-EB24-1F4F-81D0-9150AFAF90C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398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651427-9F3B-F646-B110-1008A59D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20750"/>
            <a:ext cx="8991600" cy="501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8BD85D-8C84-F24E-A365-5EA643D1AC9A}"/>
              </a:ext>
            </a:extLst>
          </p:cNvPr>
          <p:cNvSpPr/>
          <p:nvPr/>
        </p:nvSpPr>
        <p:spPr>
          <a:xfrm>
            <a:off x="1600200" y="2928026"/>
            <a:ext cx="1687749" cy="758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Admin</a:t>
            </a:r>
          </a:p>
          <a:p>
            <a:pPr algn="ctr"/>
            <a:r>
              <a:rPr kumimoji="1" lang="en-US" altLang="ko-Kore-KR" dirty="0"/>
              <a:t>Cluster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F1A2B-5225-C049-A300-AD7C912C5F39}"/>
              </a:ext>
            </a:extLst>
          </p:cNvPr>
          <p:cNvSpPr txBox="1"/>
          <p:nvPr/>
        </p:nvSpPr>
        <p:spPr>
          <a:xfrm>
            <a:off x="1347412" y="3990969"/>
            <a:ext cx="21933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gRPC</a:t>
            </a:r>
            <a:r>
              <a:rPr kumimoji="1" lang="en-US" altLang="ko-Kore-KR" dirty="0"/>
              <a:t> API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29763-0E35-AA49-A05F-5E3D907D3042}"/>
              </a:ext>
            </a:extLst>
          </p:cNvPr>
          <p:cNvSpPr txBox="1"/>
          <p:nvPr/>
        </p:nvSpPr>
        <p:spPr>
          <a:xfrm>
            <a:off x="1347412" y="3990969"/>
            <a:ext cx="21933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Service API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BF643-AFCB-9245-8D00-22B547BC4962}"/>
              </a:ext>
            </a:extLst>
          </p:cNvPr>
          <p:cNvSpPr txBox="1"/>
          <p:nvPr/>
        </p:nvSpPr>
        <p:spPr>
          <a:xfrm>
            <a:off x="6627865" y="920750"/>
            <a:ext cx="3183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User Clusters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12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2022-04-14T01:19:29Z</dcterms:created>
  <dcterms:modified xsi:type="dcterms:W3CDTF">2022-04-14T01:22:10Z</dcterms:modified>
</cp:coreProperties>
</file>