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C0FE-F42B-0D4C-93D7-EB699CD0C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6A6EF-A41C-5040-8B89-6BB65720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EC92B-EEC3-0346-B9A8-63AB4CD1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AA5EF-32B8-DA4D-B9DB-012C2D99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01184-3964-0540-A9EC-99A137B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0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9FD1-AD5D-274F-8D9D-36121FF5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A80B-B170-9C4C-9977-1F8BD9EC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AA99-FF1F-7341-B6A6-D606FE80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934E-BF67-DA4D-A599-94C1D107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0A3BA-E53C-8849-8482-C0520958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16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437362-EC11-A140-B2D5-E2D5A4A50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ADC87-9D5E-5D49-9C7A-EF7055D1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A5194-B6B0-0241-8AAE-62EE4EE7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179CF-B197-934C-95C6-E4D18B39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92F31-1C91-D04B-9354-B1072302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8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E8DA7-6E0F-B546-BB21-776C2052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0332B-CA3B-8449-8C46-B0B70950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F093-547C-4F4D-BA1E-CC353269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25F4E-1EEC-9640-9B3B-ECB7B5B1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EE73F-3968-F84B-B8FE-3558F02B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1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A035-2B0E-CE41-942A-1CD61E9C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C3519-2971-B54D-B625-304DC908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4BE87-FA8D-5046-8FEB-F5B6389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2BBE0-8A79-BD4B-A539-E829D0D5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9890F-EF41-C543-B1B5-7382BFF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034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9C70-69E6-CC45-9F90-D149AF7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CE6D3-588C-4541-B71C-33C2ED47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66906-48E7-0D47-B626-B201F024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CE713-0067-D44A-9F1D-C8F26FEF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A0FF5-75B0-9340-96F5-AFC38CFC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5C71D-F672-F04D-910E-91B126FC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0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A2DFB-83B2-844E-B942-3D4D8BCE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92E8F-FF20-B441-A9F7-EA54AE5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9B63E-80D1-EC4D-B01E-FDD5EBD6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4F171-5FBF-534C-9730-788376B3F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D39487-ABD2-2446-87CA-AFE4ABF6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0E35C-71E6-6C4E-ADAF-FE97EB3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9E24A-03C5-9147-BC80-1D6F3635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EDFEFF-8CD2-C442-8228-EE819DE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18C29-905A-9F42-8544-2B165015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4CA5B-EB54-7D4F-AF42-6A05D3CE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EDB3D8-D821-D848-B728-D45161F4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04BBE-46EC-5143-92F9-B934BEBC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9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C48488-A689-C145-9E2A-B57DC2A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82C6A-D951-4F4B-B1AE-DB5D531B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92AA2-9612-9840-A3C4-E07134D6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4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99D-D24F-944B-97F6-FF21F79D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71DAE-5200-E14B-AF00-0154A98E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6D28D-C227-064E-8979-F257978E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02A24-5F48-6947-8FF4-0C93AD23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A417D-EF68-0849-8261-D0A79906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0F6F3-7CA6-754B-A184-9D2089D8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2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F96E-4DA0-9446-8676-44D43A2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DB9CE-7255-EA46-A072-E53AE0AB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257AF-4E01-CF48-9466-F4FE2FE3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519EB-5C88-A342-9458-F6D6E576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701A1-52C2-0E48-A3A2-210FCC02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FB7BC-E0CE-CB4E-B286-C66DD504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97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8BB6F-F0D7-8D4D-89BD-16A71D69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C2764-2D28-1D4A-97E3-55FED538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0AFF7-158F-4F40-B173-BA98880A3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CD21-BD76-D246-A62E-F9F77C8FDB0E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1387E-BF80-ED41-B3EC-AF48C592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E5035-0847-5A48-8646-412BF2AB6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F8BD-E4B7-274F-80E0-CFF63430C4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22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s2.eu/file/kibana-logo-color-vpng" TargetMode="External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hyperlink" Target="http://www.janua.fr/redhat-sso-compiling-keyclock-workspace-with-examples/keycloak_logo_480x108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5" Type="http://schemas.openxmlformats.org/officeDocument/2006/relationships/hyperlink" Target="https://cncf-branding.netlify.app/projects/argo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Grafana" TargetMode="External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hyperlink" Target="https://www.iconfinder.com/icons/4100627/kubernetes_ico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hyperlink" Target="https://logosmarcas.net/github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CE72498-31C3-9843-A7B3-E886E10963F7}"/>
              </a:ext>
            </a:extLst>
          </p:cNvPr>
          <p:cNvGrpSpPr/>
          <p:nvPr/>
        </p:nvGrpSpPr>
        <p:grpSpPr>
          <a:xfrm>
            <a:off x="1478039" y="423318"/>
            <a:ext cx="9367939" cy="5275933"/>
            <a:chOff x="1478039" y="423318"/>
            <a:chExt cx="9367939" cy="5275933"/>
          </a:xfrm>
        </p:grpSpPr>
        <p:sp>
          <p:nvSpPr>
            <p:cNvPr id="4" name="Rectangle 40">
              <a:extLst>
                <a:ext uri="{FF2B5EF4-FFF2-40B4-BE49-F238E27FC236}">
                  <a16:creationId xmlns:a16="http://schemas.microsoft.com/office/drawing/2014/main" id="{A2AD18AF-0A54-094C-BB28-466EB6BC8BB3}"/>
                </a:ext>
              </a:extLst>
            </p:cNvPr>
            <p:cNvSpPr/>
            <p:nvPr/>
          </p:nvSpPr>
          <p:spPr>
            <a:xfrm>
              <a:off x="3215028" y="4197722"/>
              <a:ext cx="5425227" cy="15015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Cluster</a:t>
              </a:r>
            </a:p>
          </p:txBody>
        </p:sp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F6E9E8E1-C492-534A-8D12-DED1238E7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25323" y="4757187"/>
              <a:ext cx="441333" cy="441333"/>
            </a:xfrm>
            <a:prstGeom prst="rect">
              <a:avLst/>
            </a:prstGeom>
          </p:spPr>
        </p:pic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0DFC734F-D828-0144-88EA-A94948D0BA03}"/>
                </a:ext>
              </a:extLst>
            </p:cNvPr>
            <p:cNvSpPr/>
            <p:nvPr/>
          </p:nvSpPr>
          <p:spPr>
            <a:xfrm>
              <a:off x="1575179" y="1452996"/>
              <a:ext cx="8215670" cy="210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44">
              <a:extLst>
                <a:ext uri="{FF2B5EF4-FFF2-40B4-BE49-F238E27FC236}">
                  <a16:creationId xmlns:a16="http://schemas.microsoft.com/office/drawing/2014/main" id="{D7E8CF07-365B-554F-8157-201CC4A5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566993" y="1451322"/>
              <a:ext cx="268715" cy="268715"/>
            </a:xfrm>
            <a:prstGeom prst="rect">
              <a:avLst/>
            </a:prstGeom>
          </p:spPr>
        </p:pic>
        <p:pic>
          <p:nvPicPr>
            <p:cNvPr id="12" name="Graphic 8">
              <a:extLst>
                <a:ext uri="{FF2B5EF4-FFF2-40B4-BE49-F238E27FC236}">
                  <a16:creationId xmlns:a16="http://schemas.microsoft.com/office/drawing/2014/main" id="{54D4596D-D791-A848-80DF-7AC06F08B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3503" y="1121850"/>
              <a:ext cx="271174" cy="2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id="{6F90E46F-67E7-254F-A0DB-1B3EC6EDE597}"/>
                </a:ext>
              </a:extLst>
            </p:cNvPr>
            <p:cNvSpPr/>
            <p:nvPr/>
          </p:nvSpPr>
          <p:spPr>
            <a:xfrm>
              <a:off x="2843726" y="4104591"/>
              <a:ext cx="5647460" cy="15015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44">
              <a:extLst>
                <a:ext uri="{FF2B5EF4-FFF2-40B4-BE49-F238E27FC236}">
                  <a16:creationId xmlns:a16="http://schemas.microsoft.com/office/drawing/2014/main" id="{A91BFF1F-F70B-8D48-978F-F7B5ED6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850521" y="4113650"/>
              <a:ext cx="266842" cy="266842"/>
            </a:xfrm>
            <a:prstGeom prst="rect">
              <a:avLst/>
            </a:prstGeom>
          </p:spPr>
        </p:pic>
        <p:pic>
          <p:nvPicPr>
            <p:cNvPr id="15" name="Graphic 8">
              <a:extLst>
                <a:ext uri="{FF2B5EF4-FFF2-40B4-BE49-F238E27FC236}">
                  <a16:creationId xmlns:a16="http://schemas.microsoft.com/office/drawing/2014/main" id="{DCD8A241-A447-D34F-ACE5-E3E21816B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526" y="4890068"/>
              <a:ext cx="298227" cy="298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2AA707-9739-C44E-9C04-B9FDC2958054}"/>
                </a:ext>
              </a:extLst>
            </p:cNvPr>
            <p:cNvSpPr txBox="1"/>
            <p:nvPr/>
          </p:nvSpPr>
          <p:spPr>
            <a:xfrm>
              <a:off x="9755615" y="5088222"/>
              <a:ext cx="1090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User Cluster User</a:t>
              </a:r>
              <a:endParaRPr kumimoji="1" lang="ko-KR" altLang="en-US" sz="1000" dirty="0"/>
            </a:p>
          </p:txBody>
        </p:sp>
        <p:pic>
          <p:nvPicPr>
            <p:cNvPr id="19" name="Graphic 8">
              <a:extLst>
                <a:ext uri="{FF2B5EF4-FFF2-40B4-BE49-F238E27FC236}">
                  <a16:creationId xmlns:a16="http://schemas.microsoft.com/office/drawing/2014/main" id="{C2321265-3AF9-3542-90D9-B994B8633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320" y="1119690"/>
              <a:ext cx="271174" cy="2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0D198581-75B2-A04B-A16E-B43751A0D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538" y="4845113"/>
              <a:ext cx="271174" cy="2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FCB1EA9C-A93C-8749-B0E7-6E6F784A4612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 bwMode="auto">
            <a:xfrm rot="10800000" flipV="1">
              <a:off x="9125713" y="4977854"/>
              <a:ext cx="999611" cy="284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E5CFAE-ED32-FB41-8EFD-1EA15F21D04D}"/>
                </a:ext>
              </a:extLst>
            </p:cNvPr>
            <p:cNvSpPr/>
            <p:nvPr/>
          </p:nvSpPr>
          <p:spPr>
            <a:xfrm>
              <a:off x="3588980" y="4654888"/>
              <a:ext cx="1064731" cy="841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5C3AA8-6893-AF48-84A0-8A300E6C6281}"/>
                </a:ext>
              </a:extLst>
            </p:cNvPr>
            <p:cNvSpPr/>
            <p:nvPr/>
          </p:nvSpPr>
          <p:spPr>
            <a:xfrm>
              <a:off x="3436580" y="4502489"/>
              <a:ext cx="1109133" cy="9045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2B6875F-D665-1542-A3C3-947852CF1CCA}"/>
                </a:ext>
              </a:extLst>
            </p:cNvPr>
            <p:cNvGrpSpPr/>
            <p:nvPr/>
          </p:nvGrpSpPr>
          <p:grpSpPr>
            <a:xfrm>
              <a:off x="3544578" y="4706594"/>
              <a:ext cx="352982" cy="348235"/>
              <a:chOff x="4276593" y="5794989"/>
              <a:chExt cx="352982" cy="348235"/>
            </a:xfrm>
          </p:grpSpPr>
          <p:pic>
            <p:nvPicPr>
              <p:cNvPr id="25" name="Graphic 34">
                <a:extLst>
                  <a:ext uri="{FF2B5EF4-FFF2-40B4-BE49-F238E27FC236}">
                    <a16:creationId xmlns:a16="http://schemas.microsoft.com/office/drawing/2014/main" id="{D1FC8D12-0774-9847-AC76-C750C1BE5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784" y="579498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988A7D-CAB1-5140-B0CB-1CB62D1DCF7F}"/>
                  </a:ext>
                </a:extLst>
              </p:cNvPr>
              <p:cNvSpPr txBox="1"/>
              <p:nvPr/>
            </p:nvSpPr>
            <p:spPr>
              <a:xfrm>
                <a:off x="4276593" y="5927780"/>
                <a:ext cx="352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/>
                  <a:t>App</a:t>
                </a:r>
                <a:endParaRPr kumimoji="1"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F4FAA6D-41AB-F040-97C4-A6F0D2538D71}"/>
                </a:ext>
              </a:extLst>
            </p:cNvPr>
            <p:cNvGrpSpPr/>
            <p:nvPr/>
          </p:nvGrpSpPr>
          <p:grpSpPr>
            <a:xfrm>
              <a:off x="4113349" y="4592294"/>
              <a:ext cx="352982" cy="348235"/>
              <a:chOff x="4276593" y="5794989"/>
              <a:chExt cx="352982" cy="348235"/>
            </a:xfrm>
          </p:grpSpPr>
          <p:pic>
            <p:nvPicPr>
              <p:cNvPr id="28" name="Graphic 34">
                <a:extLst>
                  <a:ext uri="{FF2B5EF4-FFF2-40B4-BE49-F238E27FC236}">
                    <a16:creationId xmlns:a16="http://schemas.microsoft.com/office/drawing/2014/main" id="{9C960DAB-A093-F94D-864B-6FF18437A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784" y="579498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6603C9-8F34-564F-900D-F927BD033901}"/>
                  </a:ext>
                </a:extLst>
              </p:cNvPr>
              <p:cNvSpPr txBox="1"/>
              <p:nvPr/>
            </p:nvSpPr>
            <p:spPr>
              <a:xfrm>
                <a:off x="4276593" y="5927780"/>
                <a:ext cx="352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/>
                  <a:t>App</a:t>
                </a:r>
                <a:endParaRPr kumimoji="1"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0EB90C8-397F-7F42-AEE9-0E1FCFD32DF1}"/>
                </a:ext>
              </a:extLst>
            </p:cNvPr>
            <p:cNvGrpSpPr/>
            <p:nvPr/>
          </p:nvGrpSpPr>
          <p:grpSpPr>
            <a:xfrm>
              <a:off x="3967853" y="5011719"/>
              <a:ext cx="352982" cy="348235"/>
              <a:chOff x="4276593" y="5794989"/>
              <a:chExt cx="352982" cy="348235"/>
            </a:xfrm>
          </p:grpSpPr>
          <p:pic>
            <p:nvPicPr>
              <p:cNvPr id="31" name="Graphic 34">
                <a:extLst>
                  <a:ext uri="{FF2B5EF4-FFF2-40B4-BE49-F238E27FC236}">
                    <a16:creationId xmlns:a16="http://schemas.microsoft.com/office/drawing/2014/main" id="{E7318AC1-A9EE-DF40-BEF4-93B909B6B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784" y="579498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BE85E0-2A72-4F41-8451-0F9F96F19F59}"/>
                  </a:ext>
                </a:extLst>
              </p:cNvPr>
              <p:cNvSpPr txBox="1"/>
              <p:nvPr/>
            </p:nvSpPr>
            <p:spPr>
              <a:xfrm>
                <a:off x="4276593" y="5927780"/>
                <a:ext cx="352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/>
                  <a:t>App</a:t>
                </a:r>
                <a:endParaRPr kumimoji="1" lang="ko-KR" altLang="en-US" sz="800" dirty="0"/>
              </a:p>
            </p:txBody>
          </p:sp>
        </p:grpSp>
        <p:pic>
          <p:nvPicPr>
            <p:cNvPr id="33" name="그래픽 32" descr="인터넷">
              <a:extLst>
                <a:ext uri="{FF2B5EF4-FFF2-40B4-BE49-F238E27FC236}">
                  <a16:creationId xmlns:a16="http://schemas.microsoft.com/office/drawing/2014/main" id="{25AEC1C3-781B-9F43-975B-255091AB4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09609" y="4799843"/>
              <a:ext cx="510913" cy="510913"/>
            </a:xfrm>
            <a:prstGeom prst="rect">
              <a:avLst/>
            </a:prstGeom>
          </p:spPr>
        </p:pic>
        <p:sp>
          <p:nvSpPr>
            <p:cNvPr id="34" name="오른쪽 화살표[R] 33">
              <a:extLst>
                <a:ext uri="{FF2B5EF4-FFF2-40B4-BE49-F238E27FC236}">
                  <a16:creationId xmlns:a16="http://schemas.microsoft.com/office/drawing/2014/main" id="{6FD8B221-8B43-8F42-B2E0-1DA62BDC4DCB}"/>
                </a:ext>
              </a:extLst>
            </p:cNvPr>
            <p:cNvSpPr/>
            <p:nvPr/>
          </p:nvSpPr>
          <p:spPr bwMode="auto">
            <a:xfrm>
              <a:off x="2022850" y="5004829"/>
              <a:ext cx="424420" cy="7269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endParaRPr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74DF8CE4-7E0D-1C4C-9C0A-2C2FC4D24506}"/>
                </a:ext>
              </a:extLst>
            </p:cNvPr>
            <p:cNvSpPr/>
            <p:nvPr/>
          </p:nvSpPr>
          <p:spPr bwMode="auto">
            <a:xfrm>
              <a:off x="2776133" y="5004829"/>
              <a:ext cx="619375" cy="8087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40E04D8-0D70-F441-BA5D-AAB46F2E4CDE}"/>
                </a:ext>
              </a:extLst>
            </p:cNvPr>
            <p:cNvSpPr/>
            <p:nvPr/>
          </p:nvSpPr>
          <p:spPr>
            <a:xfrm>
              <a:off x="6922713" y="4443498"/>
              <a:ext cx="981521" cy="100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BA212-94D1-D74B-9B84-4551A4BB5AB4}"/>
                </a:ext>
              </a:extLst>
            </p:cNvPr>
            <p:cNvSpPr txBox="1"/>
            <p:nvPr/>
          </p:nvSpPr>
          <p:spPr>
            <a:xfrm>
              <a:off x="6866389" y="4404084"/>
              <a:ext cx="896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LMA</a:t>
              </a:r>
              <a:endParaRPr kumimoji="1" lang="ko-KR" altLang="en-US" sz="1000" b="1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583BDEA-0260-2747-A62F-C4A53747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020104" y="4748776"/>
              <a:ext cx="272426" cy="27787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D64ACF1-227D-4848-BC0D-CB9A12BD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7354039" y="4685250"/>
              <a:ext cx="477914" cy="436803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719A23-7ECD-3D4A-9886-3324BB2D54AA}"/>
                </a:ext>
              </a:extLst>
            </p:cNvPr>
            <p:cNvSpPr/>
            <p:nvPr/>
          </p:nvSpPr>
          <p:spPr>
            <a:xfrm>
              <a:off x="5938935" y="4443498"/>
              <a:ext cx="893632" cy="100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279BD2-F645-6347-BA40-B57F941A5515}"/>
                </a:ext>
              </a:extLst>
            </p:cNvPr>
            <p:cNvSpPr txBox="1"/>
            <p:nvPr/>
          </p:nvSpPr>
          <p:spPr>
            <a:xfrm>
              <a:off x="5894146" y="4398295"/>
              <a:ext cx="1078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SERVICE MESH</a:t>
              </a:r>
              <a:endParaRPr kumimoji="1" lang="ko-KR" altLang="en-US" sz="1000" b="1" dirty="0"/>
            </a:p>
          </p:txBody>
        </p:sp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C7CDE2C0-9A94-D742-BD9B-89407FBC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22639" y="4752428"/>
              <a:ext cx="477913" cy="149348"/>
            </a:xfrm>
            <a:prstGeom prst="rect">
              <a:avLst/>
            </a:prstGeom>
          </p:spPr>
        </p:pic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56882F4E-3270-BF42-922F-376BB6950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71339" y="5020508"/>
              <a:ext cx="266843" cy="2668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9AA092-4827-CA4C-BF4D-9636390BEF22}"/>
                </a:ext>
              </a:extLst>
            </p:cNvPr>
            <p:cNvSpPr txBox="1"/>
            <p:nvPr/>
          </p:nvSpPr>
          <p:spPr>
            <a:xfrm>
              <a:off x="6370588" y="5054324"/>
              <a:ext cx="4427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b="1" dirty="0"/>
                <a:t>portal</a:t>
              </a:r>
              <a:endParaRPr kumimoji="1" lang="ko-KR" altLang="en-US" sz="800" b="1" dirty="0"/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4EBF1D11-144D-0F40-9C07-28290A99DD6D}"/>
                </a:ext>
              </a:extLst>
            </p:cNvPr>
            <p:cNvCxnSpPr>
              <a:cxnSpLocks/>
              <a:stCxn id="20" idx="0"/>
              <a:endCxn id="36" idx="0"/>
            </p:cNvCxnSpPr>
            <p:nvPr/>
          </p:nvCxnSpPr>
          <p:spPr bwMode="auto">
            <a:xfrm rot="16200000" flipV="1">
              <a:off x="8000993" y="3855980"/>
              <a:ext cx="401615" cy="1576651"/>
            </a:xfrm>
            <a:prstGeom prst="bentConnector3">
              <a:avLst>
                <a:gd name="adj1" fmla="val 15692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꺾인 연결선[E] 45">
              <a:extLst>
                <a:ext uri="{FF2B5EF4-FFF2-40B4-BE49-F238E27FC236}">
                  <a16:creationId xmlns:a16="http://schemas.microsoft.com/office/drawing/2014/main" id="{62CA5E36-A0DA-1940-B7FD-9EC1DE8F2BCB}"/>
                </a:ext>
              </a:extLst>
            </p:cNvPr>
            <p:cNvCxnSpPr>
              <a:cxnSpLocks/>
              <a:stCxn id="20" idx="0"/>
              <a:endCxn id="40" idx="0"/>
            </p:cNvCxnSpPr>
            <p:nvPr/>
          </p:nvCxnSpPr>
          <p:spPr bwMode="auto">
            <a:xfrm rot="16200000" flipV="1">
              <a:off x="7487131" y="3342119"/>
              <a:ext cx="401615" cy="2604374"/>
            </a:xfrm>
            <a:prstGeom prst="bentConnector3">
              <a:avLst>
                <a:gd name="adj1" fmla="val 15692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B1093CD-9F91-4C48-A0A9-548C51E1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1840494" y="1444432"/>
              <a:ext cx="268715" cy="26871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6DCCBD-43BC-4F4F-B258-0FF8B5A385C9}"/>
                </a:ext>
              </a:extLst>
            </p:cNvPr>
            <p:cNvSpPr txBox="1"/>
            <p:nvPr/>
          </p:nvSpPr>
          <p:spPr>
            <a:xfrm>
              <a:off x="2034125" y="1471389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/>
                <a:t>Admin Cluster</a:t>
              </a:r>
              <a:endParaRPr kumimoji="1" lang="ko-KR" altLang="en-US" sz="1000" b="1" dirty="0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ECE5E37-6ECA-EA4F-B319-07D5C245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3130633" y="4103470"/>
              <a:ext cx="268715" cy="2687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BFD008-C824-A743-B607-75D741F7775E}"/>
                </a:ext>
              </a:extLst>
            </p:cNvPr>
            <p:cNvSpPr txBox="1"/>
            <p:nvPr/>
          </p:nvSpPr>
          <p:spPr>
            <a:xfrm>
              <a:off x="3324264" y="4130427"/>
              <a:ext cx="8996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/>
                <a:t>User </a:t>
              </a:r>
              <a:r>
                <a:rPr kumimoji="1" lang="en-US" altLang="ko-KR" sz="1000" b="1" dirty="0" err="1"/>
                <a:t>Clustder</a:t>
              </a:r>
              <a:endParaRPr kumimoji="1" lang="ko-KR" altLang="en-US" sz="10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BC6B94-BD01-C14C-A6D4-08351DAC274C}"/>
                </a:ext>
              </a:extLst>
            </p:cNvPr>
            <p:cNvSpPr txBox="1"/>
            <p:nvPr/>
          </p:nvSpPr>
          <p:spPr>
            <a:xfrm>
              <a:off x="5976938" y="670879"/>
              <a:ext cx="205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Cluster lifecycle management </a:t>
              </a:r>
              <a:endParaRPr kumimoji="1" lang="ko-KR" altLang="en-US" sz="1200" dirty="0"/>
            </a:p>
          </p:txBody>
        </p:sp>
        <p:pic>
          <p:nvPicPr>
            <p:cNvPr id="53" name="그래픽 52" descr="컴퓨터">
              <a:extLst>
                <a:ext uri="{FF2B5EF4-FFF2-40B4-BE49-F238E27FC236}">
                  <a16:creationId xmlns:a16="http://schemas.microsoft.com/office/drawing/2014/main" id="{56A157E7-8F9C-3A44-87D2-12362610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1550" y="488301"/>
              <a:ext cx="365156" cy="36515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C5D989-8C00-904D-BB1D-636A2F64582F}"/>
                </a:ext>
              </a:extLst>
            </p:cNvPr>
            <p:cNvSpPr txBox="1"/>
            <p:nvPr/>
          </p:nvSpPr>
          <p:spPr>
            <a:xfrm>
              <a:off x="4890907" y="423318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Platform</a:t>
              </a:r>
            </a:p>
            <a:p>
              <a:r>
                <a:rPr kumimoji="1" lang="en-US" altLang="ko-KR" sz="1000" dirty="0"/>
                <a:t>Manager</a:t>
              </a:r>
              <a:endParaRPr kumimoji="1" lang="ko-KR" altLang="en-US" sz="1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4E3381-A6F8-B94B-8646-64B03CD243B1}"/>
                </a:ext>
              </a:extLst>
            </p:cNvPr>
            <p:cNvSpPr/>
            <p:nvPr/>
          </p:nvSpPr>
          <p:spPr>
            <a:xfrm>
              <a:off x="3042061" y="2298027"/>
              <a:ext cx="1185102" cy="100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527754-2862-E449-A472-5A8C8B187AB7}"/>
                </a:ext>
              </a:extLst>
            </p:cNvPr>
            <p:cNvSpPr txBox="1"/>
            <p:nvPr/>
          </p:nvSpPr>
          <p:spPr>
            <a:xfrm>
              <a:off x="3014888" y="2261830"/>
              <a:ext cx="896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LMA</a:t>
              </a:r>
              <a:endParaRPr kumimoji="1" lang="ko-KR" altLang="en-US" sz="1000" b="1" dirty="0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BEB019E-1F39-D940-8F44-C7642FAB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200032" y="2597254"/>
              <a:ext cx="272426" cy="27787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4A206A-35BF-064F-9300-7324AFD5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542979" y="2515513"/>
              <a:ext cx="477914" cy="436803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3157070-65AA-7340-ADBF-E653A0596FE1}"/>
                </a:ext>
              </a:extLst>
            </p:cNvPr>
            <p:cNvSpPr/>
            <p:nvPr/>
          </p:nvSpPr>
          <p:spPr>
            <a:xfrm>
              <a:off x="1780196" y="2298027"/>
              <a:ext cx="1185102" cy="100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3EBDD6-07F8-C348-894E-2962A72B12A6}"/>
                </a:ext>
              </a:extLst>
            </p:cNvPr>
            <p:cNvSpPr txBox="1"/>
            <p:nvPr/>
          </p:nvSpPr>
          <p:spPr>
            <a:xfrm>
              <a:off x="1739389" y="2263465"/>
              <a:ext cx="1078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SERVICE MESH</a:t>
              </a:r>
              <a:endParaRPr kumimoji="1" lang="ko-KR" altLang="en-US" sz="1000" b="1" dirty="0"/>
            </a:p>
          </p:txBody>
        </p:sp>
        <p:pic>
          <p:nvPicPr>
            <p:cNvPr id="62" name="그래픽 61">
              <a:extLst>
                <a:ext uri="{FF2B5EF4-FFF2-40B4-BE49-F238E27FC236}">
                  <a16:creationId xmlns:a16="http://schemas.microsoft.com/office/drawing/2014/main" id="{351CAEFC-56F8-684E-B2FC-4BA8CC0C9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89067" y="2644491"/>
              <a:ext cx="477913" cy="149348"/>
            </a:xfrm>
            <a:prstGeom prst="rect">
              <a:avLst/>
            </a:prstGeom>
          </p:spPr>
        </p:pic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85D935CA-6DDD-4945-9ABC-281C324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61180" y="2896159"/>
              <a:ext cx="266843" cy="266843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DCA49-BC81-874B-A253-4F61097B94A3}"/>
                </a:ext>
              </a:extLst>
            </p:cNvPr>
            <p:cNvSpPr txBox="1"/>
            <p:nvPr/>
          </p:nvSpPr>
          <p:spPr>
            <a:xfrm>
              <a:off x="2260429" y="2929975"/>
              <a:ext cx="4427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b="1" dirty="0"/>
                <a:t>portal</a:t>
              </a:r>
              <a:endParaRPr kumimoji="1" lang="ko-KR" altLang="en-US" sz="8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10D6DA7-0E81-8B47-BF24-ABE3F48BB46A}"/>
                </a:ext>
              </a:extLst>
            </p:cNvPr>
            <p:cNvSpPr/>
            <p:nvPr/>
          </p:nvSpPr>
          <p:spPr>
            <a:xfrm>
              <a:off x="4303926" y="2298027"/>
              <a:ext cx="978100" cy="100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A86B1D-07D8-334E-88C8-F2D179778209}"/>
                </a:ext>
              </a:extLst>
            </p:cNvPr>
            <p:cNvSpPr txBox="1"/>
            <p:nvPr/>
          </p:nvSpPr>
          <p:spPr>
            <a:xfrm>
              <a:off x="4276753" y="2270297"/>
              <a:ext cx="896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AUTH</a:t>
              </a:r>
              <a:endParaRPr kumimoji="1" lang="ko-KR" altLang="en-US" sz="1000" b="1" dirty="0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FDE4CA4-A19D-AC46-99CB-3DD0FE66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397157" y="2639125"/>
              <a:ext cx="842568" cy="18957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33347A-C997-D646-A1FE-08BB00DFFF8B}"/>
                </a:ext>
              </a:extLst>
            </p:cNvPr>
            <p:cNvSpPr txBox="1"/>
            <p:nvPr/>
          </p:nvSpPr>
          <p:spPr>
            <a:xfrm>
              <a:off x="6116887" y="3646255"/>
              <a:ext cx="1885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cluster/application management</a:t>
              </a:r>
              <a:endParaRPr kumimoji="1" lang="ko-KR" altLang="en-US" sz="1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733C222-EC8A-3948-94DC-2876DFB65EB0}"/>
                </a:ext>
              </a:extLst>
            </p:cNvPr>
            <p:cNvSpPr/>
            <p:nvPr/>
          </p:nvSpPr>
          <p:spPr>
            <a:xfrm>
              <a:off x="8143053" y="1794513"/>
              <a:ext cx="1376028" cy="15687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977A98-113E-0248-89AC-0CC828F68532}"/>
                </a:ext>
              </a:extLst>
            </p:cNvPr>
            <p:cNvSpPr txBox="1"/>
            <p:nvPr/>
          </p:nvSpPr>
          <p:spPr>
            <a:xfrm>
              <a:off x="8103503" y="1776237"/>
              <a:ext cx="13384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API Service</a:t>
              </a:r>
              <a:endParaRPr kumimoji="1" lang="ko-KR" altLang="en-US" sz="1000" b="1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9C16FDC-BFB9-7947-A926-848357A113BE}"/>
                </a:ext>
              </a:extLst>
            </p:cNvPr>
            <p:cNvGrpSpPr/>
            <p:nvPr/>
          </p:nvGrpSpPr>
          <p:grpSpPr>
            <a:xfrm>
              <a:off x="8128166" y="2786415"/>
              <a:ext cx="684803" cy="379720"/>
              <a:chOff x="4246474" y="5792321"/>
              <a:chExt cx="684803" cy="379720"/>
            </a:xfrm>
          </p:grpSpPr>
          <p:pic>
            <p:nvPicPr>
              <p:cNvPr id="72" name="Graphic 34">
                <a:extLst>
                  <a:ext uri="{FF2B5EF4-FFF2-40B4-BE49-F238E27FC236}">
                    <a16:creationId xmlns:a16="http://schemas.microsoft.com/office/drawing/2014/main" id="{4F3876D2-6E61-C340-8702-4F4FCF55B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7587" y="5792321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57BB20-C8E1-F943-BF51-B98CB0207BB4}"/>
                  </a:ext>
                </a:extLst>
              </p:cNvPr>
              <p:cNvSpPr txBox="1"/>
              <p:nvPr/>
            </p:nvSpPr>
            <p:spPr>
              <a:xfrm>
                <a:off x="4246474" y="5956597"/>
                <a:ext cx="6848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 err="1"/>
                  <a:t>tks</a:t>
                </a:r>
                <a:r>
                  <a:rPr kumimoji="1" lang="en-US" altLang="ko-KR" sz="800" dirty="0"/>
                  <a:t>-contract</a:t>
                </a:r>
                <a:endParaRPr kumimoji="1" lang="ko-KR" altLang="en-US" sz="800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6D17B5D-1EAC-6E4B-9BCC-84B6AF038D70}"/>
                </a:ext>
              </a:extLst>
            </p:cNvPr>
            <p:cNvGrpSpPr/>
            <p:nvPr/>
          </p:nvGrpSpPr>
          <p:grpSpPr>
            <a:xfrm>
              <a:off x="8915677" y="2199117"/>
              <a:ext cx="502061" cy="366884"/>
              <a:chOff x="4404545" y="5706158"/>
              <a:chExt cx="502061" cy="366884"/>
            </a:xfrm>
          </p:grpSpPr>
          <p:pic>
            <p:nvPicPr>
              <p:cNvPr id="75" name="Graphic 34">
                <a:extLst>
                  <a:ext uri="{FF2B5EF4-FFF2-40B4-BE49-F238E27FC236}">
                    <a16:creationId xmlns:a16="http://schemas.microsoft.com/office/drawing/2014/main" id="{264CE07D-8936-824E-A834-35B2650B0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507" y="570615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AFF707-409E-614B-9FC1-335EA5B91670}"/>
                  </a:ext>
                </a:extLst>
              </p:cNvPr>
              <p:cNvSpPr txBox="1"/>
              <p:nvPr/>
            </p:nvSpPr>
            <p:spPr>
              <a:xfrm>
                <a:off x="4404545" y="5857598"/>
                <a:ext cx="5020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 err="1"/>
                  <a:t>tks</a:t>
                </a:r>
                <a:r>
                  <a:rPr kumimoji="1" lang="en-US" altLang="ko-KR" sz="800" dirty="0"/>
                  <a:t>-info</a:t>
                </a:r>
                <a:endParaRPr kumimoji="1" lang="ko-KR" altLang="en-US" sz="800" dirty="0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31A982E-900D-F548-B9D4-7B7FF79678D4}"/>
                </a:ext>
              </a:extLst>
            </p:cNvPr>
            <p:cNvGrpSpPr/>
            <p:nvPr/>
          </p:nvGrpSpPr>
          <p:grpSpPr>
            <a:xfrm>
              <a:off x="8738651" y="2786415"/>
              <a:ext cx="800219" cy="371896"/>
              <a:chOff x="4221002" y="5794676"/>
              <a:chExt cx="800219" cy="371896"/>
            </a:xfrm>
          </p:grpSpPr>
          <p:pic>
            <p:nvPicPr>
              <p:cNvPr id="78" name="Graphic 34">
                <a:extLst>
                  <a:ext uri="{FF2B5EF4-FFF2-40B4-BE49-F238E27FC236}">
                    <a16:creationId xmlns:a16="http://schemas.microsoft.com/office/drawing/2014/main" id="{239C913C-7265-254C-AE7D-F9FF4B52BB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763" y="5794676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E9EABB2-17CF-6A45-9B2A-7D626DC83C1A}"/>
                  </a:ext>
                </a:extLst>
              </p:cNvPr>
              <p:cNvSpPr txBox="1"/>
              <p:nvPr/>
            </p:nvSpPr>
            <p:spPr>
              <a:xfrm>
                <a:off x="4221002" y="595112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 err="1"/>
                  <a:t>tks</a:t>
                </a:r>
                <a:r>
                  <a:rPr kumimoji="1" lang="en-US" altLang="ko-KR" sz="800" dirty="0"/>
                  <a:t>-cluster-lcm</a:t>
                </a:r>
                <a:endParaRPr kumimoji="1" lang="ko-KR" altLang="en-US" sz="800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FFA68E-B38D-4B43-AFBA-FDDF80D98E4E}"/>
                </a:ext>
              </a:extLst>
            </p:cNvPr>
            <p:cNvSpPr txBox="1"/>
            <p:nvPr/>
          </p:nvSpPr>
          <p:spPr>
            <a:xfrm>
              <a:off x="1478039" y="5177188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/>
                <a:t>End User</a:t>
              </a:r>
              <a:endParaRPr kumimoji="1" lang="ko-KR" altLang="en-US" sz="800" dirty="0"/>
            </a:p>
          </p:txBody>
        </p:sp>
        <p:cxnSp>
          <p:nvCxnSpPr>
            <p:cNvPr id="81" name="꺾인 연결선[E] 80">
              <a:extLst>
                <a:ext uri="{FF2B5EF4-FFF2-40B4-BE49-F238E27FC236}">
                  <a16:creationId xmlns:a16="http://schemas.microsoft.com/office/drawing/2014/main" id="{506FC40D-4884-F141-9094-2DB7AA4BBDCD}"/>
                </a:ext>
              </a:extLst>
            </p:cNvPr>
            <p:cNvCxnSpPr>
              <a:cxnSpLocks/>
              <a:stCxn id="19" idx="2"/>
              <a:endCxn id="60" idx="0"/>
            </p:cNvCxnSpPr>
            <p:nvPr/>
          </p:nvCxnSpPr>
          <p:spPr bwMode="auto">
            <a:xfrm rot="5400000">
              <a:off x="2549746" y="1213865"/>
              <a:ext cx="907163" cy="126116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꺾인 연결선[E] 81">
              <a:extLst>
                <a:ext uri="{FF2B5EF4-FFF2-40B4-BE49-F238E27FC236}">
                  <a16:creationId xmlns:a16="http://schemas.microsoft.com/office/drawing/2014/main" id="{5BF7F983-6C62-B148-A208-EBDA80B2E340}"/>
                </a:ext>
              </a:extLst>
            </p:cNvPr>
            <p:cNvCxnSpPr>
              <a:cxnSpLocks/>
              <a:stCxn id="19" idx="2"/>
              <a:endCxn id="56" idx="0"/>
            </p:cNvCxnSpPr>
            <p:nvPr/>
          </p:nvCxnSpPr>
          <p:spPr bwMode="auto">
            <a:xfrm rot="16200000" flipH="1">
              <a:off x="3180678" y="1844092"/>
              <a:ext cx="907163" cy="70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꺾인 연결선[E] 82">
              <a:extLst>
                <a:ext uri="{FF2B5EF4-FFF2-40B4-BE49-F238E27FC236}">
                  <a16:creationId xmlns:a16="http://schemas.microsoft.com/office/drawing/2014/main" id="{EC728002-1C51-284C-95DA-56FDD2C06C14}"/>
                </a:ext>
              </a:extLst>
            </p:cNvPr>
            <p:cNvCxnSpPr>
              <a:cxnSpLocks/>
              <a:stCxn id="19" idx="2"/>
              <a:endCxn id="65" idx="0"/>
            </p:cNvCxnSpPr>
            <p:nvPr/>
          </p:nvCxnSpPr>
          <p:spPr bwMode="auto">
            <a:xfrm rot="16200000" flipH="1">
              <a:off x="3759860" y="1264910"/>
              <a:ext cx="907163" cy="115906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4" name="Graphic 39">
              <a:extLst>
                <a:ext uri="{FF2B5EF4-FFF2-40B4-BE49-F238E27FC236}">
                  <a16:creationId xmlns:a16="http://schemas.microsoft.com/office/drawing/2014/main" id="{957F48A0-5E54-924C-A3C6-99827590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128166" y="4783804"/>
              <a:ext cx="201926" cy="20192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F69EA6-509E-5044-979D-F5280C9886A5}"/>
                </a:ext>
              </a:extLst>
            </p:cNvPr>
            <p:cNvSpPr txBox="1"/>
            <p:nvPr/>
          </p:nvSpPr>
          <p:spPr>
            <a:xfrm>
              <a:off x="7995065" y="4968722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b="1" dirty="0"/>
                <a:t>bastion</a:t>
              </a:r>
              <a:endParaRPr kumimoji="1" lang="ko-KR" altLang="en-US" sz="800" b="1" dirty="0"/>
            </a:p>
          </p:txBody>
        </p:sp>
        <p:cxnSp>
          <p:nvCxnSpPr>
            <p:cNvPr id="86" name="꺾인 연결선[E] 85">
              <a:extLst>
                <a:ext uri="{FF2B5EF4-FFF2-40B4-BE49-F238E27FC236}">
                  <a16:creationId xmlns:a16="http://schemas.microsoft.com/office/drawing/2014/main" id="{D26612D2-E113-6B44-8A64-AE4C5FCFB1E2}"/>
                </a:ext>
              </a:extLst>
            </p:cNvPr>
            <p:cNvCxnSpPr>
              <a:cxnSpLocks/>
              <a:stCxn id="9" idx="1"/>
              <a:endCxn id="85" idx="2"/>
            </p:cNvCxnSpPr>
            <p:nvPr/>
          </p:nvCxnSpPr>
          <p:spPr bwMode="auto">
            <a:xfrm rot="10800000" flipV="1">
              <a:off x="8246097" y="4977854"/>
              <a:ext cx="1879227" cy="206312"/>
            </a:xfrm>
            <a:prstGeom prst="bentConnector4">
              <a:avLst>
                <a:gd name="adj1" fmla="val 43321"/>
                <a:gd name="adj2" fmla="val 217760"/>
              </a:avLst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9C2AD18-532D-4949-B723-99D8EA663C0D}"/>
                </a:ext>
              </a:extLst>
            </p:cNvPr>
            <p:cNvSpPr/>
            <p:nvPr/>
          </p:nvSpPr>
          <p:spPr>
            <a:xfrm>
              <a:off x="5598500" y="1794511"/>
              <a:ext cx="2084783" cy="1578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A9A112F-88BF-F34D-9394-2D33B9209134}"/>
                </a:ext>
              </a:extLst>
            </p:cNvPr>
            <p:cNvSpPr txBox="1"/>
            <p:nvPr/>
          </p:nvSpPr>
          <p:spPr>
            <a:xfrm>
              <a:off x="5553434" y="1749050"/>
              <a:ext cx="13384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b="1" dirty="0"/>
                <a:t>DECAPOD</a:t>
              </a:r>
              <a:endParaRPr kumimoji="1" lang="ko-KR" altLang="en-US" sz="10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2F9175-E394-8946-8F69-F44AF2F07864}"/>
                </a:ext>
              </a:extLst>
            </p:cNvPr>
            <p:cNvSpPr txBox="1"/>
            <p:nvPr/>
          </p:nvSpPr>
          <p:spPr>
            <a:xfrm>
              <a:off x="6198192" y="2952670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b="1" dirty="0"/>
                <a:t>CD</a:t>
              </a:r>
              <a:endParaRPr kumimoji="1" lang="ko-KR" altLang="en-US" sz="8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E874CD-AEED-794C-8D0A-CE251E8C93FC}"/>
                </a:ext>
              </a:extLst>
            </p:cNvPr>
            <p:cNvSpPr txBox="1"/>
            <p:nvPr/>
          </p:nvSpPr>
          <p:spPr>
            <a:xfrm>
              <a:off x="6198116" y="2136895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b="1" dirty="0"/>
                <a:t>Workflow</a:t>
              </a:r>
              <a:endParaRPr kumimoji="1" lang="ko-KR" altLang="en-US" sz="800" b="1" dirty="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E989873-D9A9-8642-AB85-66F107CA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6025777" y="2760086"/>
              <a:ext cx="247421" cy="362420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19BBB09-8D1D-494A-9F97-6865D7BCA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6026699" y="1942859"/>
              <a:ext cx="247421" cy="362420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3F19106-4982-984C-AECF-3FD3C357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tretch>
              <a:fillRect/>
            </a:stretch>
          </p:blipFill>
          <p:spPr>
            <a:xfrm>
              <a:off x="6777402" y="2776028"/>
              <a:ext cx="564425" cy="317489"/>
            </a:xfrm>
            <a:prstGeom prst="rect">
              <a:avLst/>
            </a:prstGeom>
          </p:spPr>
        </p:pic>
        <p:sp>
          <p:nvSpPr>
            <p:cNvPr id="94" name="오른쪽 화살표[R] 93">
              <a:extLst>
                <a:ext uri="{FF2B5EF4-FFF2-40B4-BE49-F238E27FC236}">
                  <a16:creationId xmlns:a16="http://schemas.microsoft.com/office/drawing/2014/main" id="{74374F86-1779-EF4F-8159-DA144DED0B4E}"/>
                </a:ext>
              </a:extLst>
            </p:cNvPr>
            <p:cNvSpPr/>
            <p:nvPr/>
          </p:nvSpPr>
          <p:spPr bwMode="auto">
            <a:xfrm rot="5400000">
              <a:off x="5706432" y="3542168"/>
              <a:ext cx="886110" cy="149328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endParaRPr>
            </a:p>
          </p:txBody>
        </p:sp>
        <p:cxnSp>
          <p:nvCxnSpPr>
            <p:cNvPr id="97" name="꺾인 연결선[E] 96">
              <a:extLst>
                <a:ext uri="{FF2B5EF4-FFF2-40B4-BE49-F238E27FC236}">
                  <a16:creationId xmlns:a16="http://schemas.microsoft.com/office/drawing/2014/main" id="{E27301E6-3586-C941-87D4-8CE0EEB7603B}"/>
                </a:ext>
              </a:extLst>
            </p:cNvPr>
            <p:cNvCxnSpPr>
              <a:cxnSpLocks/>
              <a:stCxn id="12" idx="2"/>
              <a:endCxn id="69" idx="0"/>
            </p:cNvCxnSpPr>
            <p:nvPr/>
          </p:nvCxnSpPr>
          <p:spPr bwMode="auto">
            <a:xfrm rot="16200000" flipH="1">
              <a:off x="8334334" y="1297779"/>
              <a:ext cx="401489" cy="59197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꺾인 연결선[E] 97">
              <a:extLst>
                <a:ext uri="{FF2B5EF4-FFF2-40B4-BE49-F238E27FC236}">
                  <a16:creationId xmlns:a16="http://schemas.microsoft.com/office/drawing/2014/main" id="{25FC87CD-5A8F-8F47-9919-59581FD2668C}"/>
                </a:ext>
              </a:extLst>
            </p:cNvPr>
            <p:cNvCxnSpPr>
              <a:cxnSpLocks/>
              <a:stCxn id="69" idx="1"/>
              <a:endCxn id="92" idx="3"/>
            </p:cNvCxnSpPr>
            <p:nvPr/>
          </p:nvCxnSpPr>
          <p:spPr bwMode="auto">
            <a:xfrm rot="10800000">
              <a:off x="6274121" y="2124070"/>
              <a:ext cx="1868933" cy="45482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꺾인 연결선[E] 98">
              <a:extLst>
                <a:ext uri="{FF2B5EF4-FFF2-40B4-BE49-F238E27FC236}">
                  <a16:creationId xmlns:a16="http://schemas.microsoft.com/office/drawing/2014/main" id="{EDF28387-6F6F-F748-A513-D347F4BF831F}"/>
                </a:ext>
              </a:extLst>
            </p:cNvPr>
            <p:cNvCxnSpPr>
              <a:cxnSpLocks/>
              <a:stCxn id="92" idx="2"/>
              <a:endCxn id="91" idx="0"/>
            </p:cNvCxnSpPr>
            <p:nvPr/>
          </p:nvCxnSpPr>
          <p:spPr bwMode="auto">
            <a:xfrm rot="5400000">
              <a:off x="5922546" y="2532221"/>
              <a:ext cx="454807" cy="92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112E8AB-C3F7-7845-9078-3E829705E29A}"/>
                </a:ext>
              </a:extLst>
            </p:cNvPr>
            <p:cNvCxnSpPr/>
            <p:nvPr/>
          </p:nvCxnSpPr>
          <p:spPr>
            <a:xfrm flipH="1">
              <a:off x="6349836" y="2934772"/>
              <a:ext cx="427566" cy="6524"/>
            </a:xfrm>
            <a:prstGeom prst="straightConnector1">
              <a:avLst/>
            </a:prstGeom>
            <a:ln w="158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E3F5DE7-C131-E34D-857B-31303E983F14}"/>
                </a:ext>
              </a:extLst>
            </p:cNvPr>
            <p:cNvGrpSpPr/>
            <p:nvPr/>
          </p:nvGrpSpPr>
          <p:grpSpPr>
            <a:xfrm>
              <a:off x="8200539" y="2172068"/>
              <a:ext cx="572593" cy="374654"/>
              <a:chOff x="4271978" y="5672852"/>
              <a:chExt cx="572593" cy="374654"/>
            </a:xfrm>
          </p:grpSpPr>
          <p:pic>
            <p:nvPicPr>
              <p:cNvPr id="107" name="Graphic 34">
                <a:extLst>
                  <a:ext uri="{FF2B5EF4-FFF2-40B4-BE49-F238E27FC236}">
                    <a16:creationId xmlns:a16="http://schemas.microsoft.com/office/drawing/2014/main" id="{EBD3A315-FF14-4940-BAC3-88C585DF0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663" y="5672852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A3BA486-6176-F34B-8823-FEE811F00C7E}"/>
                  </a:ext>
                </a:extLst>
              </p:cNvPr>
              <p:cNvSpPr txBox="1"/>
              <p:nvPr/>
            </p:nvSpPr>
            <p:spPr>
              <a:xfrm>
                <a:off x="4271978" y="5832062"/>
                <a:ext cx="5725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00" dirty="0" err="1"/>
                  <a:t>tks</a:t>
                </a:r>
                <a:r>
                  <a:rPr kumimoji="1" lang="en-US" altLang="ko-KR" sz="800" dirty="0"/>
                  <a:t>-batch</a:t>
                </a:r>
                <a:endParaRPr kumimoji="1" lang="ko-KR" altLang="en-US" sz="800" dirty="0"/>
              </a:p>
            </p:txBody>
          </p:sp>
        </p:grpSp>
        <p:cxnSp>
          <p:nvCxnSpPr>
            <p:cNvPr id="115" name="꺾인 연결선[E] 114">
              <a:extLst>
                <a:ext uri="{FF2B5EF4-FFF2-40B4-BE49-F238E27FC236}">
                  <a16:creationId xmlns:a16="http://schemas.microsoft.com/office/drawing/2014/main" id="{D8B1EE3C-28D6-2F4A-AAC0-5050C4D189A7}"/>
                </a:ext>
              </a:extLst>
            </p:cNvPr>
            <p:cNvCxnSpPr>
              <a:cxnSpLocks/>
              <a:stCxn id="53" idx="2"/>
              <a:endCxn id="19" idx="3"/>
            </p:cNvCxnSpPr>
            <p:nvPr/>
          </p:nvCxnSpPr>
          <p:spPr bwMode="auto">
            <a:xfrm rot="5400000">
              <a:off x="4545901" y="77050"/>
              <a:ext cx="401820" cy="195463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꺾인 연결선[E] 117">
              <a:extLst>
                <a:ext uri="{FF2B5EF4-FFF2-40B4-BE49-F238E27FC236}">
                  <a16:creationId xmlns:a16="http://schemas.microsoft.com/office/drawing/2014/main" id="{56F1AD34-4195-8948-BF02-9A8E57CE1464}"/>
                </a:ext>
              </a:extLst>
            </p:cNvPr>
            <p:cNvCxnSpPr>
              <a:cxnSpLocks/>
              <a:stCxn id="53" idx="2"/>
              <a:endCxn id="12" idx="1"/>
            </p:cNvCxnSpPr>
            <p:nvPr/>
          </p:nvCxnSpPr>
          <p:spPr bwMode="auto">
            <a:xfrm rot="16200000" flipH="1">
              <a:off x="6711825" y="-134241"/>
              <a:ext cx="403980" cy="237937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9EF55E-DA2F-9E4C-8D0E-91FA4337A747}"/>
                </a:ext>
              </a:extLst>
            </p:cNvPr>
            <p:cNvSpPr txBox="1"/>
            <p:nvPr/>
          </p:nvSpPr>
          <p:spPr>
            <a:xfrm>
              <a:off x="4466331" y="1030116"/>
              <a:ext cx="896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/>
                <a:t>Monitoring</a:t>
              </a:r>
              <a:endParaRPr kumimoji="1" lang="ko-KR" altLang="en-US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1F8CE63-80D4-FF4A-AD61-32A6D539584B}"/>
                </a:ext>
              </a:extLst>
            </p:cNvPr>
            <p:cNvSpPr txBox="1"/>
            <p:nvPr/>
          </p:nvSpPr>
          <p:spPr>
            <a:xfrm>
              <a:off x="6225665" y="1037500"/>
              <a:ext cx="896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/>
                <a:t>Configuration</a:t>
              </a:r>
              <a:endParaRPr kumimoji="1" lang="ko-KR" altLang="en-US" sz="1000" dirty="0"/>
            </a:p>
          </p:txBody>
        </p:sp>
        <p:pic>
          <p:nvPicPr>
            <p:cNvPr id="1026" name="Picture 2" descr="Grafana Loki | Grafana Labs">
              <a:extLst>
                <a:ext uri="{FF2B5EF4-FFF2-40B4-BE49-F238E27FC236}">
                  <a16:creationId xmlns:a16="http://schemas.microsoft.com/office/drawing/2014/main" id="{EE94FB71-32EB-0647-ADC3-E9CCCA035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348" y="2959778"/>
              <a:ext cx="246221" cy="24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Grafana Loki | Grafana Labs">
              <a:extLst>
                <a:ext uri="{FF2B5EF4-FFF2-40B4-BE49-F238E27FC236}">
                  <a16:creationId xmlns:a16="http://schemas.microsoft.com/office/drawing/2014/main" id="{2D903ECC-7199-B946-999A-32F5D0971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716" y="5138541"/>
              <a:ext cx="246221" cy="24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485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</cp:revision>
  <dcterms:created xsi:type="dcterms:W3CDTF">2022-04-14T00:23:55Z</dcterms:created>
  <dcterms:modified xsi:type="dcterms:W3CDTF">2022-04-14T00:32:58Z</dcterms:modified>
</cp:coreProperties>
</file>