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28518-BE16-FC42-81FD-B24A7D557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7D43F-093B-F945-8D1A-16A222F2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03E35-BDA8-1A48-A960-AB2B0E37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580B-639C-D045-8CFE-0D376581C0EC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E5E6C-C8AA-FE4D-BD88-08D071FC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5298F-5BF7-B649-91A8-BB60D86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A040-CA97-A44A-98F1-31FA17EE4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127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FCA89-A772-7D46-99C4-FE6481C3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32C07-7EE5-3147-AB24-0F7C45E29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C9306-7059-684D-8D65-BB9D2CB7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580B-639C-D045-8CFE-0D376581C0EC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6A75E-7731-BE4D-B386-772F377F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DB124-F7CF-A34C-9243-7D73D972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A040-CA97-A44A-98F1-31FA17EE4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493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46267C-F19B-0743-A1FC-EA552C152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2E9352-47DF-0E43-B0FA-AD9E2161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3E2D6-D258-0F4C-87A5-FDD7F5A9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580B-639C-D045-8CFE-0D376581C0EC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CA8F8-03F2-A142-AF19-99F45DB4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6767E-4B13-C244-AE0F-8840C5F8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A040-CA97-A44A-98F1-31FA17EE4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72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FFD66-6CED-CA4F-85A8-250E6B3C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76DB9-2D3E-004A-8A6C-9BE93FED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B0963-D31E-FA46-AC4F-B28590EB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580B-639C-D045-8CFE-0D376581C0EC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8A03E-5359-9C45-8972-282030C8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F45AA-4AE7-0249-944C-ABE8CC2E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A040-CA97-A44A-98F1-31FA17EE4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27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AE6A0-59E3-E84B-9DAA-6073D402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19B5D-AD52-A849-A354-43C7577ED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232DD-7B13-BA43-B137-9C08D415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580B-639C-D045-8CFE-0D376581C0EC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4E6DB-ABD3-514C-B976-01E2B69F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D71A8-F22C-D644-85FD-9B29DDB1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A040-CA97-A44A-98F1-31FA17EE4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390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D08D9-2C36-AB48-967E-EA9C7299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CE911-E3A8-A140-9053-FBA47ECBE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0F30F-8F7D-2745-9CE2-33CCE2880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DAF92-9A63-0644-9CF6-AA8F8A25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580B-639C-D045-8CFE-0D376581C0EC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DCE8AD-29E2-7C4A-82C3-C3373E31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5EE05-65F8-D54B-93D7-6E0C455A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A040-CA97-A44A-98F1-31FA17EE4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843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CC2A6-61F5-7B49-8C6F-12D7C856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122B7-4C95-5347-9B74-37A6F91F4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4E5E8-7B7D-1F4D-8CC5-CA186BCD6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80431C-0160-8346-91BA-1458CC330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EC0B73-2539-0A43-B594-68F825C28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0185BA-8627-C440-8AA5-3DE5FEEA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580B-639C-D045-8CFE-0D376581C0EC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6FC6DE-6753-FD46-A6C4-E2F73844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33091-133D-A849-B957-A49033BA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A040-CA97-A44A-98F1-31FA17EE4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0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5502-3BAE-6148-961D-9D01CDEC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1CA7C3-31F5-1B4C-9B3E-2234D3A1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580B-639C-D045-8CFE-0D376581C0EC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7E700-839D-7144-9473-913F15CA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002CF4-F2EF-2C4D-99F9-F6DA6FFF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A040-CA97-A44A-98F1-31FA17EE4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3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3BBE73-509B-FD4F-AD15-BF1565C2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580B-639C-D045-8CFE-0D376581C0EC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36DB16-2FBC-124F-A20E-84FA2E01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9B295A-3A11-2643-A07B-A1EEB620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A040-CA97-A44A-98F1-31FA17EE4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067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BC366-7169-CF48-8F1E-365BCFC3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1F2D3-20AB-5B49-B316-2E6FAC72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3CE6A-B808-2F46-8BCB-7AD377925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EDC1D-E098-124C-95DD-C949F0E2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580B-639C-D045-8CFE-0D376581C0EC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23E6D-2B53-D747-B695-FC366444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14BA0-600F-CD49-AC9C-4E16CADC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A040-CA97-A44A-98F1-31FA17EE4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01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C77D3-0DA1-5845-A8E5-C3DADE32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3D50AC-70E4-A441-A1EA-CFE966729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4F1E9F-0A58-0E48-B072-9A984235C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97CBF-A879-0544-A7EE-41B26C40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580B-639C-D045-8CFE-0D376581C0EC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D9CF3-DABD-E344-92EB-9BC7DDA3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DF6D3-CE64-D64E-B58A-72057D14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A040-CA97-A44A-98F1-31FA17EE4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903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493BC-0D57-C146-8D46-EC490417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C8BD7-C467-734F-A3F9-1FAD05DF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A4ED9-5859-A14A-B549-921CD5989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580B-639C-D045-8CFE-0D376581C0EC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ADF10-4962-9141-B632-3C53EFBE8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840DA-A2F9-B744-B463-E068A4C86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A040-CA97-A44A-98F1-31FA17EE4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661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sv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35BE22A-7615-C641-A8B0-09E5C9319EDA}"/>
              </a:ext>
            </a:extLst>
          </p:cNvPr>
          <p:cNvGrpSpPr/>
          <p:nvPr/>
        </p:nvGrpSpPr>
        <p:grpSpPr>
          <a:xfrm>
            <a:off x="505607" y="1755050"/>
            <a:ext cx="11159175" cy="3385362"/>
            <a:chOff x="110187" y="1755049"/>
            <a:chExt cx="12090180" cy="384684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B8C48AF-EA5A-5A48-B767-CA520E4B07C1}"/>
                </a:ext>
              </a:extLst>
            </p:cNvPr>
            <p:cNvGrpSpPr/>
            <p:nvPr/>
          </p:nvGrpSpPr>
          <p:grpSpPr>
            <a:xfrm>
              <a:off x="110187" y="1755049"/>
              <a:ext cx="5858121" cy="3830205"/>
              <a:chOff x="1284089" y="1594426"/>
              <a:chExt cx="6640795" cy="4358902"/>
            </a:xfrm>
          </p:grpSpPr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879D0199-D8D8-D047-9E46-A976DCEAB120}"/>
                  </a:ext>
                </a:extLst>
              </p:cNvPr>
              <p:cNvSpPr/>
              <p:nvPr/>
            </p:nvSpPr>
            <p:spPr>
              <a:xfrm>
                <a:off x="1284089" y="2171876"/>
                <a:ext cx="6640795" cy="3416019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ln w="0"/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VPC</a:t>
                </a:r>
              </a:p>
            </p:txBody>
          </p:sp>
          <p:sp>
            <p:nvSpPr>
              <p:cNvPr id="5" name="Rectangle 7">
                <a:extLst>
                  <a:ext uri="{FF2B5EF4-FFF2-40B4-BE49-F238E27FC236}">
                    <a16:creationId xmlns:a16="http://schemas.microsoft.com/office/drawing/2014/main" id="{DE0E47A1-541D-9248-AD2A-2A5B61F400A5}"/>
                  </a:ext>
                </a:extLst>
              </p:cNvPr>
              <p:cNvSpPr/>
              <p:nvPr/>
            </p:nvSpPr>
            <p:spPr>
              <a:xfrm>
                <a:off x="1841035" y="4086664"/>
                <a:ext cx="2389884" cy="1283000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sp>
            <p:nvSpPr>
              <p:cNvPr id="6" name="Rectangle 10">
                <a:extLst>
                  <a:ext uri="{FF2B5EF4-FFF2-40B4-BE49-F238E27FC236}">
                    <a16:creationId xmlns:a16="http://schemas.microsoft.com/office/drawing/2014/main" id="{9CE56A40-245A-DA4B-BEB5-3980516C2702}"/>
                  </a:ext>
                </a:extLst>
              </p:cNvPr>
              <p:cNvSpPr/>
              <p:nvPr/>
            </p:nvSpPr>
            <p:spPr>
              <a:xfrm>
                <a:off x="1728366" y="1622107"/>
                <a:ext cx="2607011" cy="4331221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</a:t>
                </a:r>
              </a:p>
            </p:txBody>
          </p:sp>
          <p:sp>
            <p:nvSpPr>
              <p:cNvPr id="8" name="Rectangle 32">
                <a:extLst>
                  <a:ext uri="{FF2B5EF4-FFF2-40B4-BE49-F238E27FC236}">
                    <a16:creationId xmlns:a16="http://schemas.microsoft.com/office/drawing/2014/main" id="{66145F12-4A3F-2F47-82FB-BB577691C63A}"/>
                  </a:ext>
                </a:extLst>
              </p:cNvPr>
              <p:cNvSpPr/>
              <p:nvPr/>
            </p:nvSpPr>
            <p:spPr>
              <a:xfrm>
                <a:off x="1841036" y="2744247"/>
                <a:ext cx="2400668" cy="1175996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subnet</a:t>
                </a:r>
              </a:p>
            </p:txBody>
          </p:sp>
          <p:pic>
            <p:nvPicPr>
              <p:cNvPr id="10" name="Graphic 16">
                <a:extLst>
                  <a:ext uri="{FF2B5EF4-FFF2-40B4-BE49-F238E27FC236}">
                    <a16:creationId xmlns:a16="http://schemas.microsoft.com/office/drawing/2014/main" id="{6657B44C-FC27-1E41-9ADA-58804FBA9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4090" y="2173465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11" name="Graphic 19">
                <a:extLst>
                  <a:ext uri="{FF2B5EF4-FFF2-40B4-BE49-F238E27FC236}">
                    <a16:creationId xmlns:a16="http://schemas.microsoft.com/office/drawing/2014/main" id="{781CAE29-8CE7-7F41-B9D8-7378B9F62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41671" y="2745835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12" name="Graphic 21">
                <a:extLst>
                  <a:ext uri="{FF2B5EF4-FFF2-40B4-BE49-F238E27FC236}">
                    <a16:creationId xmlns:a16="http://schemas.microsoft.com/office/drawing/2014/main" id="{D8C110AD-DB86-3E47-8798-E23A0B9A2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45797" y="4088252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14" name="Graphic 60">
                <a:extLst>
                  <a:ext uri="{FF2B5EF4-FFF2-40B4-BE49-F238E27FC236}">
                    <a16:creationId xmlns:a16="http://schemas.microsoft.com/office/drawing/2014/main" id="{5E76800D-2002-A94F-A4F4-275371CA52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8769" y="458307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Graphic 60">
                <a:extLst>
                  <a:ext uri="{FF2B5EF4-FFF2-40B4-BE49-F238E27FC236}">
                    <a16:creationId xmlns:a16="http://schemas.microsoft.com/office/drawing/2014/main" id="{74893DBA-4612-BE4D-A770-F8B2F99833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3704" y="458307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Graphic 60">
                <a:extLst>
                  <a:ext uri="{FF2B5EF4-FFF2-40B4-BE49-F238E27FC236}">
                    <a16:creationId xmlns:a16="http://schemas.microsoft.com/office/drawing/2014/main" id="{1C770654-10F3-784C-9FC5-34C4EC0346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4793" y="312683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2">
                <a:extLst>
                  <a:ext uri="{FF2B5EF4-FFF2-40B4-BE49-F238E27FC236}">
                    <a16:creationId xmlns:a16="http://schemas.microsoft.com/office/drawing/2014/main" id="{C9288055-CD70-5F45-AFE6-35D6909A91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3702" y="2427323"/>
                <a:ext cx="14033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1B56B2-8DBC-BC4E-AF0A-500861441B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6937" y="3585622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pic>
            <p:nvPicPr>
              <p:cNvPr id="19" name="Graphic 10">
                <a:extLst>
                  <a:ext uri="{FF2B5EF4-FFF2-40B4-BE49-F238E27FC236}">
                    <a16:creationId xmlns:a16="http://schemas.microsoft.com/office/drawing/2014/main" id="{C4F32F69-9F41-F64C-8555-715B48DD01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4907" y="1970123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  <p:pic>
            <p:nvPicPr>
              <p:cNvPr id="20" name="Graphic 35">
                <a:extLst>
                  <a:ext uri="{FF2B5EF4-FFF2-40B4-BE49-F238E27FC236}">
                    <a16:creationId xmlns:a16="http://schemas.microsoft.com/office/drawing/2014/main" id="{D03D3C36-1020-6D40-A7A6-2DC0E2EC7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3193" y="312683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0ACB81-9903-D748-825D-E49C70E01D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266" y="3599610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Bastion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762E88-430C-6043-80E7-B4CDF0B750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986" y="5041622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Master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B054A-7202-0647-802F-37C88DC31A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6152" y="5040273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Worker</a:t>
                </a:r>
              </a:p>
            </p:txBody>
          </p:sp>
          <p:sp>
            <p:nvSpPr>
              <p:cNvPr id="24" name="Rectangle 7">
                <a:extLst>
                  <a:ext uri="{FF2B5EF4-FFF2-40B4-BE49-F238E27FC236}">
                    <a16:creationId xmlns:a16="http://schemas.microsoft.com/office/drawing/2014/main" id="{503680B8-6F08-1E45-BF22-614C63742A88}"/>
                  </a:ext>
                </a:extLst>
              </p:cNvPr>
              <p:cNvSpPr/>
              <p:nvPr/>
            </p:nvSpPr>
            <p:spPr>
              <a:xfrm>
                <a:off x="5298101" y="4058983"/>
                <a:ext cx="2389884" cy="1283000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CBFE0063-D988-2D4A-82FA-3D22C9BC6F9A}"/>
                  </a:ext>
                </a:extLst>
              </p:cNvPr>
              <p:cNvSpPr/>
              <p:nvPr/>
            </p:nvSpPr>
            <p:spPr>
              <a:xfrm>
                <a:off x="5185432" y="1594426"/>
                <a:ext cx="2607011" cy="4331221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</a:t>
                </a:r>
              </a:p>
            </p:txBody>
          </p:sp>
          <p:sp>
            <p:nvSpPr>
              <p:cNvPr id="26" name="Rectangle 32">
                <a:extLst>
                  <a:ext uri="{FF2B5EF4-FFF2-40B4-BE49-F238E27FC236}">
                    <a16:creationId xmlns:a16="http://schemas.microsoft.com/office/drawing/2014/main" id="{B763A292-055D-FF41-8B25-D35F562D2BEC}"/>
                  </a:ext>
                </a:extLst>
              </p:cNvPr>
              <p:cNvSpPr/>
              <p:nvPr/>
            </p:nvSpPr>
            <p:spPr>
              <a:xfrm>
                <a:off x="5298102" y="2716566"/>
                <a:ext cx="2400668" cy="1175996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subnet</a:t>
                </a:r>
              </a:p>
            </p:txBody>
          </p:sp>
          <p:pic>
            <p:nvPicPr>
              <p:cNvPr id="27" name="Graphic 19">
                <a:extLst>
                  <a:ext uri="{FF2B5EF4-FFF2-40B4-BE49-F238E27FC236}">
                    <a16:creationId xmlns:a16="http://schemas.microsoft.com/office/drawing/2014/main" id="{783B0D18-2E92-724E-8BF3-6FD127C26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98737" y="2718154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28" name="Graphic 21">
                <a:extLst>
                  <a:ext uri="{FF2B5EF4-FFF2-40B4-BE49-F238E27FC236}">
                    <a16:creationId xmlns:a16="http://schemas.microsoft.com/office/drawing/2014/main" id="{E10475A8-1588-3244-9A7D-38866D3AB1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02863" y="4060571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29" name="Graphic 60">
                <a:extLst>
                  <a:ext uri="{FF2B5EF4-FFF2-40B4-BE49-F238E27FC236}">
                    <a16:creationId xmlns:a16="http://schemas.microsoft.com/office/drawing/2014/main" id="{1059828C-7274-374C-A6F6-14D5AAF57F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5835" y="455539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Graphic 60">
                <a:extLst>
                  <a:ext uri="{FF2B5EF4-FFF2-40B4-BE49-F238E27FC236}">
                    <a16:creationId xmlns:a16="http://schemas.microsoft.com/office/drawing/2014/main" id="{702DF226-C432-8549-9708-4916BED301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0770" y="455539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9CD26F-8C37-5B46-8E6C-0E825770AD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4003" y="3557941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pic>
            <p:nvPicPr>
              <p:cNvPr id="33" name="Graphic 35">
                <a:extLst>
                  <a:ext uri="{FF2B5EF4-FFF2-40B4-BE49-F238E27FC236}">
                    <a16:creationId xmlns:a16="http://schemas.microsoft.com/office/drawing/2014/main" id="{33B3435D-09D8-D444-A98E-D1D959AAD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0259" y="309915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E9B755-B6B6-EA47-8C7E-AAA576EF2D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7052" y="5013941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Master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42BAAB-3995-8A4F-886B-EA0C50882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3218" y="5012592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Worker</a:t>
                </a:r>
              </a:p>
            </p:txBody>
          </p:sp>
          <p:sp>
            <p:nvSpPr>
              <p:cNvPr id="37" name="TextBox 21">
                <a:extLst>
                  <a:ext uri="{FF2B5EF4-FFF2-40B4-BE49-F238E27FC236}">
                    <a16:creationId xmlns:a16="http://schemas.microsoft.com/office/drawing/2014/main" id="{5221C732-5A92-FE4C-ACCB-8DCEE8DD8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5933" y="3586928"/>
                <a:ext cx="125253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Classic Load </a:t>
                </a:r>
                <a:b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38" name="Graphic 18">
                <a:extLst>
                  <a:ext uri="{FF2B5EF4-FFF2-40B4-BE49-F238E27FC236}">
                    <a16:creationId xmlns:a16="http://schemas.microsoft.com/office/drawing/2014/main" id="{69F9FE72-250F-6A46-963D-643F3AC13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6689" y="3104328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83CA55A-C8A9-1546-8BBC-F17B7262327C}"/>
                </a:ext>
              </a:extLst>
            </p:cNvPr>
            <p:cNvGrpSpPr/>
            <p:nvPr/>
          </p:nvGrpSpPr>
          <p:grpSpPr>
            <a:xfrm>
              <a:off x="6342246" y="1771689"/>
              <a:ext cx="5858121" cy="3830205"/>
              <a:chOff x="1284089" y="1594426"/>
              <a:chExt cx="6640795" cy="4358902"/>
            </a:xfrm>
          </p:grpSpPr>
          <p:sp>
            <p:nvSpPr>
              <p:cNvPr id="72" name="Rectangle 6">
                <a:extLst>
                  <a:ext uri="{FF2B5EF4-FFF2-40B4-BE49-F238E27FC236}">
                    <a16:creationId xmlns:a16="http://schemas.microsoft.com/office/drawing/2014/main" id="{935E749C-9B37-3B4F-A627-1B196EAE2945}"/>
                  </a:ext>
                </a:extLst>
              </p:cNvPr>
              <p:cNvSpPr/>
              <p:nvPr/>
            </p:nvSpPr>
            <p:spPr>
              <a:xfrm>
                <a:off x="1284089" y="2171876"/>
                <a:ext cx="6640795" cy="3416019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ln w="0"/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VPC</a:t>
                </a:r>
              </a:p>
            </p:txBody>
          </p:sp>
          <p:sp>
            <p:nvSpPr>
              <p:cNvPr id="73" name="Rectangle 7">
                <a:extLst>
                  <a:ext uri="{FF2B5EF4-FFF2-40B4-BE49-F238E27FC236}">
                    <a16:creationId xmlns:a16="http://schemas.microsoft.com/office/drawing/2014/main" id="{EC61A7F4-848E-F940-824D-B30449E3F61B}"/>
                  </a:ext>
                </a:extLst>
              </p:cNvPr>
              <p:cNvSpPr/>
              <p:nvPr/>
            </p:nvSpPr>
            <p:spPr>
              <a:xfrm>
                <a:off x="1841035" y="4086664"/>
                <a:ext cx="2389884" cy="1283000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sp>
            <p:nvSpPr>
              <p:cNvPr id="74" name="Rectangle 10">
                <a:extLst>
                  <a:ext uri="{FF2B5EF4-FFF2-40B4-BE49-F238E27FC236}">
                    <a16:creationId xmlns:a16="http://schemas.microsoft.com/office/drawing/2014/main" id="{D1BCD5FD-17F8-2A40-B703-0C853716ABF4}"/>
                  </a:ext>
                </a:extLst>
              </p:cNvPr>
              <p:cNvSpPr/>
              <p:nvPr/>
            </p:nvSpPr>
            <p:spPr>
              <a:xfrm>
                <a:off x="1728366" y="1622107"/>
                <a:ext cx="2607011" cy="4331221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</a:t>
                </a:r>
              </a:p>
            </p:txBody>
          </p:sp>
          <p:sp>
            <p:nvSpPr>
              <p:cNvPr id="75" name="Rectangle 32">
                <a:extLst>
                  <a:ext uri="{FF2B5EF4-FFF2-40B4-BE49-F238E27FC236}">
                    <a16:creationId xmlns:a16="http://schemas.microsoft.com/office/drawing/2014/main" id="{45859010-2D8C-5E43-902E-A8D9E96CB962}"/>
                  </a:ext>
                </a:extLst>
              </p:cNvPr>
              <p:cNvSpPr/>
              <p:nvPr/>
            </p:nvSpPr>
            <p:spPr>
              <a:xfrm>
                <a:off x="1841036" y="2744247"/>
                <a:ext cx="2400668" cy="1175996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subnet</a:t>
                </a:r>
              </a:p>
            </p:txBody>
          </p:sp>
          <p:pic>
            <p:nvPicPr>
              <p:cNvPr id="76" name="Graphic 16">
                <a:extLst>
                  <a:ext uri="{FF2B5EF4-FFF2-40B4-BE49-F238E27FC236}">
                    <a16:creationId xmlns:a16="http://schemas.microsoft.com/office/drawing/2014/main" id="{800B97DE-8238-574A-A5C4-4524D382CB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4090" y="2173465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77" name="Graphic 19">
                <a:extLst>
                  <a:ext uri="{FF2B5EF4-FFF2-40B4-BE49-F238E27FC236}">
                    <a16:creationId xmlns:a16="http://schemas.microsoft.com/office/drawing/2014/main" id="{6180CCC2-44BE-C94E-9515-737991ECF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41671" y="2745835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78" name="Graphic 21">
                <a:extLst>
                  <a:ext uri="{FF2B5EF4-FFF2-40B4-BE49-F238E27FC236}">
                    <a16:creationId xmlns:a16="http://schemas.microsoft.com/office/drawing/2014/main" id="{FD1F8D3C-6F66-A047-8B26-B728CB59F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45797" y="4088252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79" name="Graphic 60">
                <a:extLst>
                  <a:ext uri="{FF2B5EF4-FFF2-40B4-BE49-F238E27FC236}">
                    <a16:creationId xmlns:a16="http://schemas.microsoft.com/office/drawing/2014/main" id="{CCB9151A-4A6F-A544-B70A-D571C8761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8769" y="458307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" name="Graphic 60">
                <a:extLst>
                  <a:ext uri="{FF2B5EF4-FFF2-40B4-BE49-F238E27FC236}">
                    <a16:creationId xmlns:a16="http://schemas.microsoft.com/office/drawing/2014/main" id="{F8070B6B-0056-5942-BD1B-B982637366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3704" y="458307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Graphic 60">
                <a:extLst>
                  <a:ext uri="{FF2B5EF4-FFF2-40B4-BE49-F238E27FC236}">
                    <a16:creationId xmlns:a16="http://schemas.microsoft.com/office/drawing/2014/main" id="{E7A91B0F-447A-0D43-9181-BBDA30F199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4793" y="312683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TextBox 12">
                <a:extLst>
                  <a:ext uri="{FF2B5EF4-FFF2-40B4-BE49-F238E27FC236}">
                    <a16:creationId xmlns:a16="http://schemas.microsoft.com/office/drawing/2014/main" id="{EEEC2C83-8660-794D-B300-E224E0C2F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3702" y="2427323"/>
                <a:ext cx="14033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D965D01-B3D0-944A-A247-D320731886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6937" y="3585622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pic>
            <p:nvPicPr>
              <p:cNvPr id="84" name="Graphic 10">
                <a:extLst>
                  <a:ext uri="{FF2B5EF4-FFF2-40B4-BE49-F238E27FC236}">
                    <a16:creationId xmlns:a16="http://schemas.microsoft.com/office/drawing/2014/main" id="{6570ED35-E2E5-EE43-B213-8174E4F84C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4907" y="1970123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  <p:pic>
            <p:nvPicPr>
              <p:cNvPr id="85" name="Graphic 35">
                <a:extLst>
                  <a:ext uri="{FF2B5EF4-FFF2-40B4-BE49-F238E27FC236}">
                    <a16:creationId xmlns:a16="http://schemas.microsoft.com/office/drawing/2014/main" id="{858D2D08-8F8D-E74C-9EFB-65CC56F9C2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3193" y="312683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7F8022-F997-C644-A24A-9550B63AA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266" y="3599610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Bastion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2ABFF2-9941-5C43-AF30-D4A34AEB91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986" y="5041622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Master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156528D-C81D-1C49-9496-8B7DCB4B90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6152" y="5040273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Worker</a:t>
                </a:r>
              </a:p>
            </p:txBody>
          </p:sp>
          <p:sp>
            <p:nvSpPr>
              <p:cNvPr id="89" name="Rectangle 7">
                <a:extLst>
                  <a:ext uri="{FF2B5EF4-FFF2-40B4-BE49-F238E27FC236}">
                    <a16:creationId xmlns:a16="http://schemas.microsoft.com/office/drawing/2014/main" id="{901189D7-7210-0449-ABA5-0710876348A5}"/>
                  </a:ext>
                </a:extLst>
              </p:cNvPr>
              <p:cNvSpPr/>
              <p:nvPr/>
            </p:nvSpPr>
            <p:spPr>
              <a:xfrm>
                <a:off x="5298101" y="4058983"/>
                <a:ext cx="2389884" cy="1283000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sp>
            <p:nvSpPr>
              <p:cNvPr id="90" name="Rectangle 10">
                <a:extLst>
                  <a:ext uri="{FF2B5EF4-FFF2-40B4-BE49-F238E27FC236}">
                    <a16:creationId xmlns:a16="http://schemas.microsoft.com/office/drawing/2014/main" id="{72FDAC7B-8EAF-964C-964E-00F68CDB46B4}"/>
                  </a:ext>
                </a:extLst>
              </p:cNvPr>
              <p:cNvSpPr/>
              <p:nvPr/>
            </p:nvSpPr>
            <p:spPr>
              <a:xfrm>
                <a:off x="5185432" y="1594426"/>
                <a:ext cx="2607011" cy="4331221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</a:t>
                </a:r>
              </a:p>
            </p:txBody>
          </p:sp>
          <p:sp>
            <p:nvSpPr>
              <p:cNvPr id="91" name="Rectangle 32">
                <a:extLst>
                  <a:ext uri="{FF2B5EF4-FFF2-40B4-BE49-F238E27FC236}">
                    <a16:creationId xmlns:a16="http://schemas.microsoft.com/office/drawing/2014/main" id="{EDEC09D3-DC6A-0148-BDD5-0A3E40A7A291}"/>
                  </a:ext>
                </a:extLst>
              </p:cNvPr>
              <p:cNvSpPr/>
              <p:nvPr/>
            </p:nvSpPr>
            <p:spPr>
              <a:xfrm>
                <a:off x="5298102" y="2716566"/>
                <a:ext cx="2400668" cy="1175996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subnet</a:t>
                </a:r>
              </a:p>
            </p:txBody>
          </p:sp>
          <p:pic>
            <p:nvPicPr>
              <p:cNvPr id="92" name="Graphic 19">
                <a:extLst>
                  <a:ext uri="{FF2B5EF4-FFF2-40B4-BE49-F238E27FC236}">
                    <a16:creationId xmlns:a16="http://schemas.microsoft.com/office/drawing/2014/main" id="{91E97EE6-9DE5-8D47-8D84-0E25A5D63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98737" y="2718154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93" name="Graphic 21">
                <a:extLst>
                  <a:ext uri="{FF2B5EF4-FFF2-40B4-BE49-F238E27FC236}">
                    <a16:creationId xmlns:a16="http://schemas.microsoft.com/office/drawing/2014/main" id="{0C96E2AB-874D-7D40-A481-6D5104F60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02863" y="4060571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94" name="Graphic 60">
                <a:extLst>
                  <a:ext uri="{FF2B5EF4-FFF2-40B4-BE49-F238E27FC236}">
                    <a16:creationId xmlns:a16="http://schemas.microsoft.com/office/drawing/2014/main" id="{2038C8E9-F0B3-0946-AA63-56EBE9ADA6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5835" y="455539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" name="Graphic 60">
                <a:extLst>
                  <a:ext uri="{FF2B5EF4-FFF2-40B4-BE49-F238E27FC236}">
                    <a16:creationId xmlns:a16="http://schemas.microsoft.com/office/drawing/2014/main" id="{935DC487-B03D-7542-96F4-E77F2F446A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0770" y="455539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52151EC-572A-9141-9A36-14805E4376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4003" y="3557941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pic>
            <p:nvPicPr>
              <p:cNvPr id="97" name="Graphic 35">
                <a:extLst>
                  <a:ext uri="{FF2B5EF4-FFF2-40B4-BE49-F238E27FC236}">
                    <a16:creationId xmlns:a16="http://schemas.microsoft.com/office/drawing/2014/main" id="{B415FCE0-D914-C343-8A37-B5723FD7B9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0259" y="309915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CBD3F33-AA57-A74B-92B1-B1109D3698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7052" y="5013941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Master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5BB8868-55B7-F343-AA60-37520C9CC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3218" y="5012592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Worker</a:t>
                </a:r>
              </a:p>
            </p:txBody>
          </p:sp>
          <p:sp>
            <p:nvSpPr>
              <p:cNvPr id="100" name="TextBox 21">
                <a:extLst>
                  <a:ext uri="{FF2B5EF4-FFF2-40B4-BE49-F238E27FC236}">
                    <a16:creationId xmlns:a16="http://schemas.microsoft.com/office/drawing/2014/main" id="{2CD203D8-EF00-C249-8F62-648C4C82F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5933" y="3586928"/>
                <a:ext cx="125253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Classic Load </a:t>
                </a:r>
                <a:b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101" name="Graphic 18">
                <a:extLst>
                  <a:ext uri="{FF2B5EF4-FFF2-40B4-BE49-F238E27FC236}">
                    <a16:creationId xmlns:a16="http://schemas.microsoft.com/office/drawing/2014/main" id="{79FE2835-BF67-7E41-BD4C-8E1F8E2084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6689" y="3104328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4" name="Rectangle 9">
            <a:extLst>
              <a:ext uri="{FF2B5EF4-FFF2-40B4-BE49-F238E27FC236}">
                <a16:creationId xmlns:a16="http://schemas.microsoft.com/office/drawing/2014/main" id="{A08B55EC-079B-5B42-8394-6516A73FD803}"/>
              </a:ext>
            </a:extLst>
          </p:cNvPr>
          <p:cNvSpPr/>
          <p:nvPr/>
        </p:nvSpPr>
        <p:spPr>
          <a:xfrm>
            <a:off x="175217" y="691979"/>
            <a:ext cx="11699625" cy="4670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5" name="Graphic 35">
            <a:extLst>
              <a:ext uri="{FF2B5EF4-FFF2-40B4-BE49-F238E27FC236}">
                <a16:creationId xmlns:a16="http://schemas.microsoft.com/office/drawing/2014/main" id="{09DDF26F-C0BA-9E41-BCDD-D998BE860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75218" y="694200"/>
            <a:ext cx="381000" cy="3810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9FDD1B4E-634D-A646-BC70-0D2BE1430108}"/>
              </a:ext>
            </a:extLst>
          </p:cNvPr>
          <p:cNvSpPr txBox="1"/>
          <p:nvPr/>
        </p:nvSpPr>
        <p:spPr>
          <a:xfrm>
            <a:off x="2570385" y="1222599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Admin Cluster</a:t>
            </a:r>
            <a:endParaRPr kumimoji="1" lang="ko-Kore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20D93E-75A4-5840-B2BF-96C8679DC4CE}"/>
              </a:ext>
            </a:extLst>
          </p:cNvPr>
          <p:cNvSpPr txBox="1"/>
          <p:nvPr/>
        </p:nvSpPr>
        <p:spPr>
          <a:xfrm>
            <a:off x="8381619" y="1229240"/>
            <a:ext cx="132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User Cluster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22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7883965-03AE-414A-8271-2C154F8DA2F4}"/>
              </a:ext>
            </a:extLst>
          </p:cNvPr>
          <p:cNvGrpSpPr/>
          <p:nvPr/>
        </p:nvGrpSpPr>
        <p:grpSpPr>
          <a:xfrm>
            <a:off x="350780" y="544963"/>
            <a:ext cx="11258814" cy="3490318"/>
            <a:chOff x="350780" y="544963"/>
            <a:chExt cx="11258814" cy="349031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2EE70B1-4EAF-444A-B1F8-AF7D33B1B9E9}"/>
                </a:ext>
              </a:extLst>
            </p:cNvPr>
            <p:cNvGrpSpPr/>
            <p:nvPr/>
          </p:nvGrpSpPr>
          <p:grpSpPr>
            <a:xfrm>
              <a:off x="4994270" y="544963"/>
              <a:ext cx="6599001" cy="1456832"/>
              <a:chOff x="320783" y="532606"/>
              <a:chExt cx="6734550" cy="1500474"/>
            </a:xfrm>
          </p:grpSpPr>
          <p:sp>
            <p:nvSpPr>
              <p:cNvPr id="69" name="Rectangle 7">
                <a:extLst>
                  <a:ext uri="{FF2B5EF4-FFF2-40B4-BE49-F238E27FC236}">
                    <a16:creationId xmlns:a16="http://schemas.microsoft.com/office/drawing/2014/main" id="{E108D1D4-7DE8-0345-9425-5D3E4CA8EF5E}"/>
                  </a:ext>
                </a:extLst>
              </p:cNvPr>
              <p:cNvSpPr/>
              <p:nvPr/>
            </p:nvSpPr>
            <p:spPr>
              <a:xfrm>
                <a:off x="667251" y="861263"/>
                <a:ext cx="1706300" cy="992138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pic>
            <p:nvPicPr>
              <p:cNvPr id="70" name="Graphic 21">
                <a:extLst>
                  <a:ext uri="{FF2B5EF4-FFF2-40B4-BE49-F238E27FC236}">
                    <a16:creationId xmlns:a16="http://schemas.microsoft.com/office/drawing/2014/main" id="{CF272578-9F31-6E48-BF29-4736253E3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27" y="862491"/>
                <a:ext cx="310215" cy="294625"/>
              </a:xfrm>
              <a:prstGeom prst="rect">
                <a:avLst/>
              </a:prstGeom>
            </p:spPr>
          </p:pic>
          <p:sp>
            <p:nvSpPr>
              <p:cNvPr id="103" name="Rectangle 32">
                <a:extLst>
                  <a:ext uri="{FF2B5EF4-FFF2-40B4-BE49-F238E27FC236}">
                    <a16:creationId xmlns:a16="http://schemas.microsoft.com/office/drawing/2014/main" id="{D0A1B21E-92C0-614F-AEC5-7187A5AC43C3}"/>
                  </a:ext>
                </a:extLst>
              </p:cNvPr>
              <p:cNvSpPr/>
              <p:nvPr/>
            </p:nvSpPr>
            <p:spPr>
              <a:xfrm>
                <a:off x="2534962" y="861263"/>
                <a:ext cx="1570347" cy="992138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subnet</a:t>
                </a:r>
              </a:p>
            </p:txBody>
          </p:sp>
          <p:pic>
            <p:nvPicPr>
              <p:cNvPr id="108" name="Graphic 19">
                <a:extLst>
                  <a:ext uri="{FF2B5EF4-FFF2-40B4-BE49-F238E27FC236}">
                    <a16:creationId xmlns:a16="http://schemas.microsoft.com/office/drawing/2014/main" id="{01BE5B1B-9619-8749-B73A-E767382C3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34962" y="861263"/>
                <a:ext cx="310215" cy="294625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9821C3B-EB28-A043-A66D-6D68A1B3CC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0048" y="1580882"/>
                <a:ext cx="1005361" cy="202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pic>
            <p:nvPicPr>
              <p:cNvPr id="110" name="Graphic 35">
                <a:extLst>
                  <a:ext uri="{FF2B5EF4-FFF2-40B4-BE49-F238E27FC236}">
                    <a16:creationId xmlns:a16="http://schemas.microsoft.com/office/drawing/2014/main" id="{86054859-D8B8-BE4D-8DB9-1D63105AE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2684" y="1226105"/>
                <a:ext cx="372258" cy="353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" name="Graphic 60">
                <a:extLst>
                  <a:ext uri="{FF2B5EF4-FFF2-40B4-BE49-F238E27FC236}">
                    <a16:creationId xmlns:a16="http://schemas.microsoft.com/office/drawing/2014/main" id="{D9C93DDF-7CA3-4942-8663-AB32EF44E9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8031" y="1226105"/>
                <a:ext cx="372258" cy="353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Rectangle 6">
                <a:extLst>
                  <a:ext uri="{FF2B5EF4-FFF2-40B4-BE49-F238E27FC236}">
                    <a16:creationId xmlns:a16="http://schemas.microsoft.com/office/drawing/2014/main" id="{CE45B403-75CD-0745-8BCF-D8667629C68B}"/>
                  </a:ext>
                </a:extLst>
              </p:cNvPr>
              <p:cNvSpPr/>
              <p:nvPr/>
            </p:nvSpPr>
            <p:spPr>
              <a:xfrm>
                <a:off x="320783" y="532606"/>
                <a:ext cx="4845368" cy="1500474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ln w="0"/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VPC</a:t>
                </a:r>
              </a:p>
            </p:txBody>
          </p:sp>
          <p:sp>
            <p:nvSpPr>
              <p:cNvPr id="113" name="TextBox 12">
                <a:extLst>
                  <a:ext uri="{FF2B5EF4-FFF2-40B4-BE49-F238E27FC236}">
                    <a16:creationId xmlns:a16="http://schemas.microsoft.com/office/drawing/2014/main" id="{12046093-2250-294F-A6DE-EA594E8CEF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2279" y="1509439"/>
                <a:ext cx="1142625" cy="202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  <p:pic>
            <p:nvPicPr>
              <p:cNvPr id="114" name="Graphic 10">
                <a:extLst>
                  <a:ext uri="{FF2B5EF4-FFF2-40B4-BE49-F238E27FC236}">
                    <a16:creationId xmlns:a16="http://schemas.microsoft.com/office/drawing/2014/main" id="{BC72FE4B-4E98-C84A-BFB3-468AEDE650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7463" y="1217673"/>
                <a:ext cx="372258" cy="3535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  <p:pic>
            <p:nvPicPr>
              <p:cNvPr id="115" name="Graphic 12">
                <a:extLst>
                  <a:ext uri="{FF2B5EF4-FFF2-40B4-BE49-F238E27FC236}">
                    <a16:creationId xmlns:a16="http://schemas.microsoft.com/office/drawing/2014/main" id="{48DD3427-7B5E-304D-B1B9-8B9EEF8991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3808" y="1119484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TextBox 29">
                <a:extLst>
                  <a:ext uri="{FF2B5EF4-FFF2-40B4-BE49-F238E27FC236}">
                    <a16:creationId xmlns:a16="http://schemas.microsoft.com/office/drawing/2014/main" id="{66AA89F9-AB94-AB4F-969E-36E480EE4B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2183" y="1648122"/>
                <a:ext cx="10731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</a:p>
            </p:txBody>
          </p:sp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D84650CD-77A7-A54A-84D7-7047A7A11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8800" y="1381064"/>
                <a:ext cx="127274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9CBFCBE4-0682-D44D-9333-866AD5D72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4717" y="1381064"/>
                <a:ext cx="11762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1321E992-9FCF-9D4A-9B5F-FAD368D7B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8187" y="1382290"/>
                <a:ext cx="67781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18C4F64-9C72-4144-90EE-D70F035DBC27}"/>
                </a:ext>
              </a:extLst>
            </p:cNvPr>
            <p:cNvGrpSpPr/>
            <p:nvPr/>
          </p:nvGrpSpPr>
          <p:grpSpPr>
            <a:xfrm>
              <a:off x="5010593" y="2578449"/>
              <a:ext cx="6599001" cy="1456832"/>
              <a:chOff x="320783" y="532606"/>
              <a:chExt cx="6734550" cy="1500474"/>
            </a:xfrm>
          </p:grpSpPr>
          <p:sp>
            <p:nvSpPr>
              <p:cNvPr id="120" name="Rectangle 7">
                <a:extLst>
                  <a:ext uri="{FF2B5EF4-FFF2-40B4-BE49-F238E27FC236}">
                    <a16:creationId xmlns:a16="http://schemas.microsoft.com/office/drawing/2014/main" id="{9F3AFD85-ACF9-0E4F-9D16-CA284C05EF9D}"/>
                  </a:ext>
                </a:extLst>
              </p:cNvPr>
              <p:cNvSpPr/>
              <p:nvPr/>
            </p:nvSpPr>
            <p:spPr>
              <a:xfrm>
                <a:off x="667251" y="861263"/>
                <a:ext cx="1706300" cy="992138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pic>
            <p:nvPicPr>
              <p:cNvPr id="121" name="Graphic 21">
                <a:extLst>
                  <a:ext uri="{FF2B5EF4-FFF2-40B4-BE49-F238E27FC236}">
                    <a16:creationId xmlns:a16="http://schemas.microsoft.com/office/drawing/2014/main" id="{1CD0D0EF-B400-C449-85E2-730517CE7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27" y="862491"/>
                <a:ext cx="310215" cy="294625"/>
              </a:xfrm>
              <a:prstGeom prst="rect">
                <a:avLst/>
              </a:prstGeom>
            </p:spPr>
          </p:pic>
          <p:sp>
            <p:nvSpPr>
              <p:cNvPr id="122" name="Rectangle 32">
                <a:extLst>
                  <a:ext uri="{FF2B5EF4-FFF2-40B4-BE49-F238E27FC236}">
                    <a16:creationId xmlns:a16="http://schemas.microsoft.com/office/drawing/2014/main" id="{1C84C079-D061-1C4E-BC81-09BC022A86F8}"/>
                  </a:ext>
                </a:extLst>
              </p:cNvPr>
              <p:cNvSpPr/>
              <p:nvPr/>
            </p:nvSpPr>
            <p:spPr>
              <a:xfrm>
                <a:off x="2534962" y="861263"/>
                <a:ext cx="1153097" cy="992138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subnet</a:t>
                </a:r>
              </a:p>
            </p:txBody>
          </p:sp>
          <p:pic>
            <p:nvPicPr>
              <p:cNvPr id="123" name="Graphic 19">
                <a:extLst>
                  <a:ext uri="{FF2B5EF4-FFF2-40B4-BE49-F238E27FC236}">
                    <a16:creationId xmlns:a16="http://schemas.microsoft.com/office/drawing/2014/main" id="{8284D801-FEF7-8848-AA5A-D3BA1355A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34962" y="861263"/>
                <a:ext cx="310215" cy="294625"/>
              </a:xfrm>
              <a:prstGeom prst="rect">
                <a:avLst/>
              </a:prstGeom>
            </p:spPr>
          </p:pic>
          <p:pic>
            <p:nvPicPr>
              <p:cNvPr id="126" name="Graphic 60">
                <a:extLst>
                  <a:ext uri="{FF2B5EF4-FFF2-40B4-BE49-F238E27FC236}">
                    <a16:creationId xmlns:a16="http://schemas.microsoft.com/office/drawing/2014/main" id="{743399E2-70B6-0E4B-9E1D-45476BA304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8031" y="1226105"/>
                <a:ext cx="372258" cy="353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Rectangle 6">
                <a:extLst>
                  <a:ext uri="{FF2B5EF4-FFF2-40B4-BE49-F238E27FC236}">
                    <a16:creationId xmlns:a16="http://schemas.microsoft.com/office/drawing/2014/main" id="{B3E31FE2-4E93-CE43-99DB-EEBAF1782608}"/>
                  </a:ext>
                </a:extLst>
              </p:cNvPr>
              <p:cNvSpPr/>
              <p:nvPr/>
            </p:nvSpPr>
            <p:spPr>
              <a:xfrm>
                <a:off x="320783" y="532606"/>
                <a:ext cx="4845368" cy="1500474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ln w="0"/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VPC</a:t>
                </a:r>
              </a:p>
            </p:txBody>
          </p:sp>
          <p:sp>
            <p:nvSpPr>
              <p:cNvPr id="128" name="TextBox 12">
                <a:extLst>
                  <a:ext uri="{FF2B5EF4-FFF2-40B4-BE49-F238E27FC236}">
                    <a16:creationId xmlns:a16="http://schemas.microsoft.com/office/drawing/2014/main" id="{2E09A69F-5048-7847-9221-5B6033EEE0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2279" y="1509439"/>
                <a:ext cx="1142625" cy="202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  <p:pic>
            <p:nvPicPr>
              <p:cNvPr id="129" name="Graphic 10">
                <a:extLst>
                  <a:ext uri="{FF2B5EF4-FFF2-40B4-BE49-F238E27FC236}">
                    <a16:creationId xmlns:a16="http://schemas.microsoft.com/office/drawing/2014/main" id="{22919903-46BB-E048-BE40-1B131F627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7463" y="1217673"/>
                <a:ext cx="372258" cy="3535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  <p:pic>
            <p:nvPicPr>
              <p:cNvPr id="130" name="Graphic 12">
                <a:extLst>
                  <a:ext uri="{FF2B5EF4-FFF2-40B4-BE49-F238E27FC236}">
                    <a16:creationId xmlns:a16="http://schemas.microsoft.com/office/drawing/2014/main" id="{889721D5-4696-3943-9402-3A084E10F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3808" y="1119484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TextBox 29">
                <a:extLst>
                  <a:ext uri="{FF2B5EF4-FFF2-40B4-BE49-F238E27FC236}">
                    <a16:creationId xmlns:a16="http://schemas.microsoft.com/office/drawing/2014/main" id="{EA438784-B78F-C344-AF26-B34BAB88A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2183" y="1648122"/>
                <a:ext cx="10731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</a:p>
            </p:txBody>
          </p:sp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05EDA2EB-05DC-D744-9EE4-08E7EB0752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7472" y="1414378"/>
                <a:ext cx="6349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21">
              <a:extLst>
                <a:ext uri="{FF2B5EF4-FFF2-40B4-BE49-F238E27FC236}">
                  <a16:creationId xmlns:a16="http://schemas.microsoft.com/office/drawing/2014/main" id="{CA0040D6-157F-D04E-8176-E1F68D7B3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0125" y="3624969"/>
              <a:ext cx="1019826" cy="33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Classic Load </a:t>
              </a:r>
              <a:br>
                <a:rPr lang="en-US" altLang="en-US" sz="10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0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36" name="Graphic 18">
              <a:extLst>
                <a:ext uri="{FF2B5EF4-FFF2-40B4-BE49-F238E27FC236}">
                  <a16:creationId xmlns:a16="http://schemas.microsoft.com/office/drawing/2014/main" id="{ABEB328D-20C2-EE40-A133-AD27A3FA2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0640" y="3251777"/>
              <a:ext cx="372258" cy="353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AF98975A-93B8-0246-A68C-70FC326D6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6115" y="3434574"/>
              <a:ext cx="3110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1063F9E-4C19-B547-9B19-19A3E00CA4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935" y="3434574"/>
              <a:ext cx="20544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98C77F-A80F-C848-B2C8-E8427E7B9A19}"/>
                </a:ext>
              </a:extLst>
            </p:cNvPr>
            <p:cNvSpPr txBox="1"/>
            <p:nvPr/>
          </p:nvSpPr>
          <p:spPr>
            <a:xfrm>
              <a:off x="359749" y="886939"/>
              <a:ext cx="38829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/>
                <a:t>Outbound traffic</a:t>
              </a:r>
            </a:p>
            <a:p>
              <a:r>
                <a:rPr kumimoji="1" lang="en-US" altLang="ko-Kore-KR" dirty="0">
                  <a:solidFill>
                    <a:schemeClr val="bg2">
                      <a:lumMod val="75000"/>
                    </a:schemeClr>
                  </a:solidFill>
                </a:rPr>
                <a:t>Address of node : NAT Gateway address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C8D26C9-043E-8E4B-90F1-B2241EC525A3}"/>
                </a:ext>
              </a:extLst>
            </p:cNvPr>
            <p:cNvSpPr txBox="1"/>
            <p:nvPr/>
          </p:nvSpPr>
          <p:spPr>
            <a:xfrm>
              <a:off x="350780" y="2667231"/>
              <a:ext cx="3979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/>
                <a:t>Inbound traffic</a:t>
              </a:r>
            </a:p>
            <a:p>
              <a:r>
                <a:rPr kumimoji="1" lang="en-US" altLang="ko-Kore-KR" dirty="0">
                  <a:solidFill>
                    <a:schemeClr val="bg2">
                      <a:lumMod val="75000"/>
                    </a:schemeClr>
                  </a:solidFill>
                </a:rPr>
                <a:t>Address of node : Load Balancer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47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102</Words>
  <Application>Microsoft Macintosh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6</cp:revision>
  <dcterms:created xsi:type="dcterms:W3CDTF">2022-04-14T00:34:42Z</dcterms:created>
  <dcterms:modified xsi:type="dcterms:W3CDTF">2022-04-14T01:08:56Z</dcterms:modified>
</cp:coreProperties>
</file>