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8eaad9e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8eaad9e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49850" y="882175"/>
            <a:ext cx="3993000" cy="260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50" y="506150"/>
            <a:ext cx="857477" cy="8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70075" y="506150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TKS Admin Cluster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887975" y="2677300"/>
            <a:ext cx="1601700" cy="6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92975" y="3078150"/>
            <a:ext cx="184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BYOH Capacity pool</a:t>
            </a:r>
            <a:endParaRPr sz="8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1310" r="47700" t="53665"/>
          <a:stretch/>
        </p:blipFill>
        <p:spPr>
          <a:xfrm>
            <a:off x="3021150" y="2788300"/>
            <a:ext cx="472725" cy="44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313100" y="2841250"/>
            <a:ext cx="11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byohosts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175" y="2541121"/>
            <a:ext cx="938950" cy="9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431800" y="3385950"/>
            <a:ext cx="69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Linux Host</a:t>
            </a:r>
            <a:endParaRPr sz="800"/>
          </a:p>
        </p:txBody>
      </p:sp>
      <p:sp>
        <p:nvSpPr>
          <p:cNvPr id="63" name="Google Shape;63;p13"/>
          <p:cNvSpPr txBox="1"/>
          <p:nvPr/>
        </p:nvSpPr>
        <p:spPr>
          <a:xfrm>
            <a:off x="6192100" y="2373725"/>
            <a:ext cx="14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byoh Host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600588" y="3007438"/>
            <a:ext cx="1560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4850200" y="2712425"/>
            <a:ext cx="14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Registration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350" y="1285155"/>
            <a:ext cx="808271" cy="10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5431225" y="1644988"/>
            <a:ext cx="2615400" cy="729000"/>
          </a:xfrm>
          <a:prstGeom prst="trapezoid">
            <a:avLst>
              <a:gd fmla="val 6841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175" y="1337675"/>
            <a:ext cx="857477" cy="8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878813" y="906350"/>
            <a:ext cx="17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TKS User Cluster</a:t>
            </a:r>
            <a:endParaRPr/>
          </a:p>
        </p:txBody>
      </p:sp>
      <p:cxnSp>
        <p:nvCxnSpPr>
          <p:cNvPr id="70" name="Google Shape;70;p13"/>
          <p:cNvCxnSpPr/>
          <p:nvPr/>
        </p:nvCxnSpPr>
        <p:spPr>
          <a:xfrm flipH="1" rot="10800000">
            <a:off x="4559300" y="1811913"/>
            <a:ext cx="1649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070275" y="710600"/>
            <a:ext cx="3993000" cy="20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50" y="353750"/>
            <a:ext cx="857477" cy="8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622475" y="353750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TKS Admin Cluster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978925" y="1185275"/>
            <a:ext cx="1601700" cy="104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10675" y="1505900"/>
            <a:ext cx="113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Decapod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060175" y="1747350"/>
            <a:ext cx="14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Registration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 rot="10800000">
            <a:off x="3663125" y="2086050"/>
            <a:ext cx="2161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825" y="1635062"/>
            <a:ext cx="857477" cy="8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506675" y="2419350"/>
            <a:ext cx="2939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Your Cluster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24292F"/>
                </a:solidFill>
                <a:latin typeface="Courier New"/>
                <a:ea typeface="Courier New"/>
                <a:cs typeface="Courier New"/>
                <a:sym typeface="Courier New"/>
              </a:rPr>
              <a:t>e.g EKS , Naver Kubernetes Service</a:t>
            </a:r>
            <a:endParaRPr b="1" sz="1000">
              <a:solidFill>
                <a:srgbClr val="24292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146425" y="1328343"/>
            <a:ext cx="2615400" cy="338700"/>
          </a:xfrm>
          <a:prstGeom prst="trapezoid">
            <a:avLst>
              <a:gd fmla="val 15296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 flipH="1" rot="10800000">
            <a:off x="3726950" y="1152475"/>
            <a:ext cx="1911900" cy="2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5785175" y="934950"/>
            <a:ext cx="1292400" cy="288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