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2"/>
    <p:sldId id="1708924753" r:id="rId3"/>
  </p:sldIdLst>
  <p:sldSz cx="17068800" cy="9601200"/>
  <p:notesSz cx="6858000" cy="9144000"/>
  <p:defaultTextStyle/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60" d="100"/>
          <a:sy n="60" d="100"/>
        </p:scale>
        <p:origin x="634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B6D85C-6025-4C95-9E86-61F477296DFA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EE8196-BB16-4A2C-8CCB-71D89156F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675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79987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1pPr>
    <a:lvl2pPr marL="639992" algn="l" defTabSz="1279987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2pPr>
    <a:lvl3pPr marL="1279987" algn="l" defTabSz="1279987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3pPr>
    <a:lvl4pPr marL="1919979" algn="l" defTabSz="1279987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4pPr>
    <a:lvl5pPr marL="2559973" algn="l" defTabSz="1279987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5pPr>
    <a:lvl6pPr marL="3199965" algn="l" defTabSz="1279987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6pPr>
    <a:lvl7pPr marL="3839957" algn="l" defTabSz="1279987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7pPr>
    <a:lvl8pPr marL="4479952" algn="l" defTabSz="1279987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8pPr>
    <a:lvl9pPr marL="5119944" algn="l" defTabSz="1279987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ftr="0"/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"/>
          <p:cNvSpPr>
            <a:spLocks noGrp="1"/>
          </p:cNvSpPr>
          <p:nvPr>
            <p:ph/>
          </p:nvPr>
        </p:nvSpPr>
        <p:spPr>
          <a:xfrm>
            <a:off x="2434760" y="542871"/>
            <a:ext cx="11200000" cy="1083732"/>
          </a:xfrm>
        </p:spPr>
        <p:txBody>
          <a:bodyPr/>
          <a:lstStyle/>
          <a:p>
            <a:pPr algn="ctr"/>
            <a:r>
              <a:rPr dirty="0">
                <a:latin typeface="Aharoni" panose="02010803020104030203" pitchFamily="2" charset="-79"/>
                <a:cs typeface="Aharoni" panose="02010803020104030203" pitchFamily="2" charset="-79"/>
              </a:rPr>
              <a:t>Hello</a:t>
            </a:r>
            <a:r>
              <a:rPr sz="5973" dirty="0"/>
              <a:t> </a:t>
            </a:r>
            <a:r>
              <a:rPr sz="5973" i="1" dirty="0">
                <a:latin typeface="Arial Narrow" panose="020B0606020202030204" pitchFamily="34" charset="0"/>
              </a:rPr>
              <a:t>World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841A97D-B9EB-3938-A2BA-153AB850D7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003397"/>
              </p:ext>
            </p:extLst>
          </p:nvPr>
        </p:nvGraphicFramePr>
        <p:xfrm>
          <a:off x="2434761" y="3512656"/>
          <a:ext cx="7586127" cy="3461175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2528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8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87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2235">
                <a:tc>
                  <a:txBody>
                    <a:bodyPr/>
                    <a:lstStyle/>
                    <a:p>
                      <a:r>
                        <a:rPr lang="en-US" sz="3300" dirty="0"/>
                        <a:t>ID</a:t>
                      </a:r>
                      <a:endParaRPr lang="en-AS" sz="3300" dirty="0"/>
                    </a:p>
                  </a:txBody>
                  <a:tcPr marL="170688" marR="170688" marT="85344" marB="85344"/>
                </a:tc>
                <a:tc>
                  <a:txBody>
                    <a:bodyPr/>
                    <a:lstStyle/>
                    <a:p>
                      <a:r>
                        <a:rPr lang="en-US" sz="3300" dirty="0"/>
                        <a:t>Name</a:t>
                      </a:r>
                      <a:endParaRPr lang="en-AS" sz="3300" dirty="0"/>
                    </a:p>
                  </a:txBody>
                  <a:tcPr marL="170688" marR="170688" marT="85344" marB="85344"/>
                </a:tc>
                <a:tc>
                  <a:txBody>
                    <a:bodyPr/>
                    <a:lstStyle/>
                    <a:p>
                      <a:r>
                        <a:rPr lang="en-US" sz="3300" dirty="0"/>
                        <a:t>City</a:t>
                      </a:r>
                      <a:endParaRPr lang="en-AS" sz="3300" dirty="0"/>
                    </a:p>
                  </a:txBody>
                  <a:tcPr marL="170688" marR="170688" marT="85344" marB="8534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2235">
                <a:tc>
                  <a:txBody>
                    <a:bodyPr/>
                    <a:lstStyle/>
                    <a:p>
                      <a:r>
                        <a:rPr lang="en-US" sz="3300" dirty="0"/>
                        <a:t>912</a:t>
                      </a:r>
                      <a:endParaRPr lang="en-AS" sz="3300" dirty="0"/>
                    </a:p>
                  </a:txBody>
                  <a:tcPr marL="170688" marR="170688" marT="85344" marB="85344"/>
                </a:tc>
                <a:tc>
                  <a:txBody>
                    <a:bodyPr/>
                    <a:lstStyle/>
                    <a:p>
                      <a:r>
                        <a:rPr lang="en-US" sz="3300" dirty="0"/>
                        <a:t>Mike</a:t>
                      </a:r>
                      <a:endParaRPr lang="en-AS" sz="3300" dirty="0"/>
                    </a:p>
                  </a:txBody>
                  <a:tcPr marL="170688" marR="170688" marT="85344" marB="85344"/>
                </a:tc>
                <a:tc>
                  <a:txBody>
                    <a:bodyPr/>
                    <a:lstStyle/>
                    <a:p>
                      <a:r>
                        <a:rPr lang="en-US" sz="3300" dirty="0"/>
                        <a:t>Chicago</a:t>
                      </a:r>
                      <a:endParaRPr lang="en-AS" sz="3300" dirty="0"/>
                    </a:p>
                  </a:txBody>
                  <a:tcPr marL="170688" marR="170688" marT="85344" marB="8534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2235">
                <a:tc>
                  <a:txBody>
                    <a:bodyPr/>
                    <a:lstStyle/>
                    <a:p>
                      <a:r>
                        <a:rPr lang="en-US" sz="3300" dirty="0"/>
                        <a:t>913</a:t>
                      </a:r>
                      <a:endParaRPr lang="en-AS" sz="3300" dirty="0"/>
                    </a:p>
                  </a:txBody>
                  <a:tcPr marL="170688" marR="170688" marT="85344" marB="85344"/>
                </a:tc>
                <a:tc>
                  <a:txBody>
                    <a:bodyPr/>
                    <a:lstStyle/>
                    <a:p>
                      <a:r>
                        <a:rPr lang="en-US" sz="3300" dirty="0"/>
                        <a:t>John</a:t>
                      </a:r>
                      <a:endParaRPr lang="en-AS" sz="3300" dirty="0"/>
                    </a:p>
                  </a:txBody>
                  <a:tcPr marL="170688" marR="170688" marT="85344" marB="85344"/>
                </a:tc>
                <a:tc>
                  <a:txBody>
                    <a:bodyPr/>
                    <a:lstStyle/>
                    <a:p>
                      <a:r>
                        <a:rPr lang="en-US" sz="3300" dirty="0"/>
                        <a:t>New York</a:t>
                      </a:r>
                      <a:endParaRPr lang="en-AS" sz="3300" dirty="0"/>
                    </a:p>
                  </a:txBody>
                  <a:tcPr marL="170688" marR="170688" marT="85344" marB="85344"/>
                </a:tc>
                <a:extLst>
                  <a:ext uri="{0D108BD9-81ED-4DB2-BD59-A6C34878D82A}">
                    <a16:rowId xmlns:a16="http://schemas.microsoft.com/office/drawing/2014/main" val="2813445269"/>
                  </a:ext>
                </a:extLst>
              </a:tr>
              <a:tr h="692235">
                <a:tc>
                  <a:txBody>
                    <a:bodyPr/>
                    <a:lstStyle/>
                    <a:p>
                      <a:r>
                        <a:rPr lang="en-US" sz="3300" dirty="0"/>
                        <a:t>914</a:t>
                      </a:r>
                      <a:endParaRPr lang="en-AS" sz="3300" dirty="0"/>
                    </a:p>
                  </a:txBody>
                  <a:tcPr marL="170688" marR="170688" marT="85344" marB="85344"/>
                </a:tc>
                <a:tc>
                  <a:txBody>
                    <a:bodyPr/>
                    <a:lstStyle/>
                    <a:p>
                      <a:r>
                        <a:rPr lang="en-US" sz="3300" dirty="0"/>
                        <a:t>Jozeph</a:t>
                      </a:r>
                      <a:endParaRPr lang="en-AS" sz="3300" dirty="0"/>
                    </a:p>
                  </a:txBody>
                  <a:tcPr marL="170688" marR="170688" marT="85344" marB="85344"/>
                </a:tc>
                <a:tc>
                  <a:txBody>
                    <a:bodyPr/>
                    <a:lstStyle/>
                    <a:p>
                      <a:r>
                        <a:rPr lang="en-US" sz="3300" dirty="0"/>
                        <a:t>Chicago</a:t>
                      </a:r>
                      <a:endParaRPr lang="en-AS" sz="3300" dirty="0"/>
                    </a:p>
                  </a:txBody>
                  <a:tcPr marL="170688" marR="170688" marT="85344" marB="85344"/>
                </a:tc>
                <a:extLst>
                  <a:ext uri="{0D108BD9-81ED-4DB2-BD59-A6C34878D82A}">
                    <a16:rowId xmlns:a16="http://schemas.microsoft.com/office/drawing/2014/main" val="2719040822"/>
                  </a:ext>
                </a:extLst>
              </a:tr>
              <a:tr h="692235">
                <a:tc>
                  <a:txBody>
                    <a:bodyPr/>
                    <a:lstStyle/>
                    <a:p>
                      <a:r>
                        <a:rPr lang="en-US" sz="3300" dirty="0"/>
                        <a:t>915</a:t>
                      </a:r>
                      <a:endParaRPr lang="en-AS" sz="3300" dirty="0"/>
                    </a:p>
                  </a:txBody>
                  <a:tcPr marL="170688" marR="170688" marT="85344" marB="85344"/>
                </a:tc>
                <a:tc>
                  <a:txBody>
                    <a:bodyPr/>
                    <a:lstStyle/>
                    <a:p>
                      <a:r>
                        <a:rPr lang="en-US" sz="3300" dirty="0"/>
                        <a:t>Allen</a:t>
                      </a:r>
                      <a:endParaRPr lang="en-AS" sz="3300" dirty="0"/>
                    </a:p>
                  </a:txBody>
                  <a:tcPr marL="170688" marR="170688" marT="85344" marB="85344"/>
                </a:tc>
                <a:tc>
                  <a:txBody>
                    <a:bodyPr/>
                    <a:lstStyle/>
                    <a:p>
                      <a:r>
                        <a:rPr lang="en-US" sz="3300" dirty="0"/>
                        <a:t>New York</a:t>
                      </a:r>
                      <a:endParaRPr lang="en-AS" sz="3300" dirty="0"/>
                    </a:p>
                  </a:txBody>
                  <a:tcPr marL="170688" marR="170688" marT="85344" marB="85344"/>
                </a:tc>
                <a:extLst>
                  <a:ext uri="{0D108BD9-81ED-4DB2-BD59-A6C34878D82A}">
                    <a16:rowId xmlns:a16="http://schemas.microsoft.com/office/drawing/2014/main" val="103744488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C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erson in a black and white photo&#10;&#10;Description automatically generated">
            <a:extLst>
              <a:ext uri="{FF2B5EF4-FFF2-40B4-BE49-F238E27FC236}">
                <a16:creationId xmlns:a16="http://schemas.microsoft.com/office/drawing/2014/main" id="{4C9EFE4F-2DDB-7B29-01C3-5A94A8DA9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2240" y="800265"/>
            <a:ext cx="4693920" cy="5387340"/>
          </a:xfrm>
          <a:prstGeom prst="rect">
            <a:avLst/>
          </a:prstGeom>
        </p:spPr>
      </p:pic>
      <p:sp>
        <p:nvSpPr>
          <p:cNvPr id="4" name="1 Shape Name"/>
          <p:cNvSpPr/>
          <p:nvPr/>
        </p:nvSpPr>
        <p:spPr>
          <a:xfrm>
            <a:off x="2519679" y="-1422400"/>
            <a:ext cx="11200000" cy="373333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3360" dirty="0">
                <a:solidFill>
                  <a:srgbClr val="808000"/>
                </a:solidFill>
                <a:latin typeface="Baguet Script"/>
              </a:rPr>
              <a:t>Body : Here is my first title From FF</a:t>
            </a:r>
            <a:endParaRPr lang="es-E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841A97D-B9EB-3938-A2BA-153AB850D7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7076763"/>
              </p:ext>
            </p:extLst>
          </p:nvPr>
        </p:nvGraphicFramePr>
        <p:xfrm>
          <a:off x="7194493" y="7202404"/>
          <a:ext cx="7586127" cy="27689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528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8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87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2235">
                <a:tc>
                  <a:txBody>
                    <a:bodyPr/>
                    <a:lstStyle/>
                    <a:p>
                      <a:r>
                        <a:rPr lang="en-US" sz="3300" dirty="0"/>
                        <a:t>ID</a:t>
                      </a:r>
                      <a:endParaRPr lang="en-AS" sz="3300" dirty="0"/>
                    </a:p>
                  </a:txBody>
                  <a:tcPr marL="170688" marR="170688" marT="85344" marB="85344"/>
                </a:tc>
                <a:tc>
                  <a:txBody>
                    <a:bodyPr/>
                    <a:lstStyle/>
                    <a:p>
                      <a:r>
                        <a:rPr lang="en-US" sz="3300" dirty="0"/>
                        <a:t>Name</a:t>
                      </a:r>
                      <a:endParaRPr lang="en-AS" sz="3300" dirty="0"/>
                    </a:p>
                  </a:txBody>
                  <a:tcPr marL="170688" marR="170688" marT="85344" marB="85344"/>
                </a:tc>
                <a:tc>
                  <a:txBody>
                    <a:bodyPr/>
                    <a:lstStyle/>
                    <a:p>
                      <a:r>
                        <a:rPr lang="en-US" sz="3300" dirty="0"/>
                        <a:t>City</a:t>
                      </a:r>
                      <a:endParaRPr lang="en-AS" sz="3300" dirty="0"/>
                    </a:p>
                  </a:txBody>
                  <a:tcPr marL="170688" marR="170688" marT="85344" marB="8534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2235">
                <a:tc>
                  <a:txBody>
                    <a:bodyPr/>
                    <a:lstStyle/>
                    <a:p>
                      <a:r>
                        <a:rPr lang="en-US" sz="3300" dirty="0"/>
                        <a:t>912</a:t>
                      </a:r>
                      <a:endParaRPr lang="en-AS" sz="3300" dirty="0"/>
                    </a:p>
                  </a:txBody>
                  <a:tcPr marL="170688" marR="170688" marT="85344" marB="85344"/>
                </a:tc>
                <a:tc>
                  <a:txBody>
                    <a:bodyPr/>
                    <a:lstStyle/>
                    <a:p>
                      <a:r>
                        <a:rPr lang="en-US" sz="3300" dirty="0"/>
                        <a:t>Mike</a:t>
                      </a:r>
                      <a:endParaRPr lang="en-AS" sz="3300" dirty="0"/>
                    </a:p>
                  </a:txBody>
                  <a:tcPr marL="170688" marR="170688" marT="85344" marB="85344"/>
                </a:tc>
                <a:tc>
                  <a:txBody>
                    <a:bodyPr/>
                    <a:lstStyle/>
                    <a:p>
                      <a:r>
                        <a:rPr lang="en-US" sz="3300" dirty="0"/>
                        <a:t>Chicago</a:t>
                      </a:r>
                      <a:endParaRPr lang="en-AS" sz="3300" dirty="0"/>
                    </a:p>
                  </a:txBody>
                  <a:tcPr marL="170688" marR="170688" marT="85344" marB="8534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2235">
                <a:tc>
                  <a:txBody>
                    <a:bodyPr/>
                    <a:lstStyle/>
                    <a:p>
                      <a:r>
                        <a:rPr lang="en-US" sz="3300" dirty="0"/>
                        <a:t>913</a:t>
                      </a:r>
                      <a:endParaRPr lang="en-AS" sz="3300" dirty="0"/>
                    </a:p>
                  </a:txBody>
                  <a:tcPr marL="170688" marR="170688" marT="85344" marB="85344"/>
                </a:tc>
                <a:tc>
                  <a:txBody>
                    <a:bodyPr/>
                    <a:lstStyle/>
                    <a:p>
                      <a:r>
                        <a:rPr lang="en-US" sz="3300" dirty="0"/>
                        <a:t>John</a:t>
                      </a:r>
                      <a:endParaRPr lang="en-AS" sz="3300" dirty="0"/>
                    </a:p>
                  </a:txBody>
                  <a:tcPr marL="170688" marR="170688" marT="85344" marB="85344"/>
                </a:tc>
                <a:tc>
                  <a:txBody>
                    <a:bodyPr/>
                    <a:lstStyle/>
                    <a:p>
                      <a:r>
                        <a:rPr lang="en-US" sz="3300" dirty="0"/>
                        <a:t>New York</a:t>
                      </a:r>
                      <a:endParaRPr lang="en-AS" sz="3300" dirty="0"/>
                    </a:p>
                  </a:txBody>
                  <a:tcPr marL="170688" marR="170688" marT="85344" marB="85344"/>
                </a:tc>
                <a:extLst>
                  <a:ext uri="{0D108BD9-81ED-4DB2-BD59-A6C34878D82A}">
                    <a16:rowId xmlns:a16="http://schemas.microsoft.com/office/drawing/2014/main" val="3824194240"/>
                  </a:ext>
                </a:extLst>
              </a:tr>
              <a:tr h="692235">
                <a:tc>
                  <a:txBody>
                    <a:bodyPr/>
                    <a:lstStyle/>
                    <a:p>
                      <a:r>
                        <a:rPr lang="en-US" sz="3300" dirty="0"/>
                        <a:t>914</a:t>
                      </a:r>
                      <a:endParaRPr lang="en-AS" sz="3300" dirty="0"/>
                    </a:p>
                  </a:txBody>
                  <a:tcPr marL="170688" marR="170688" marT="85344" marB="85344"/>
                </a:tc>
                <a:tc>
                  <a:txBody>
                    <a:bodyPr/>
                    <a:lstStyle/>
                    <a:p>
                      <a:r>
                        <a:rPr lang="en-US" sz="3300" dirty="0"/>
                        <a:t>Jozeph</a:t>
                      </a:r>
                      <a:endParaRPr lang="en-AS" sz="3300" dirty="0"/>
                    </a:p>
                  </a:txBody>
                  <a:tcPr marL="170688" marR="170688" marT="85344" marB="85344"/>
                </a:tc>
                <a:tc>
                  <a:txBody>
                    <a:bodyPr/>
                    <a:lstStyle/>
                    <a:p>
                      <a:r>
                        <a:rPr lang="en-US" sz="3300" dirty="0"/>
                        <a:t>Chicago</a:t>
                      </a:r>
                      <a:endParaRPr lang="en-AS" sz="3300" dirty="0"/>
                    </a:p>
                  </a:txBody>
                  <a:tcPr marL="170688" marR="170688" marT="85344" marB="85344"/>
                </a:tc>
                <a:extLst>
                  <a:ext uri="{0D108BD9-81ED-4DB2-BD59-A6C34878D82A}">
                    <a16:rowId xmlns:a16="http://schemas.microsoft.com/office/drawing/2014/main" val="387113015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3475</TotalTime>
  <Words>41</Words>
  <Application>Microsoft Office PowerPoint</Application>
  <PresentationFormat>Custom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Aharoni</vt:lpstr>
      <vt:lpstr>Arial Narrow</vt:lpstr>
      <vt:lpstr>Baguet Script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Umar</dc:creator>
  <cp:lastModifiedBy>hp</cp:lastModifiedBy>
  <cp:revision>150</cp:revision>
  <dcterms:modified xsi:type="dcterms:W3CDTF">2025-07-04T12:06:28Z</dcterms:modified>
</cp:coreProperties>
</file>