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A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85007" autoAdjust="0"/>
  </p:normalViewPr>
  <p:slideViewPr>
    <p:cSldViewPr snapToGrid="0">
      <p:cViewPr varScale="1"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9219B-4266-1236-18F5-A244694B03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EA4D17-8E24-5D82-19B4-068731077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85C81-04CC-3BB8-54FF-1DCEC35BC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B2E7-E933-4DAD-BCBB-AEA024798ED1}" type="datetimeFigureOut">
              <a:rPr lang="en-AS" smtClean="0"/>
              <a:t>02/21/2024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9A4A9-C71C-5CF1-7B70-404CE9215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97E96-81A9-EB9B-93AE-5488A8603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8452-27C4-4775-A0D2-C0FED8DF08FB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140569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2C0F0-C7B3-2EBD-3216-AAF37B080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BDEEE-F52B-9981-DF88-136E140A4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493C7-AA1B-0802-9D02-84F941A03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B2E7-E933-4DAD-BCBB-AEA024798ED1}" type="datetimeFigureOut">
              <a:rPr lang="en-AS" smtClean="0"/>
              <a:t>02/21/2024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E470A-2FB4-B95E-A96E-D005DBC88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93379-3630-35F1-0B9D-AE5B5365A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8452-27C4-4775-A0D2-C0FED8DF08FB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557124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027DDB-DC0E-D6A4-9856-63005A515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490200-57B1-9273-B723-158C54FFCB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AB7C8-34AB-C450-D500-D1FB8BC6D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B2E7-E933-4DAD-BCBB-AEA024798ED1}" type="datetimeFigureOut">
              <a:rPr lang="en-AS" smtClean="0"/>
              <a:t>02/21/2024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0894-CF3B-0029-E9BD-ED2A28547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7878B-2A67-4118-699B-11E92E904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8452-27C4-4775-A0D2-C0FED8DF08FB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1855673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8D269-D293-A820-3781-F9D828ABB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40DE3-F4C6-4168-BF32-C03881D99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91E69-76E1-1A81-2996-ECEDBF832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B2E7-E933-4DAD-BCBB-AEA024798ED1}" type="datetimeFigureOut">
              <a:rPr lang="en-AS" smtClean="0"/>
              <a:t>02/21/2024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F88DA-A4AB-EFA6-7FFB-0625E4223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D5953-9DDC-6A66-C6A1-0A3AEDB3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8452-27C4-4775-A0D2-C0FED8DF08FB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304100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9633C-53C4-B88E-5F0C-890167AB6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8751C-BFFE-9DF0-C57A-B053C1919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94E4A-4C55-B11E-637D-92EE19E3B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B2E7-E933-4DAD-BCBB-AEA024798ED1}" type="datetimeFigureOut">
              <a:rPr lang="en-AS" smtClean="0"/>
              <a:t>02/21/2024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38112-4704-FD2E-98E8-41B196A7D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3C3B5-487E-4209-078C-07FB6E533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8452-27C4-4775-A0D2-C0FED8DF08FB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587084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4E521-9B21-F4EA-9653-85F176325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E2FD1-9B79-5400-F907-62564130B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61CD6-E7E9-4EFF-B6E2-BD2355F51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9DCA1-2EBB-7E17-9F3F-F1C6E94FD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B2E7-E933-4DAD-BCBB-AEA024798ED1}" type="datetimeFigureOut">
              <a:rPr lang="en-AS" smtClean="0"/>
              <a:t>02/21/2024</a:t>
            </a:fld>
            <a:endParaRPr lang="en-A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8D26D-A78C-DD91-9751-B9DC34537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D6BE3-E503-B0FE-0350-A1CDA899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8452-27C4-4775-A0D2-C0FED8DF08FB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494126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AF94A-F2AB-521E-9367-D24C4E2FE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43773-963A-A035-918D-707A35496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51766-E8B3-68E5-6345-11B4AD163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D804C9-1E9E-4258-CB19-291FA8EF28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A96629-885E-95D6-8B27-C29BDBA266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F2B4EB-FB72-0370-8F96-00865FC5C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B2E7-E933-4DAD-BCBB-AEA024798ED1}" type="datetimeFigureOut">
              <a:rPr lang="en-AS" smtClean="0"/>
              <a:t>02/21/2024</a:t>
            </a:fld>
            <a:endParaRPr lang="en-A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AFC7EE-4183-A87F-6597-2BDD72398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258A2C-EFD5-3759-872B-ABD7C3295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8452-27C4-4775-A0D2-C0FED8DF08FB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2819980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5484B-9B84-B87E-D052-E363443CA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DEE96F-958F-F722-85AD-AA65CD146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B2E7-E933-4DAD-BCBB-AEA024798ED1}" type="datetimeFigureOut">
              <a:rPr lang="en-AS" smtClean="0"/>
              <a:t>02/21/2024</a:t>
            </a:fld>
            <a:endParaRPr lang="en-A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C45152-1E4A-6118-26DC-A960EAA4B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DDE075-2E29-5D1C-9A6D-E0D896649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8452-27C4-4775-A0D2-C0FED8DF08FB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244316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529184-9372-DC52-C221-BA56DC28C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B2E7-E933-4DAD-BCBB-AEA024798ED1}" type="datetimeFigureOut">
              <a:rPr lang="en-AS" smtClean="0"/>
              <a:t>02/21/2024</a:t>
            </a:fld>
            <a:endParaRPr lang="en-A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D61F53-6F9F-C7AE-9FA5-71D72CF51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F0407B-A815-1765-20BF-5608EB2CB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8452-27C4-4775-A0D2-C0FED8DF08FB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982362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09C96-E6D8-66D0-FF6C-04AF83D47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D4768-E29C-1601-E624-28E6F39A1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A7528-D4B6-FA54-2441-29545791B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8D1A8-E1EA-C3DB-ED4D-8C6931A68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B2E7-E933-4DAD-BCBB-AEA024798ED1}" type="datetimeFigureOut">
              <a:rPr lang="en-AS" smtClean="0"/>
              <a:t>02/21/2024</a:t>
            </a:fld>
            <a:endParaRPr lang="en-A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1C970-4AEF-6EF7-7479-330D4E6DB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1F1BD-83B3-442C-0B4F-F7729AF01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8452-27C4-4775-A0D2-C0FED8DF08FB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3896439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EB914-909D-682C-336D-36EA94E13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19C69-8160-EDEB-2D7E-1F4AFFCD15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057EE3-D320-57BA-0B61-1FB33384B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856EF-AF62-2B11-5AD0-3585D1772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B2E7-E933-4DAD-BCBB-AEA024798ED1}" type="datetimeFigureOut">
              <a:rPr lang="en-AS" smtClean="0"/>
              <a:t>02/21/2024</a:t>
            </a:fld>
            <a:endParaRPr lang="en-A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5C545-A6D2-53E8-FD9F-64BF881C9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678B6-7A3F-1369-53FB-6E1506A7D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8452-27C4-4775-A0D2-C0FED8DF08FB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811105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23D363-7C01-84CE-7856-D51FD0BB0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AA125-09A5-A248-06E1-58D131698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F7DDB-5011-A358-AE8E-EE717F7BF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BB2E7-E933-4DAD-BCBB-AEA024798ED1}" type="datetimeFigureOut">
              <a:rPr lang="en-AS" smtClean="0"/>
              <a:t>02/21/2024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736C5-4EB8-EF10-8578-C0C2225AD8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893B-6371-910C-4A36-88C1BC18F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A8452-27C4-4775-A0D2-C0FED8DF08FB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35120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and white logo&#10;&#10;Description automatically generated">
            <a:extLst>
              <a:ext uri="{FF2B5EF4-FFF2-40B4-BE49-F238E27FC236}">
                <a16:creationId xmlns:a16="http://schemas.microsoft.com/office/drawing/2014/main" id="{B782F4A5-5EE5-F1B0-C83B-498A27479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1905000"/>
            <a:ext cx="18573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13063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5F15-7DF2-1A1F-E6F2-77B091578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 there</a:t>
            </a:r>
            <a:endParaRPr lang="en-A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DF77E-EC88-D49A-DDF7-CF8697408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S"/>
          </a:p>
        </p:txBody>
      </p:sp>
      <p:graphicFrame>
        <p:nvGraphicFramePr>
          <p:cNvPr id="5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517366"/>
              </p:ext>
            </p:extLst>
          </p:nvPr>
        </p:nvGraphicFramePr>
        <p:xfrm>
          <a:off x="2857500" y="4762500"/>
          <a:ext cx="47625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en-A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A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  <a:endParaRPr lang="en-A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sz="1400" dirty="0">
                          <a:solidFill>
                            <a:srgbClr val="FF0000"/>
                          </a:solidFill>
                          <a:latin typeface="Baguet Script"/>
                        </a:rPr>
                        <a:t>907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400" dirty="0">
                          <a:solidFill>
                            <a:srgbClr val="FF0000"/>
                          </a:solidFill>
                          <a:latin typeface="Baguet Script"/>
                        </a:rPr>
                        <a:t>John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400" dirty="0">
                          <a:solidFill>
                            <a:srgbClr val="FF0000"/>
                          </a:solidFill>
                          <a:latin typeface="Baguet Script"/>
                        </a:rPr>
                        <a:t>Chicago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908</a:t>
                      </a:r>
                      <a:endParaRPr lang="en-A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Chris</a:t>
                      </a:r>
                      <a:endParaRPr lang="en-A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York</a:t>
                      </a:r>
                      <a:endParaRPr lang="en-A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807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Hi there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Umar</dc:creator>
  <cp:lastModifiedBy>hp</cp:lastModifiedBy>
  <cp:revision>17</cp:revision>
  <dcterms:created xsi:type="dcterms:W3CDTF">2023-12-08T12:05:43Z</dcterms:created>
  <dcterms:modified xsi:type="dcterms:W3CDTF">2024-02-21T15:26:18Z</dcterms:modified>
</cp:coreProperties>
</file>