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9"/>
  </p:normalViewPr>
  <p:slideViewPr>
    <p:cSldViewPr snapToGrid="0" snapToObjects="1">
      <p:cViewPr varScale="1">
        <p:scale>
          <a:sx n="86" d="100"/>
          <a:sy n="86" d="100"/>
        </p:scale>
        <p:origin x="14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A7BA-EE73-C54D-B150-A94D3D87427D}" type="datetimeFigureOut">
              <a:rPr kumimoji="1" lang="ja-JP" altLang="en-US" smtClean="0"/>
              <a:t>2017/2/26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D1BC-92C4-1644-B37E-946B0A4BCB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74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0140" y="1588957"/>
            <a:ext cx="10881360" cy="4749056"/>
          </a:xfrm>
        </p:spPr>
        <p:txBody>
          <a:bodyPr>
            <a:noAutofit/>
          </a:bodyPr>
          <a:lstStyle/>
          <a:p>
            <a:r>
              <a:rPr lang="ja-JP" altLang="en-US" sz="20000" dirty="0" smtClean="0">
                <a:latin typeface="MS PGothic" charset="-128"/>
                <a:ea typeface="MS PGothic" charset="-128"/>
                <a:cs typeface="MS PGothic" charset="-128"/>
              </a:rPr>
              <a:t>川崎</a:t>
            </a:r>
            <a:r>
              <a:rPr lang="en-US" altLang="ja-JP" sz="16000" dirty="0" smtClean="0">
                <a:latin typeface="MS PGothic" charset="-128"/>
                <a:ea typeface="MS PGothic" charset="-128"/>
                <a:cs typeface="MS PGothic" charset="-128"/>
              </a:rPr>
              <a:t/>
            </a:r>
            <a:br>
              <a:rPr lang="en-US" altLang="ja-JP" sz="16000" dirty="0" smtClean="0">
                <a:latin typeface="MS PGothic" charset="-128"/>
                <a:ea typeface="MS PGothic" charset="-128"/>
                <a:cs typeface="MS PGothic" charset="-128"/>
              </a:rPr>
            </a:br>
            <a:r>
              <a:rPr lang="en-US" altLang="ja-JP" sz="16000" dirty="0" smtClean="0">
                <a:latin typeface="MS PGothic" charset="-128"/>
                <a:ea typeface="MS PGothic" charset="-128"/>
                <a:cs typeface="MS PGothic" charset="-128"/>
              </a:rPr>
              <a:t>KAWASAKI</a:t>
            </a:r>
            <a:endParaRPr kumimoji="1" lang="ja-JP" altLang="en-US" sz="16000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05131" y="7090348"/>
            <a:ext cx="9601200" cy="1604697"/>
          </a:xfrm>
        </p:spPr>
        <p:txBody>
          <a:bodyPr>
            <a:normAutofit/>
          </a:bodyPr>
          <a:lstStyle/>
          <a:p>
            <a:r>
              <a:rPr lang="en-US" altLang="ja-JP" sz="6600" dirty="0" smtClean="0">
                <a:latin typeface="MS PGothic" charset="-128"/>
                <a:ea typeface="MS PGothic" charset="-128"/>
                <a:cs typeface="MS PGothic" charset="-128"/>
              </a:rPr>
              <a:t>Tokyo, JAPAN</a:t>
            </a:r>
            <a:endParaRPr kumimoji="1" lang="ja-JP" altLang="en-US" sz="6600" dirty="0">
              <a:latin typeface="MS PGothic" charset="-128"/>
              <a:ea typeface="MS PGothic" charset="-128"/>
              <a:cs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0882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Macintosh PowerPoint</Application>
  <PresentationFormat>A3 297x420 mm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MS PGothic</vt:lpstr>
      <vt:lpstr>游ゴシック</vt:lpstr>
      <vt:lpstr>游ゴシック Light</vt:lpstr>
      <vt:lpstr>Arial</vt:lpstr>
      <vt:lpstr>ホワイト</vt:lpstr>
      <vt:lpstr>川崎 KAWASAKI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川崎 KAWASAKI</dc:title>
  <dc:creator>Hiroshi Omata</dc:creator>
  <cp:lastModifiedBy>Hiroshi Omata</cp:lastModifiedBy>
  <cp:revision>1</cp:revision>
  <dcterms:created xsi:type="dcterms:W3CDTF">2017-02-26T12:56:31Z</dcterms:created>
  <dcterms:modified xsi:type="dcterms:W3CDTF">2017-02-26T12:59:07Z</dcterms:modified>
</cp:coreProperties>
</file>