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A64F-64C5-42D4-BB25-43677F99C5F7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321A-83D4-4C16-B8F7-9348EA101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58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A64F-64C5-42D4-BB25-43677F99C5F7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321A-83D4-4C16-B8F7-9348EA101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62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A64F-64C5-42D4-BB25-43677F99C5F7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321A-83D4-4C16-B8F7-9348EA101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72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A64F-64C5-42D4-BB25-43677F99C5F7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321A-83D4-4C16-B8F7-9348EA101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19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A64F-64C5-42D4-BB25-43677F99C5F7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321A-83D4-4C16-B8F7-9348EA101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05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A64F-64C5-42D4-BB25-43677F99C5F7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321A-83D4-4C16-B8F7-9348EA101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88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A64F-64C5-42D4-BB25-43677F99C5F7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321A-83D4-4C16-B8F7-9348EA101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44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A64F-64C5-42D4-BB25-43677F99C5F7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321A-83D4-4C16-B8F7-9348EA101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2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A64F-64C5-42D4-BB25-43677F99C5F7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321A-83D4-4C16-B8F7-9348EA101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325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A64F-64C5-42D4-BB25-43677F99C5F7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321A-83D4-4C16-B8F7-9348EA101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96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A64F-64C5-42D4-BB25-43677F99C5F7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321A-83D4-4C16-B8F7-9348EA101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21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FA64F-64C5-42D4-BB25-43677F99C5F7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4321A-83D4-4C16-B8F7-9348EA101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90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국문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Ko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876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9905"/>
          <a:stretch/>
        </p:blipFill>
        <p:spPr>
          <a:xfrm>
            <a:off x="304800" y="552450"/>
            <a:ext cx="11633112" cy="5677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0293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9904"/>
          <a:stretch/>
        </p:blipFill>
        <p:spPr>
          <a:xfrm>
            <a:off x="295275" y="400050"/>
            <a:ext cx="11633110" cy="5677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66659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9904"/>
          <a:stretch/>
        </p:blipFill>
        <p:spPr>
          <a:xfrm>
            <a:off x="238125" y="523875"/>
            <a:ext cx="11633110" cy="5677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224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10048"/>
          <a:stretch/>
        </p:blipFill>
        <p:spPr>
          <a:xfrm>
            <a:off x="228601" y="466724"/>
            <a:ext cx="11651763" cy="5677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8177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9904"/>
          <a:stretch/>
        </p:blipFill>
        <p:spPr>
          <a:xfrm>
            <a:off x="333375" y="419100"/>
            <a:ext cx="11633110" cy="5677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24066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347134" y="330199"/>
            <a:ext cx="11531600" cy="56216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5775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9904"/>
          <a:stretch/>
        </p:blipFill>
        <p:spPr>
          <a:xfrm>
            <a:off x="314325" y="485775"/>
            <a:ext cx="11515725" cy="56199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527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0048"/>
          <a:stretch/>
        </p:blipFill>
        <p:spPr>
          <a:xfrm>
            <a:off x="238125" y="676274"/>
            <a:ext cx="11734800" cy="57176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2321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9904"/>
          <a:stretch/>
        </p:blipFill>
        <p:spPr>
          <a:xfrm>
            <a:off x="323850" y="552450"/>
            <a:ext cx="11601450" cy="56617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8226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9904"/>
          <a:stretch/>
        </p:blipFill>
        <p:spPr>
          <a:xfrm>
            <a:off x="247650" y="390525"/>
            <a:ext cx="11753850" cy="57361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8115301" y="2784475"/>
            <a:ext cx="2362200" cy="327765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31266" y="2181654"/>
            <a:ext cx="3769955" cy="49427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accent2"/>
                </a:solidFill>
              </a:rPr>
              <a:t>출전 경기 수가 </a:t>
            </a:r>
            <a:r>
              <a:rPr lang="en-US" altLang="ko-KR" sz="1400" dirty="0" smtClean="0">
                <a:solidFill>
                  <a:schemeClr val="accent2"/>
                </a:solidFill>
              </a:rPr>
              <a:t>15</a:t>
            </a:r>
            <a:r>
              <a:rPr lang="ko-KR" altLang="en-US" sz="1400" dirty="0" smtClean="0">
                <a:solidFill>
                  <a:schemeClr val="accent2"/>
                </a:solidFill>
              </a:rPr>
              <a:t>미만인 선수의</a:t>
            </a:r>
            <a:r>
              <a:rPr lang="en-US" altLang="ko-KR" sz="1400" dirty="0" smtClean="0">
                <a:solidFill>
                  <a:schemeClr val="accent2"/>
                </a:solidFill>
              </a:rPr>
              <a:t/>
            </a:r>
            <a:br>
              <a:rPr lang="en-US" altLang="ko-KR" sz="1400" dirty="0" smtClean="0">
                <a:solidFill>
                  <a:schemeClr val="accent2"/>
                </a:solidFill>
              </a:rPr>
            </a:br>
            <a:r>
              <a:rPr lang="ko-KR" altLang="en-US" sz="1400" dirty="0" smtClean="0">
                <a:solidFill>
                  <a:schemeClr val="accent2"/>
                </a:solidFill>
              </a:rPr>
              <a:t>아메리칸 리그 데이터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757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9904"/>
          <a:stretch/>
        </p:blipFill>
        <p:spPr>
          <a:xfrm>
            <a:off x="438150" y="628650"/>
            <a:ext cx="11353800" cy="55408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6741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영문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914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9872"/>
          <a:stretch/>
        </p:blipFill>
        <p:spPr>
          <a:xfrm>
            <a:off x="257175" y="426507"/>
            <a:ext cx="11628000" cy="5676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9282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14</Words>
  <Application>Microsoft Office PowerPoint</Application>
  <PresentationFormat>와이드스크린</PresentationFormat>
  <Paragraphs>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국문(Ko)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영문(En)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 Sungmin</dc:creator>
  <cp:lastModifiedBy>Song Sungmin</cp:lastModifiedBy>
  <cp:revision>17</cp:revision>
  <dcterms:created xsi:type="dcterms:W3CDTF">2020-01-21T04:40:00Z</dcterms:created>
  <dcterms:modified xsi:type="dcterms:W3CDTF">2020-01-28T07:12:05Z</dcterms:modified>
</cp:coreProperties>
</file>